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373"/>
    <p:restoredTop sz="94663"/>
  </p:normalViewPr>
  <p:slideViewPr>
    <p:cSldViewPr snapToGrid="0" snapToObjects="1" showGuides="1">
      <p:cViewPr varScale="1">
        <p:scale>
          <a:sx n="112" d="100"/>
          <a:sy n="112" d="100"/>
        </p:scale>
        <p:origin x="122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99983-AF84-7F4F-8BAA-EE298E77A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3CBBE-1F45-7C44-99ED-F0037CF4E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4271A-F6D0-144A-9D38-F1054CC3D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15C4-9D7C-084F-87CB-526EA99CC911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359D1-C2AF-9645-87BC-2F2985DDA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AB9E5-68CD-214A-B9A4-2556E4A6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9A09-CBD7-1F41-9C43-B7E1CB25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02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05981-1A86-EB4C-BB07-15C1269F5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2DA17-8B7A-1F4D-B9A0-FFA02027E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A33F3-7845-7A4A-80D7-C9CD61294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15C4-9D7C-084F-87CB-526EA99CC911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1EA68-5D28-C146-B3D9-1F2A74DCB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31AEB-5D6D-1D4C-B167-05E6283A6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9A09-CBD7-1F41-9C43-B7E1CB25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21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F82FC1-08D0-0547-9857-6D5991EFE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2B6F37-6DE2-0945-B6AD-B830A109A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8218C-725E-0B47-8891-878DBA46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15C4-9D7C-084F-87CB-526EA99CC911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E40F7-9F2B-064F-9623-0620EFB0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04127-9FB6-F745-8465-67EC97E25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9A09-CBD7-1F41-9C43-B7E1CB25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4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2B71E-1982-314A-991F-17A4DE04B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DD9F-D36A-484F-9808-3664D2424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E4221-30F3-2746-A152-39F5A1D3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15C4-9D7C-084F-87CB-526EA99CC911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8B16A-E78E-034E-BA4D-B9DBE99F4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8740C-031B-364F-AD28-A53B63F37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9A09-CBD7-1F41-9C43-B7E1CB25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40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CE7C-4799-A44E-939B-124D35EB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8A76A-3F85-5D45-A0FC-364A32391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E4A08-506B-B443-9047-1519BC56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15C4-9D7C-084F-87CB-526EA99CC911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6C912-68D8-F848-B5DC-BF5975B6D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CAB30-E993-8940-A787-66AB5FC4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9A09-CBD7-1F41-9C43-B7E1CB25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80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D8294-228C-FB4F-98D3-7A4E38430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6D77C-28EC-BB4D-A9F5-BCA7D6DD7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0045D-51DB-1B4E-AB2B-BCA724204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BEE1F-FD9C-5740-8665-78C33B7C1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15C4-9D7C-084F-87CB-526EA99CC911}" type="datetimeFigureOut">
              <a:rPr lang="en-US" smtClean="0"/>
              <a:t>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62755-4367-4E42-A52B-30678F36C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C8ED3-56AF-4643-9610-526271F1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9A09-CBD7-1F41-9C43-B7E1CB25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9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B2C9-39F2-EF47-8EEE-EE8B8C21E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D1084-1CD4-2340-8849-081CEE2BB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0701A-4489-1440-987B-08F5AD456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DD9633-66AE-454B-AFAD-582DBB23D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5A3ADD-B332-3E48-9B5F-473FD6AF3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BD4EF-B110-AF46-909B-E2ED10A4F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15C4-9D7C-084F-87CB-526EA99CC911}" type="datetimeFigureOut">
              <a:rPr lang="en-US" smtClean="0"/>
              <a:t>1/30/21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D696C8-A91A-1843-9816-D41596B1F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EF17E6-DA59-D942-A137-BB0FF6B1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9A09-CBD7-1F41-9C43-B7E1CB25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8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D8F2B-2B94-F041-895B-3E95D5B3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68C9C2-2D39-874C-944A-18E151844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15C4-9D7C-084F-87CB-526EA99CC911}" type="datetimeFigureOut">
              <a:rPr lang="en-US" smtClean="0"/>
              <a:t>1/30/21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9477AD-6587-FE4C-8329-6B727A99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55CC3-F367-D142-AD21-F19143312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9A09-CBD7-1F41-9C43-B7E1CB25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23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DBCBD-681B-894A-8748-D7F6A44F2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15C4-9D7C-084F-87CB-526EA99CC911}" type="datetimeFigureOut">
              <a:rPr lang="en-US" smtClean="0"/>
              <a:t>1/30/21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3C6544-ACC9-4B45-8F79-594E6A47F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EA182-9382-4E4F-A9D5-2919EEB5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9A09-CBD7-1F41-9C43-B7E1CB25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54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A45D1-E255-B44D-B8EC-3AF09F713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D0E57-AAFA-0640-9441-708A92595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3EAD4-EEBC-1147-B7FA-EB051424B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B26D4-2EE0-4F4A-A643-7063F57E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15C4-9D7C-084F-87CB-526EA99CC911}" type="datetimeFigureOut">
              <a:rPr lang="en-US" smtClean="0"/>
              <a:t>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9686A-9533-CA4E-B80C-DDDCF03E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C076C-05A5-2144-A3EB-C539AF44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9A09-CBD7-1F41-9C43-B7E1CB25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8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2DEB-95D7-8049-BD62-23062ACBA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B5617C-A898-F84C-AF32-C8DB60FB9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0C71D-6FCE-BE4E-8CDA-7AC4D763A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F21A6-D90E-FC43-9099-6D9C43699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15C4-9D7C-084F-87CB-526EA99CC911}" type="datetimeFigureOut">
              <a:rPr lang="en-US" smtClean="0"/>
              <a:t>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623C4-05DB-CD4D-AD39-5DB5F09BD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A815F-83E2-1645-A789-DECFEBEEF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9A09-CBD7-1F41-9C43-B7E1CB25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9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B1CA96-EAE2-CA4F-9AB5-47856C6C0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32904-5872-334E-A8B6-7599B0DF8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C90AE-88EB-224C-9DF7-A1985E9D7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C15C4-9D7C-084F-87CB-526EA99CC911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D4F2F-B319-8A40-A701-30CA394F3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F92AC-ACF5-AA45-A5EC-C4D7F51FE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69A09-CBD7-1F41-9C43-B7E1CB25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3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CDDCDE-E8E3-F540-BCDE-5539AD44B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104" y="4321375"/>
            <a:ext cx="3388896" cy="21861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7CC66F-0C25-5140-8D0B-54C3297F9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659" y="457565"/>
            <a:ext cx="3388896" cy="21861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068204-6253-5A4A-88C3-7D47358F8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518" y="3752663"/>
            <a:ext cx="3388896" cy="21861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0E3EF7-0B1D-9143-9BD4-DBF577C513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2800" y="457565"/>
            <a:ext cx="3388896" cy="21861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A41456-480C-B744-BD9F-3D22429CFE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1552" y="3752663"/>
            <a:ext cx="3388896" cy="21861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A858BB-E1FA-CE4E-B517-06195404F8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518" y="423790"/>
            <a:ext cx="3388896" cy="21861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7DF69D-3B32-B343-9110-65274D9B74E7}"/>
              </a:ext>
            </a:extLst>
          </p:cNvPr>
          <p:cNvSpPr txBox="1"/>
          <p:nvPr/>
        </p:nvSpPr>
        <p:spPr>
          <a:xfrm>
            <a:off x="7931696" y="2649612"/>
            <a:ext cx="35237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There’s no SINGLETRIAL component because we trimmed back!!!</a:t>
            </a:r>
          </a:p>
          <a:p>
            <a:r>
              <a:rPr lang="en-US" dirty="0"/>
              <a:t>As such, we need to probably also remove the indexed baseline and LOI – I bet we get errors because of this</a:t>
            </a:r>
          </a:p>
        </p:txBody>
      </p:sp>
    </p:spTree>
    <p:extLst>
      <p:ext uri="{BB962C8B-B14F-4D97-AF65-F5344CB8AC3E}">
        <p14:creationId xmlns:p14="http://schemas.microsoft.com/office/powerpoint/2010/main" val="412827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B6D89B-2D19-9E4E-9E27-55BFF15E8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27" y="568302"/>
            <a:ext cx="4704057" cy="37975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7E495C-EAD0-C94B-A680-8713F3C66C59}"/>
              </a:ext>
            </a:extLst>
          </p:cNvPr>
          <p:cNvSpPr txBox="1"/>
          <p:nvPr/>
        </p:nvSpPr>
        <p:spPr>
          <a:xfrm>
            <a:off x="5006697" y="403761"/>
            <a:ext cx="58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Trial 1 is clearly rewarded (blue)…and raster says so too, but the timing is not recorded properly.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5D2D5F-D006-324C-A439-B150E1B34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328" y="1287184"/>
            <a:ext cx="4276415" cy="34523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FA3BCC-711A-9E44-8E10-1E5AB853C213}"/>
              </a:ext>
            </a:extLst>
          </p:cNvPr>
          <p:cNvSpPr txBox="1"/>
          <p:nvPr/>
        </p:nvSpPr>
        <p:spPr>
          <a:xfrm>
            <a:off x="166255" y="80424"/>
            <a:ext cx="7696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B2 day 15 SNc…. There’s trouble with trials 1 and 2. But seems to be ok by trial 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E0D42D-3934-2C4D-B1A5-D5E87D3DA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55" y="4183768"/>
            <a:ext cx="5819777" cy="25938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B3F602-CE4C-5647-BCEC-38D3EEAD6670}"/>
              </a:ext>
            </a:extLst>
          </p:cNvPr>
          <p:cNvSpPr txBox="1"/>
          <p:nvPr/>
        </p:nvSpPr>
        <p:spPr>
          <a:xfrm>
            <a:off x="4446270" y="6105032"/>
            <a:ext cx="2387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Trial 3 (blue) looks right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0FF93B-D5A3-F845-A1BB-533B3B5EB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5307" y="938992"/>
            <a:ext cx="2877141" cy="16105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158D1A-B4E2-0941-813C-FF1E4FB64E8D}"/>
              </a:ext>
            </a:extLst>
          </p:cNvPr>
          <p:cNvSpPr txBox="1"/>
          <p:nvPr/>
        </p:nvSpPr>
        <p:spPr>
          <a:xfrm>
            <a:off x="9075420" y="2809494"/>
            <a:ext cx="32023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interval seems reasonable, but note the bleed in the ITI</a:t>
            </a:r>
          </a:p>
          <a:p>
            <a:endParaRPr lang="en-US" dirty="0"/>
          </a:p>
          <a:p>
            <a:r>
              <a:rPr lang="en-US" dirty="0"/>
              <a:t>And LOI doesn’t extract at all…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5FC0BC-FE78-F040-8BD5-92EC14C39F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8604" y="4021975"/>
            <a:ext cx="2877141" cy="16105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B407E80-54D6-A74D-9B9B-62ABA51827B2}"/>
              </a:ext>
            </a:extLst>
          </p:cNvPr>
          <p:cNvSpPr txBox="1"/>
          <p:nvPr/>
        </p:nvSpPr>
        <p:spPr>
          <a:xfrm>
            <a:off x="6277828" y="5617948"/>
            <a:ext cx="593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suspect there’s an extra cue or lamp off event screwing it up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0C251F-692F-C94E-AF36-60203C0AF9E0}"/>
              </a:ext>
            </a:extLst>
          </p:cNvPr>
          <p:cNvSpPr txBox="1"/>
          <p:nvPr/>
        </p:nvSpPr>
        <p:spPr>
          <a:xfrm>
            <a:off x="7566660" y="6217920"/>
            <a:ext cx="444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will remove trial 1 from the GLM analysis.</a:t>
            </a:r>
          </a:p>
        </p:txBody>
      </p:sp>
    </p:spTree>
    <p:extLst>
      <p:ext uri="{BB962C8B-B14F-4D97-AF65-F5344CB8AC3E}">
        <p14:creationId xmlns:p14="http://schemas.microsoft.com/office/powerpoint/2010/main" val="944717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124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Hamilos, Allison Elizabeth</dc:creator>
  <cp:lastModifiedBy>Hamilos, Allison Elizabeth</cp:lastModifiedBy>
  <cp:revision>5</cp:revision>
  <dcterms:created xsi:type="dcterms:W3CDTF">2021-01-31T01:35:22Z</dcterms:created>
  <dcterms:modified xsi:type="dcterms:W3CDTF">2021-02-01T00:01:26Z</dcterms:modified>
</cp:coreProperties>
</file>