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017"/>
    <p:restoredTop sz="94663"/>
  </p:normalViewPr>
  <p:slideViewPr>
    <p:cSldViewPr snapToGrid="0" snapToObjects="1" showGuides="1">
      <p:cViewPr varScale="1">
        <p:scale>
          <a:sx n="112" d="100"/>
          <a:sy n="112" d="100"/>
        </p:scale>
        <p:origin x="1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81E0-7D74-B041-81C2-424122F74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516EB-2B2B-8242-87A2-B625D2AA8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4E7D8-5C72-2948-9E73-F7AE2EF9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4627-E655-7441-BD8A-8EEEF8A6F0DE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0CD59-2F3D-BA44-A3BE-06240867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757F2-9ADD-8341-97FC-617BFF67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117B-DD67-5B4B-BB3F-00F96F189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6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9ADE-79B5-7442-8004-D88DA9BC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29E12-7099-E343-9CAC-9E6D6BD5E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CB249-DB55-C14F-9F3C-0403A5B9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4627-E655-7441-BD8A-8EEEF8A6F0DE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AE80C-2BC3-824B-BC4D-C0995E2E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F8BFC-AB07-E541-A66A-5E9FFAD8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117B-DD67-5B4B-BB3F-00F96F189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CEA87-9D49-BD45-8F52-E5EA954EB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D870D-A82B-1E46-9BF9-7DED6754A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CCE34-1F69-D64B-B258-99A045A3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4627-E655-7441-BD8A-8EEEF8A6F0DE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04873-BC86-C24C-8D49-B6C78EFA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0737E-5453-9F4C-87FF-3EE97185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117B-DD67-5B4B-BB3F-00F96F189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4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3513-3380-CF49-99F0-26E690FF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B3043-C7AE-324A-8A6B-8C1F3FE49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00C11-B49C-784C-986E-90DD6F1F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4627-E655-7441-BD8A-8EEEF8A6F0DE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D24F2-066E-5D4C-9AF4-D7F2EFC0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200BA-62A6-0B4E-AF74-831F9415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117B-DD67-5B4B-BB3F-00F96F189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3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183F-11F2-A245-BF2B-8EB081976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C4C50-FABD-0F41-8840-05F49A9B6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BB4C2-09B2-3F40-AEFA-B0082D76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4627-E655-7441-BD8A-8EEEF8A6F0DE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E1210-E2AD-3D4E-B24A-824A5769C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9AC3A-F7CD-F94C-9176-56C46730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117B-DD67-5B4B-BB3F-00F96F189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0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DEC3-3F2E-1D49-B897-7CCE2D3C2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6FBB5-9FFA-F742-9323-EA2813B14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8F7EA-FFD0-1640-AA62-23E011126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58E8F-4661-E745-86EE-F9A4A122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4627-E655-7441-BD8A-8EEEF8A6F0DE}" type="datetimeFigureOut">
              <a:rPr lang="en-US" smtClean="0"/>
              <a:t>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94A2A-E690-2346-9F36-21100A45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461FE-6150-3E41-A9E6-20461BC5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117B-DD67-5B4B-BB3F-00F96F189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4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4A10-877D-0146-9890-B64D8610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2CA15-FC3A-2C44-9F7C-B30E83630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D2BBC-4ED0-9142-AE71-3AE9BCFFC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42C67-4CB4-3645-B088-C94A4DE24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4B291-C257-3F43-8D3E-663D8246D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B718C-3797-F042-8EC2-6A404C0E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4627-E655-7441-BD8A-8EEEF8A6F0DE}" type="datetimeFigureOut">
              <a:rPr lang="en-US" smtClean="0"/>
              <a:t>1/17/21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8CE027-E1E6-8043-A376-27AE2D51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BB777-BB2B-5740-B29D-AB83DE2F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117B-DD67-5B4B-BB3F-00F96F189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1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6DFB-3A5A-5341-83BB-77201B56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48964-2B3E-294E-817F-777A1FE7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4627-E655-7441-BD8A-8EEEF8A6F0DE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3C300-AF6F-B942-BECD-ABA232F9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4A5CB-5F0F-F041-BE3F-8CF6E44B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117B-DD67-5B4B-BB3F-00F96F189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9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9F428-2C0A-F642-ACC2-786C7FD5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4627-E655-7441-BD8A-8EEEF8A6F0DE}" type="datetimeFigureOut">
              <a:rPr lang="en-US" smtClean="0"/>
              <a:t>1/17/21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3B6B1-FF9F-F44E-BBE9-DE4D43A7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7CFBE-032C-D843-947F-989D49A4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117B-DD67-5B4B-BB3F-00F96F189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6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6B39-C2CF-6D4A-BDDE-97BADE94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6F98-812E-BD43-9ADA-EA536CCD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A109E-CAC7-884B-9ACA-3A6E0DFBB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C5071-A81F-3D43-8109-C2600ECD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4627-E655-7441-BD8A-8EEEF8A6F0DE}" type="datetimeFigureOut">
              <a:rPr lang="en-US" smtClean="0"/>
              <a:t>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E6152-8CB6-6A4A-BC85-3D0C774E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DBA4A-DBEF-7F48-B08A-A5ECA6E3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117B-DD67-5B4B-BB3F-00F96F189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6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D4F3-64D1-A74F-A3A2-7FF501EB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C583C-88B0-6A4C-ABFD-773F6B3C8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5B42E-E86C-D14A-B12C-02A5E8CA0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89C84-9ECD-D54E-800B-E1097C00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4627-E655-7441-BD8A-8EEEF8A6F0DE}" type="datetimeFigureOut">
              <a:rPr lang="en-US" smtClean="0"/>
              <a:t>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1219D-0C7B-604E-AE56-4CAAF5FE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55257-271A-4F4F-A1EF-AA44B35D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1117B-DD67-5B4B-BB3F-00F96F189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7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68C73-2981-2542-836D-75CBA3D3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7C2BE-49D2-B54A-974D-7E9E5A01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CF2D8-04DB-B441-B947-1B80D6D0A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B4627-E655-7441-BD8A-8EEEF8A6F0DE}" type="datetimeFigureOut">
              <a:rPr lang="en-US" smtClean="0"/>
              <a:t>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B9080-8950-E943-A5D1-DC7E21FF0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098E6-56AB-AC40-9F4C-AF52747DE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1117B-DD67-5B4B-BB3F-00F96F189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4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9099E0D-67C1-CB40-AFA7-2FAFE7429E14}"/>
              </a:ext>
            </a:extLst>
          </p:cNvPr>
          <p:cNvSpPr/>
          <p:nvPr/>
        </p:nvSpPr>
        <p:spPr>
          <a:xfrm>
            <a:off x="137160" y="502919"/>
            <a:ext cx="3429000" cy="30289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Pool of all trials, all timepoints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1CC774-B730-4B4A-A7C9-C254068B7D9E}"/>
              </a:ext>
            </a:extLst>
          </p:cNvPr>
          <p:cNvCxnSpPr/>
          <p:nvPr/>
        </p:nvCxnSpPr>
        <p:spPr>
          <a:xfrm>
            <a:off x="2125980" y="1200150"/>
            <a:ext cx="192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6C77F65-8BBF-2845-9297-4566662BAEB9}"/>
              </a:ext>
            </a:extLst>
          </p:cNvPr>
          <p:cNvSpPr/>
          <p:nvPr/>
        </p:nvSpPr>
        <p:spPr>
          <a:xfrm>
            <a:off x="4160520" y="308609"/>
            <a:ext cx="2274570" cy="15144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1 point at random from each trial in the Pool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42F27E-8FD1-0D42-B741-EEA5245A0CB0}"/>
              </a:ext>
            </a:extLst>
          </p:cNvPr>
          <p:cNvSpPr/>
          <p:nvPr/>
        </p:nvSpPr>
        <p:spPr>
          <a:xfrm>
            <a:off x="7825740" y="158591"/>
            <a:ext cx="1558291" cy="12068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K-dataset</a:t>
            </a:r>
          </a:p>
          <a:p>
            <a:pPr algn="ctr"/>
            <a:r>
              <a:rPr lang="en-US" dirty="0"/>
              <a:t>(size n)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015A83-F36D-044D-8E00-B7B0FCD1197D}"/>
              </a:ext>
            </a:extLst>
          </p:cNvPr>
          <p:cNvSpPr/>
          <p:nvPr/>
        </p:nvSpPr>
        <p:spPr>
          <a:xfrm>
            <a:off x="3703320" y="2541037"/>
            <a:ext cx="2922272" cy="27624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Remaining Pool without those already selected points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165D2E-7E4E-2E49-9236-0D91DD44FC8C}"/>
              </a:ext>
            </a:extLst>
          </p:cNvPr>
          <p:cNvCxnSpPr>
            <a:cxnSpLocks/>
          </p:cNvCxnSpPr>
          <p:nvPr/>
        </p:nvCxnSpPr>
        <p:spPr>
          <a:xfrm>
            <a:off x="6080760" y="1433632"/>
            <a:ext cx="0" cy="176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374037-5152-F14A-99EB-AEEA63E7E2D7}"/>
              </a:ext>
            </a:extLst>
          </p:cNvPr>
          <p:cNvCxnSpPr>
            <a:cxnSpLocks/>
          </p:cNvCxnSpPr>
          <p:nvPr/>
        </p:nvCxnSpPr>
        <p:spPr>
          <a:xfrm flipH="1" flipV="1">
            <a:off x="4766310" y="1715150"/>
            <a:ext cx="701040" cy="1354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B6C3F57-56B0-884C-A1AF-D2EEC3A39D88}"/>
              </a:ext>
            </a:extLst>
          </p:cNvPr>
          <p:cNvSpPr/>
          <p:nvPr/>
        </p:nvSpPr>
        <p:spPr>
          <a:xfrm>
            <a:off x="7806691" y="1715006"/>
            <a:ext cx="1558291" cy="12068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K-dataset</a:t>
            </a:r>
          </a:p>
          <a:p>
            <a:pPr algn="ctr"/>
            <a:r>
              <a:rPr lang="en-US" dirty="0"/>
              <a:t>(size 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1BDBFB-BE40-5A48-BC42-ED4B514A090D}"/>
              </a:ext>
            </a:extLst>
          </p:cNvPr>
          <p:cNvSpPr txBox="1"/>
          <p:nvPr/>
        </p:nvSpPr>
        <p:spPr>
          <a:xfrm>
            <a:off x="8385348" y="316253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FA305C-70B5-A647-8096-DD15C0636C7E}"/>
              </a:ext>
            </a:extLst>
          </p:cNvPr>
          <p:cNvSpPr/>
          <p:nvPr/>
        </p:nvSpPr>
        <p:spPr>
          <a:xfrm>
            <a:off x="7772400" y="3772504"/>
            <a:ext cx="1920240" cy="12068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K-dataset</a:t>
            </a:r>
          </a:p>
          <a:p>
            <a:pPr algn="ctr"/>
            <a:r>
              <a:rPr lang="en-US" dirty="0"/>
              <a:t>(size n’&lt;n, running out of trials…)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1034FC-D8BB-3F4D-AC87-AB1934AFDB2C}"/>
              </a:ext>
            </a:extLst>
          </p:cNvPr>
          <p:cNvCxnSpPr>
            <a:cxnSpLocks/>
          </p:cNvCxnSpPr>
          <p:nvPr/>
        </p:nvCxnSpPr>
        <p:spPr>
          <a:xfrm flipV="1">
            <a:off x="6412409" y="765810"/>
            <a:ext cx="1576983" cy="30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314D2A-29D1-BE42-90CA-3DAE40243702}"/>
              </a:ext>
            </a:extLst>
          </p:cNvPr>
          <p:cNvCxnSpPr>
            <a:cxnSpLocks/>
          </p:cNvCxnSpPr>
          <p:nvPr/>
        </p:nvCxnSpPr>
        <p:spPr>
          <a:xfrm>
            <a:off x="6378119" y="1111566"/>
            <a:ext cx="1576983" cy="120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95C865-6065-174E-BD19-A38C810E8DE3}"/>
              </a:ext>
            </a:extLst>
          </p:cNvPr>
          <p:cNvCxnSpPr>
            <a:cxnSpLocks/>
          </p:cNvCxnSpPr>
          <p:nvPr/>
        </p:nvCxnSpPr>
        <p:spPr>
          <a:xfrm>
            <a:off x="6349264" y="1157286"/>
            <a:ext cx="1600402" cy="285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15C4228-8F0B-874A-807C-8EE7E8388590}"/>
              </a:ext>
            </a:extLst>
          </p:cNvPr>
          <p:cNvSpPr txBox="1"/>
          <p:nvPr/>
        </p:nvSpPr>
        <p:spPr>
          <a:xfrm>
            <a:off x="5913582" y="2095619"/>
            <a:ext cx="81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Remove points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A4FA70-E5AC-3F45-851D-C9E5F11669C0}"/>
              </a:ext>
            </a:extLst>
          </p:cNvPr>
          <p:cNvSpPr txBox="1"/>
          <p:nvPr/>
        </p:nvSpPr>
        <p:spPr>
          <a:xfrm>
            <a:off x="4715105" y="2025129"/>
            <a:ext cx="81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Draw points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9CEC54-832B-5740-83C2-8E69F637CB91}"/>
              </a:ext>
            </a:extLst>
          </p:cNvPr>
          <p:cNvSpPr txBox="1"/>
          <p:nvPr/>
        </p:nvSpPr>
        <p:spPr>
          <a:xfrm>
            <a:off x="3154886" y="762032"/>
            <a:ext cx="811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Draw points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6CEFAD-5AE0-8D49-9918-165ADAE17B11}"/>
              </a:ext>
            </a:extLst>
          </p:cNvPr>
          <p:cNvCxnSpPr>
            <a:cxnSpLocks/>
          </p:cNvCxnSpPr>
          <p:nvPr/>
        </p:nvCxnSpPr>
        <p:spPr>
          <a:xfrm>
            <a:off x="9819713" y="695670"/>
            <a:ext cx="32947" cy="3855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D5C6FF-7E9F-A946-8DF0-ADBCF22ECCF1}"/>
              </a:ext>
            </a:extLst>
          </p:cNvPr>
          <p:cNvCxnSpPr>
            <a:cxnSpLocks/>
          </p:cNvCxnSpPr>
          <p:nvPr/>
        </p:nvCxnSpPr>
        <p:spPr>
          <a:xfrm flipV="1">
            <a:off x="9384031" y="695670"/>
            <a:ext cx="1097279" cy="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04801CF-F534-874A-A3E7-D8E502B86CFA}"/>
              </a:ext>
            </a:extLst>
          </p:cNvPr>
          <p:cNvSpPr txBox="1"/>
          <p:nvPr/>
        </p:nvSpPr>
        <p:spPr>
          <a:xfrm>
            <a:off x="9831143" y="886716"/>
            <a:ext cx="24460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k-dataset,</a:t>
            </a:r>
          </a:p>
          <a:p>
            <a:r>
              <a:rPr lang="en-US" dirty="0"/>
              <a:t>    For each lam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Fit it </a:t>
            </a:r>
            <a:r>
              <a:rPr lang="en-US" dirty="0">
                <a:sym typeface="Wingdings" pitchFamily="2" charset="2"/>
              </a:rPr>
              <a:t> get AIC/BIC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Test loss on the other k sets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Get mean loss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Mean loss across all</a:t>
            </a:r>
          </a:p>
          <a:p>
            <a:pPr marL="285750" indent="-285750">
              <a:buFontTx/>
              <a:buChar char="-"/>
            </a:pPr>
            <a:r>
              <a:rPr lang="en-US" dirty="0"/>
              <a:t>Select best lam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Refit each set and get mean </a:t>
            </a:r>
            <a:r>
              <a:rPr lang="en-US" dirty="0" err="1"/>
              <a:t>coeff</a:t>
            </a:r>
            <a:r>
              <a:rPr lang="en-US" dirty="0"/>
              <a:t> and error propagation using my methods from class/Chicha translated to Julia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0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2923</TotalTime>
  <Words>106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Hamilos, Allison Elizabeth</dc:creator>
  <cp:lastModifiedBy>Hamilos, Allison Elizabeth</cp:lastModifiedBy>
  <cp:revision>2</cp:revision>
  <dcterms:created xsi:type="dcterms:W3CDTF">2021-01-17T18:02:41Z</dcterms:created>
  <dcterms:modified xsi:type="dcterms:W3CDTF">2021-01-19T22:33:41Z</dcterms:modified>
</cp:coreProperties>
</file>