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4"/>
    <p:restoredTop sz="94663"/>
  </p:normalViewPr>
  <p:slideViewPr>
    <p:cSldViewPr snapToGrid="0" snapToObjects="1" showGuides="1">
      <p:cViewPr varScale="1">
        <p:scale>
          <a:sx n="110" d="100"/>
          <a:sy n="110" d="100"/>
        </p:scale>
        <p:origin x="200" y="232"/>
      </p:cViewPr>
      <p:guideLst>
        <p:guide orient="horz" pos="2160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E8FE-1CDA-DB48-A01B-BCEBB4F77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203C-81BE-F344-A1AB-2D9B4C95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D6AE-F0F5-F449-8F4D-1E58093B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DDCB-229B-0049-9229-689CDD9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0B35-0906-7D4C-A39D-C72F15F2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6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98A1-2FD3-C243-B24C-BE48F990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99ADD-5E91-7E49-BB4C-C0F7000E6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AFFB-EDDC-0A46-B45C-9F5228AF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7DD4-54E9-8A41-B1DA-14BEF43E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3A08-702B-7247-9179-655BBA38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2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2935C-FA4E-124E-A595-2A1A1E5A6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4011E-1599-154F-B9D1-5ECC4E7A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1597-2AC8-9B4E-A974-A55B7E55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02E09-EAF2-7547-B8F5-0522CB17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9589-7C2C-8142-A775-D286315F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6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6335-BF4F-C64D-8257-63DF5BB8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FCB3-F583-3544-A8B4-C6079DA5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E585-AF29-BF49-BF31-99FBFD30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2FBD-9E47-374E-9A88-1AE8E8A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6A95-5C6A-7E4D-B67A-DA81CE99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DE11-31CB-9B4E-A0BE-2CCCE32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B4E6-C969-2948-9288-5BB850430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B6F11-8A25-AF44-AACF-FBF76CFE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DE31-4464-CD41-9B4A-C87F0E03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82C6-C761-7946-8571-426811CF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2F37-95BE-3D4A-88B9-A4AF6578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2605-98C0-8642-9CCF-678692897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9AF50-6C85-DD45-B983-ACFD1002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A7EEB-35BC-B545-B03C-244F26D8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9087-DE17-7343-B2A6-D071EA23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CE5E-F5BB-E946-9791-20E7D419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0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DE8D-87C8-AD4F-BA94-22CF9DA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B68C6-5719-D747-B091-778B3691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7FF0C-56C1-8348-9CED-7495BB53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65683-594B-9342-827D-C3FDDCA01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6FBFF-A26F-AF4A-AC12-722CC654D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F5318-7939-EF47-B64D-84AF35ED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B9B3B-8BF4-5644-A880-39363CFE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A41DB-986C-1544-86B5-4F4B6925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F53E-4287-9441-B376-C282C766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64E82-2D0B-214D-A146-0D516FF3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11942-8112-2A4F-9825-DDDADEC1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FCFBE-DADC-5248-9B39-D4473A0E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4AADF-040E-5A42-A7DC-36BCC826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AF9EF-3438-0B4A-B8AB-A64DF6AC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F8B6E-D7FD-154E-8BA8-BE699A28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8691-72A6-4F4A-A47F-1038C377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D3AB-EB7A-D642-94DD-33A3627C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5C0F3-3C4F-5048-BAD0-15917F55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5D808-B35A-2546-9DF7-8A8C1432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E20C-4E74-2A49-BDD5-22524968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D0668-BADF-BB49-B2BC-35F402DE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5DB5-A3BD-8747-92BE-4B559539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88AE8-EDE4-F048-91B5-79E383B48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FFD8-DB10-144B-9ABB-7FA26DB2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B9603-2F37-3245-BD9F-37D8D335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D5834-350C-F341-A0F7-05B9A5BD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F5E70-CA74-9E49-9FCF-BC38BB73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88897-C278-6F45-AA13-6FF96C44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2048A-7011-624A-8682-6933ED01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637C-40D1-3145-B646-EB36F9C07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0FB8-2A9D-DE4A-8866-05673F1FD1B8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F64C-1E99-3B4A-9848-68BC330DD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4B00-FF0F-3142-B21F-D67FE43E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A7BB-69A6-3941-B939-CA277D3BD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0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2DA97-E090-8B4A-90E7-68978584EB75}"/>
              </a:ext>
            </a:extLst>
          </p:cNvPr>
          <p:cNvSpPr txBox="1"/>
          <p:nvPr/>
        </p:nvSpPr>
        <p:spPr>
          <a:xfrm>
            <a:off x="8793480" y="7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45FC06-BF9E-BC49-B2E6-D85166674A84}"/>
              </a:ext>
            </a:extLst>
          </p:cNvPr>
          <p:cNvSpPr/>
          <p:nvPr/>
        </p:nvSpPr>
        <p:spPr>
          <a:xfrm>
            <a:off x="2026920" y="1554480"/>
            <a:ext cx="1615440" cy="1569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Not moved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1A97BD-1629-B24E-B1F4-1E036DFEA0AC}"/>
              </a:ext>
            </a:extLst>
          </p:cNvPr>
          <p:cNvSpPr/>
          <p:nvPr/>
        </p:nvSpPr>
        <p:spPr>
          <a:xfrm>
            <a:off x="5459730" y="1554480"/>
            <a:ext cx="1615440" cy="1569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Has moved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33438-9EFC-0D41-8785-2258DADEA69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642360" y="2339340"/>
            <a:ext cx="18173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573F66-E093-DD4B-A0AA-49F28A49D845}"/>
              </a:ext>
            </a:extLst>
          </p:cNvPr>
          <p:cNvSpPr txBox="1"/>
          <p:nvPr/>
        </p:nvSpPr>
        <p:spPr>
          <a:xfrm>
            <a:off x="4083505" y="169300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p</a:t>
            </a:r>
            <a:r>
              <a:rPr lang="en-US" sz="3600" baseline="-25000" dirty="0">
                <a:latin typeface="Cordia New" panose="020B0304020202020204" pitchFamily="34" charset="-34"/>
                <a:cs typeface="Cordia New" panose="020B0304020202020204" pitchFamily="34" charset="-34"/>
              </a:rPr>
              <a:t>txn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(t)</a:t>
            </a:r>
            <a:endParaRPr lang="en-US" sz="3600" baseline="-25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DB40C0A-ED32-4349-946F-312471C98ABA}"/>
              </a:ext>
            </a:extLst>
          </p:cNvPr>
          <p:cNvSpPr/>
          <p:nvPr/>
        </p:nvSpPr>
        <p:spPr>
          <a:xfrm>
            <a:off x="1752600" y="998220"/>
            <a:ext cx="1173480" cy="1112520"/>
          </a:xfrm>
          <a:prstGeom prst="arc">
            <a:avLst>
              <a:gd name="adj1" fmla="val 8372266"/>
              <a:gd name="adj2" fmla="val 0"/>
            </a:avLst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69CF9-C0AF-4B4B-BAE4-4B05C86A23E0}"/>
              </a:ext>
            </a:extLst>
          </p:cNvPr>
          <p:cNvSpPr txBox="1"/>
          <p:nvPr/>
        </p:nvSpPr>
        <p:spPr>
          <a:xfrm>
            <a:off x="2339340" y="445532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1-p</a:t>
            </a:r>
            <a:r>
              <a:rPr lang="en-US" sz="3600" baseline="-25000" dirty="0">
                <a:latin typeface="Cordia New" panose="020B0304020202020204" pitchFamily="34" charset="-34"/>
                <a:cs typeface="Cordia New" panose="020B0304020202020204" pitchFamily="34" charset="-34"/>
              </a:rPr>
              <a:t>txn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(t)</a:t>
            </a:r>
            <a:endParaRPr lang="en-US" sz="3600" baseline="-25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666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CC788C-B4E5-824D-A8EA-22A159C30383}"/>
              </a:ext>
            </a:extLst>
          </p:cNvPr>
          <p:cNvSpPr/>
          <p:nvPr/>
        </p:nvSpPr>
        <p:spPr>
          <a:xfrm>
            <a:off x="2026920" y="1554480"/>
            <a:ext cx="1615440" cy="1569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Not moved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58B0C-5838-0F45-8992-2E9B146BEC14}"/>
              </a:ext>
            </a:extLst>
          </p:cNvPr>
          <p:cNvSpPr/>
          <p:nvPr/>
        </p:nvSpPr>
        <p:spPr>
          <a:xfrm>
            <a:off x="5459730" y="1554480"/>
            <a:ext cx="1615440" cy="1569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Has moved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DB7D9C-14A1-C24F-9B8F-679798384D6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642360" y="2339340"/>
            <a:ext cx="18173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CB17FC-94D2-F44D-A3C6-EAB196A7A27B}"/>
              </a:ext>
            </a:extLst>
          </p:cNvPr>
          <p:cNvSpPr txBox="1"/>
          <p:nvPr/>
        </p:nvSpPr>
        <p:spPr>
          <a:xfrm>
            <a:off x="4083505" y="169300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p</a:t>
            </a:r>
            <a:r>
              <a:rPr lang="en-US" sz="3600" baseline="-25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txn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(t)</a:t>
            </a:r>
            <a:endParaRPr lang="en-US" sz="3600" baseline="-25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0859C0B-041A-B04D-A3AB-88406AFE8E55}"/>
              </a:ext>
            </a:extLst>
          </p:cNvPr>
          <p:cNvSpPr/>
          <p:nvPr/>
        </p:nvSpPr>
        <p:spPr>
          <a:xfrm>
            <a:off x="1752600" y="998220"/>
            <a:ext cx="1173480" cy="1112520"/>
          </a:xfrm>
          <a:prstGeom prst="arc">
            <a:avLst>
              <a:gd name="adj1" fmla="val 8372266"/>
              <a:gd name="adj2" fmla="val 0"/>
            </a:avLst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6621E-3372-CF45-A38F-80B1A3C6F648}"/>
              </a:ext>
            </a:extLst>
          </p:cNvPr>
          <p:cNvSpPr txBox="1"/>
          <p:nvPr/>
        </p:nvSpPr>
        <p:spPr>
          <a:xfrm>
            <a:off x="2339340" y="445532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1-p</a:t>
            </a:r>
            <a:r>
              <a:rPr lang="en-US" sz="3600" baseline="-25000" dirty="0">
                <a:latin typeface="Cordia New" panose="020B0304020202020204" pitchFamily="34" charset="-34"/>
                <a:cs typeface="Cordia New" panose="020B0304020202020204" pitchFamily="34" charset="-34"/>
              </a:rPr>
              <a:t>txn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(t)</a:t>
            </a:r>
            <a:endParaRPr lang="en-US" sz="3600" baseline="-25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1DCAF6-16B3-E14C-AF6F-56A1C873EB3B}"/>
              </a:ext>
            </a:extLst>
          </p:cNvPr>
          <p:cNvGrpSpPr/>
          <p:nvPr/>
        </p:nvGrpSpPr>
        <p:grpSpPr>
          <a:xfrm>
            <a:off x="68869" y="4088312"/>
            <a:ext cx="3883471" cy="2602975"/>
            <a:chOff x="3379878" y="3800917"/>
            <a:chExt cx="4699000" cy="3149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FCC109-CFF6-3440-A22E-65B8D50D7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878" y="3800917"/>
              <a:ext cx="4699000" cy="31496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577E8A-C89B-9340-ADC6-B5B7550F33AF}"/>
                </a:ext>
              </a:extLst>
            </p:cNvPr>
            <p:cNvSpPr txBox="1"/>
            <p:nvPr/>
          </p:nvSpPr>
          <p:spPr>
            <a:xfrm>
              <a:off x="5600280" y="4401110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A=10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F1CE0E-A626-204D-AF63-FFE5053D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47" y="4044922"/>
            <a:ext cx="3883471" cy="260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BFA2FF-BE47-694D-BC22-68346A63F31B}"/>
              </a:ext>
            </a:extLst>
          </p:cNvPr>
          <p:cNvSpPr txBox="1"/>
          <p:nvPr/>
        </p:nvSpPr>
        <p:spPr>
          <a:xfrm>
            <a:off x="8831484" y="3078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B258-AEDF-704F-8B8A-BCB6CE470277}"/>
              </a:ext>
            </a:extLst>
          </p:cNvPr>
          <p:cNvSpPr txBox="1"/>
          <p:nvPr/>
        </p:nvSpPr>
        <p:spPr>
          <a:xfrm>
            <a:off x="9456517" y="431735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A=0.1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2D2D3B-78A2-4948-8434-0F6ADEF7C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708" y="4044923"/>
            <a:ext cx="3883471" cy="2602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AEAF8-FC07-5C4A-9298-B7FA5DCE8A2A}"/>
              </a:ext>
            </a:extLst>
          </p:cNvPr>
          <p:cNvSpPr txBox="1"/>
          <p:nvPr/>
        </p:nvSpPr>
        <p:spPr>
          <a:xfrm>
            <a:off x="4937197" y="3401199"/>
            <a:ext cx="585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Ramp model, A is the slope at, solving the </a:t>
            </a:r>
            <a:r>
              <a:rPr lang="en-US" dirty="0" err="1"/>
              <a:t>diffeq</a:t>
            </a:r>
            <a:r>
              <a:rPr lang="en-US" dirty="0"/>
              <a:t> for M(t) pdf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878FCF-9364-DA42-934F-B7A668987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445" y="29410"/>
            <a:ext cx="3056524" cy="1616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882E14-683A-504F-8245-862D18108AF1}"/>
              </a:ext>
            </a:extLst>
          </p:cNvPr>
          <p:cNvSpPr txBox="1"/>
          <p:nvPr/>
        </p:nvSpPr>
        <p:spPr>
          <a:xfrm>
            <a:off x="5787383" y="464511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1</a:t>
            </a:r>
          </a:p>
        </p:txBody>
      </p:sp>
    </p:spTree>
    <p:extLst>
      <p:ext uri="{BB962C8B-B14F-4D97-AF65-F5344CB8AC3E}">
        <p14:creationId xmlns:p14="http://schemas.microsoft.com/office/powerpoint/2010/main" val="158098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17708</TotalTime>
  <Words>51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Hamilos, Allison Elizabeth</dc:creator>
  <cp:lastModifiedBy>Hamilos, Allison Elizabeth</cp:lastModifiedBy>
  <cp:revision>2</cp:revision>
  <dcterms:created xsi:type="dcterms:W3CDTF">2020-12-22T18:39:21Z</dcterms:created>
  <dcterms:modified xsi:type="dcterms:W3CDTF">2021-01-04T23:40:27Z</dcterms:modified>
</cp:coreProperties>
</file>