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F326-0A80-A242-AE49-5656DD35A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F0E27-793D-B844-9893-E9A66C333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8FAF-DB81-D242-8B2B-907F6C3D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3B0E8-3B9F-E743-BC27-D848A618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2BEAF-CCF0-0F47-B435-C4CDA1FF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0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B56B-58D2-BD4F-B287-B7783213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F9A03-AEA2-5747-894C-91A7B86CE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47207-CB10-F44C-A330-76E915B1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221F-EBE4-9A47-A926-D233E4DE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82D98-082F-0C43-9EAB-33AA4B30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0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4804A-D9BC-A64C-854A-82F37971F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7B8F0-9133-BA49-A86B-762AB2A04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E21D7-4006-F14E-9640-7ECAE144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5F883-7AB0-2247-BCFB-32BB356A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96726-6AE5-1B44-A1CF-B887FBA7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17F2-1758-D94C-9EA9-27F1BD9B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7970-55D8-1A4E-9DE1-14533835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9D0FE-8AD8-5341-88F8-2B468315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B8386-3480-EB49-BEB4-EB4EA5FE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5BE28-571E-204B-9313-2AC95679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4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C802-DBB3-7A4D-BCC6-91327983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BD4C4-B618-684F-A5FD-CB3F07D40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EFB1-C645-DD40-8E9C-9D9CEE66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9EE2-8D82-D04E-B4B4-32F4B568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24CE7-3342-D544-A222-0F8FA1E2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5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F255-B31C-8341-8F69-A1CA9AAC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2F39-F6F7-1242-A780-8616ADECC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8C0E0-A095-424D-93F9-46C01D52F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7F248-3588-1E46-9B26-4EF1ADD7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CCB14-9DF5-9C4C-8D2A-6FB7C0DA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8CB77-AE18-F540-B5A3-CDD64713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C17A-9178-1948-9531-646FA2CF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2C7D1-6084-C74B-9B98-9EE7B26DD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1A3A9-6E84-824D-8AF9-0C8BD3E54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E593C-9D39-AE41-AA0E-202AE301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E769F-D03B-D74B-ABFA-193D30DCE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28B97-2A3D-534D-90C3-D2F7A5E6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7/4/20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7B435-873B-0340-9000-79F8AE57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ED018-8781-7A43-8596-D65B4DF1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E77A-B43E-8B46-A283-795EDB19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FA72D-8F01-0E4E-9F90-728A44B2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7/4/20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5C3DA-E2C7-534A-981A-A93B06B9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0178C-3EBC-E140-A2B2-FFC4DBED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9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AF71D-568A-2E47-A0E5-5F2900B8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7/4/20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1E842-D4C6-F742-91A8-B07C0BC3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1A17A-2953-2346-BF45-C0804991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5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908D-A59B-AD4A-8CD5-DDCE952A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027F4-0991-E944-A6D9-8B247F5F1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50A4C-81BA-7E47-8D7B-37670AD8A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5488F-9DD4-F64C-820E-4F9D9C63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64CB3-D6F2-5947-9D0F-8D534964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533E7-B37D-B047-8B08-661B3F54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5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630A-823E-5A41-B057-825553D8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B877E-FADA-A144-A26F-485389E7E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E6E5F-98F5-0248-9C90-E64FCD341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58298-CC52-E044-BF1C-E05C4F04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CC3F-D754-3648-A1F8-EFCD929FF2CD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1823E-9F7C-8041-94C4-584AD37E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0A4BA-61CC-3B49-A61E-A126D3D4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7BDA3-58C5-BF44-91DE-DC42FC5E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20225-6810-6F4E-B5CE-CB4BA27B5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0D605-9EAA-B04B-9C77-33B5C8295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5CC3F-D754-3648-A1F8-EFCD929FF2CD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3683A-2AA0-6C44-A774-569CEAA12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83A9-8520-9445-8497-578C48325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9FEB2-4BE3-7941-AD73-425FFFC5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247A-2684-D64E-9E32-356D804A3BAB}"/>
              </a:ext>
            </a:extLst>
          </p:cNvPr>
          <p:cNvSpPr/>
          <p:nvPr/>
        </p:nvSpPr>
        <p:spPr>
          <a:xfrm>
            <a:off x="2406867" y="5249917"/>
            <a:ext cx="7304689" cy="977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AKS Network</a:t>
            </a:r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2EC62C79-61A3-744F-A5F0-0114873A3C35}"/>
              </a:ext>
            </a:extLst>
          </p:cNvPr>
          <p:cNvSpPr/>
          <p:nvPr/>
        </p:nvSpPr>
        <p:spPr>
          <a:xfrm>
            <a:off x="2659115" y="5628289"/>
            <a:ext cx="914400" cy="54653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NSG</a:t>
            </a:r>
          </a:p>
        </p:txBody>
      </p: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80B883B0-71D2-FB4D-928A-83FCBF87762B}"/>
              </a:ext>
            </a:extLst>
          </p:cNvPr>
          <p:cNvSpPr/>
          <p:nvPr/>
        </p:nvSpPr>
        <p:spPr>
          <a:xfrm>
            <a:off x="3573515" y="5628289"/>
            <a:ext cx="914400" cy="54653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RBAC</a:t>
            </a:r>
          </a:p>
        </p:txBody>
      </p: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F8FBDEA0-FCA7-4D46-9656-683FEDB45DBD}"/>
              </a:ext>
            </a:extLst>
          </p:cNvPr>
          <p:cNvSpPr/>
          <p:nvPr/>
        </p:nvSpPr>
        <p:spPr>
          <a:xfrm>
            <a:off x="8308423" y="5628289"/>
            <a:ext cx="1045781" cy="54653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Subnet</a:t>
            </a:r>
          </a:p>
        </p:txBody>
      </p:sp>
      <p:sp>
        <p:nvSpPr>
          <p:cNvPr id="8" name="Snip Same Side Corner Rectangle 7">
            <a:extLst>
              <a:ext uri="{FF2B5EF4-FFF2-40B4-BE49-F238E27FC236}">
                <a16:creationId xmlns:a16="http://schemas.microsoft.com/office/drawing/2014/main" id="{D7C0FD32-DDF2-FC4D-B3EC-1AB5FE68762C}"/>
              </a:ext>
            </a:extLst>
          </p:cNvPr>
          <p:cNvSpPr/>
          <p:nvPr/>
        </p:nvSpPr>
        <p:spPr>
          <a:xfrm>
            <a:off x="7194329" y="5633543"/>
            <a:ext cx="914400" cy="54653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Routes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189021-A5D7-6448-A350-93BA1A0F95C7}"/>
              </a:ext>
            </a:extLst>
          </p:cNvPr>
          <p:cNvSpPr/>
          <p:nvPr/>
        </p:nvSpPr>
        <p:spPr>
          <a:xfrm>
            <a:off x="1576550" y="861848"/>
            <a:ext cx="8881241" cy="5486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EC9BBA-07A2-CE48-9C31-BE656EFBCC77}"/>
              </a:ext>
            </a:extLst>
          </p:cNvPr>
          <p:cNvSpPr txBox="1"/>
          <p:nvPr/>
        </p:nvSpPr>
        <p:spPr>
          <a:xfrm>
            <a:off x="5444359" y="6348248"/>
            <a:ext cx="86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AKS RG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E7B777-7A76-7D45-8B0C-26557E59E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39" y="4056260"/>
            <a:ext cx="1203779" cy="6398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9106E5-1B22-A240-B6C5-5F80A1B0A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8" y="5279258"/>
            <a:ext cx="825500" cy="889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C60F32-46EC-004F-AEDA-F9DB6BE88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357" y="2493436"/>
            <a:ext cx="812800" cy="812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987EC2-22D9-424E-81F0-D34A7CAF8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160" y="2541324"/>
            <a:ext cx="812800" cy="812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958C27-A622-6E4E-869D-A7B365705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554" y="2527594"/>
            <a:ext cx="812800" cy="812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7417923-ABDE-5047-9AB6-A707C8455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559" y="2500442"/>
            <a:ext cx="812800" cy="812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CFC57D3-D337-0046-A37F-E3011186D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598" y="2517521"/>
            <a:ext cx="812800" cy="812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DC95E21-0C5E-7F49-A877-D6EDA521FA3B}"/>
              </a:ext>
            </a:extLst>
          </p:cNvPr>
          <p:cNvSpPr/>
          <p:nvPr/>
        </p:nvSpPr>
        <p:spPr>
          <a:xfrm>
            <a:off x="2060028" y="1134241"/>
            <a:ext cx="4810329" cy="2444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F6598D-73F3-3948-B112-B155EFFEA67D}"/>
              </a:ext>
            </a:extLst>
          </p:cNvPr>
          <p:cNvSpPr txBox="1"/>
          <p:nvPr/>
        </p:nvSpPr>
        <p:spPr>
          <a:xfrm>
            <a:off x="2193160" y="2142378"/>
            <a:ext cx="4055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PGDB              PGDB              PGADMIN	WEB        WEB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31A026-439A-6F45-9BBE-6C6AC8A4E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786" y="3016165"/>
            <a:ext cx="627141" cy="62714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80F1D1-0B32-0B43-87C9-AABBB68FC930}"/>
              </a:ext>
            </a:extLst>
          </p:cNvPr>
          <p:cNvCxnSpPr>
            <a:cxnSpLocks/>
            <a:stCxn id="21" idx="2"/>
            <a:endCxn id="46" idx="0"/>
          </p:cNvCxnSpPr>
          <p:nvPr/>
        </p:nvCxnSpPr>
        <p:spPr>
          <a:xfrm>
            <a:off x="4275954" y="3340394"/>
            <a:ext cx="526674" cy="727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48DCF9E2-1FF1-D740-8399-F1271F97E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349" y="3991458"/>
            <a:ext cx="812800" cy="8128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4AC784-B3F3-5841-BEDA-0C6D77EF1ECF}"/>
              </a:ext>
            </a:extLst>
          </p:cNvPr>
          <p:cNvCxnSpPr>
            <a:stCxn id="39" idx="2"/>
            <a:endCxn id="20" idx="0"/>
          </p:cNvCxnSpPr>
          <p:nvPr/>
        </p:nvCxnSpPr>
        <p:spPr>
          <a:xfrm flipH="1" flipV="1">
            <a:off x="2599560" y="2541324"/>
            <a:ext cx="450189" cy="2262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5B151E-66D6-7844-B82C-278468A858DF}"/>
              </a:ext>
            </a:extLst>
          </p:cNvPr>
          <p:cNvCxnSpPr>
            <a:stCxn id="39" idx="2"/>
            <a:endCxn id="19" idx="0"/>
          </p:cNvCxnSpPr>
          <p:nvPr/>
        </p:nvCxnSpPr>
        <p:spPr>
          <a:xfrm flipV="1">
            <a:off x="3049749" y="2493436"/>
            <a:ext cx="388008" cy="23108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3EA33E5-3B83-0A4B-A59F-F6348BA7F1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6228" y="4067786"/>
            <a:ext cx="812800" cy="8128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0BBB6E0-2D1E-C245-8AA5-CA355B537319}"/>
              </a:ext>
            </a:extLst>
          </p:cNvPr>
          <p:cNvCxnSpPr>
            <a:stCxn id="46" idx="2"/>
          </p:cNvCxnSpPr>
          <p:nvPr/>
        </p:nvCxnSpPr>
        <p:spPr>
          <a:xfrm flipH="1">
            <a:off x="4800745" y="4880586"/>
            <a:ext cx="1883" cy="4218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FA555F3-E486-1F41-BB3E-E619C16217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9554" y="1247583"/>
            <a:ext cx="812800" cy="8128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59BC57-0C15-8A47-B948-4B2B41C85A4B}"/>
              </a:ext>
            </a:extLst>
          </p:cNvPr>
          <p:cNvCxnSpPr>
            <a:endCxn id="4" idx="1"/>
          </p:cNvCxnSpPr>
          <p:nvPr/>
        </p:nvCxnSpPr>
        <p:spPr>
          <a:xfrm>
            <a:off x="961428" y="5723758"/>
            <a:ext cx="1445439" cy="14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1CE43D1-4393-9C45-91AE-5E5D5CB90C2C}"/>
              </a:ext>
            </a:extLst>
          </p:cNvPr>
          <p:cNvCxnSpPr>
            <a:cxnSpLocks/>
            <a:stCxn id="55" idx="1"/>
            <a:endCxn id="20" idx="0"/>
          </p:cNvCxnSpPr>
          <p:nvPr/>
        </p:nvCxnSpPr>
        <p:spPr>
          <a:xfrm flipH="1">
            <a:off x="2599560" y="1653983"/>
            <a:ext cx="1269994" cy="8873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9F520D-5FE3-AD4D-B960-243034FE7B14}"/>
              </a:ext>
            </a:extLst>
          </p:cNvPr>
          <p:cNvCxnSpPr>
            <a:cxnSpLocks/>
            <a:stCxn id="55" idx="2"/>
            <a:endCxn id="21" idx="0"/>
          </p:cNvCxnSpPr>
          <p:nvPr/>
        </p:nvCxnSpPr>
        <p:spPr>
          <a:xfrm>
            <a:off x="4275954" y="2060383"/>
            <a:ext cx="0" cy="467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8E24C8A-4DE4-644D-B12F-CE101408AF8C}"/>
              </a:ext>
            </a:extLst>
          </p:cNvPr>
          <p:cNvCxnSpPr>
            <a:cxnSpLocks/>
            <a:stCxn id="55" idx="2"/>
            <a:endCxn id="22" idx="0"/>
          </p:cNvCxnSpPr>
          <p:nvPr/>
        </p:nvCxnSpPr>
        <p:spPr>
          <a:xfrm>
            <a:off x="4275954" y="2060383"/>
            <a:ext cx="762005" cy="440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CBC3FA-7FF7-804B-86D0-474D30D7580A}"/>
              </a:ext>
            </a:extLst>
          </p:cNvPr>
          <p:cNvCxnSpPr>
            <a:cxnSpLocks/>
            <a:stCxn id="55" idx="3"/>
            <a:endCxn id="23" idx="0"/>
          </p:cNvCxnSpPr>
          <p:nvPr/>
        </p:nvCxnSpPr>
        <p:spPr>
          <a:xfrm>
            <a:off x="4682354" y="1653983"/>
            <a:ext cx="1159644" cy="863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01A687-6F50-3F47-BD2E-48A47A1F1809}"/>
              </a:ext>
            </a:extLst>
          </p:cNvPr>
          <p:cNvCxnSpPr>
            <a:cxnSpLocks/>
            <a:stCxn id="55" idx="1"/>
            <a:endCxn id="19" idx="0"/>
          </p:cNvCxnSpPr>
          <p:nvPr/>
        </p:nvCxnSpPr>
        <p:spPr>
          <a:xfrm flipH="1">
            <a:off x="3437757" y="1653983"/>
            <a:ext cx="431797" cy="8394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D3FB461E-3EC5-B54F-9443-EC56F1343A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7214" y="4042976"/>
            <a:ext cx="812800" cy="8128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80B449A-E447-C54C-BC2C-DE634978A799}"/>
              </a:ext>
            </a:extLst>
          </p:cNvPr>
          <p:cNvCxnSpPr>
            <a:stCxn id="78" idx="2"/>
          </p:cNvCxnSpPr>
          <p:nvPr/>
        </p:nvCxnSpPr>
        <p:spPr>
          <a:xfrm flipH="1">
            <a:off x="5674130" y="4855776"/>
            <a:ext cx="29484" cy="381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FD0AA6D-9247-0841-A9FD-1A20171AF6E3}"/>
              </a:ext>
            </a:extLst>
          </p:cNvPr>
          <p:cNvCxnSpPr>
            <a:stCxn id="78" idx="0"/>
            <a:endCxn id="23" idx="2"/>
          </p:cNvCxnSpPr>
          <p:nvPr/>
        </p:nvCxnSpPr>
        <p:spPr>
          <a:xfrm flipV="1">
            <a:off x="5703614" y="3330321"/>
            <a:ext cx="138384" cy="7126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F3C4B7A-6C71-F644-9299-E5D1E1FD6208}"/>
              </a:ext>
            </a:extLst>
          </p:cNvPr>
          <p:cNvCxnSpPr>
            <a:stCxn id="78" idx="0"/>
            <a:endCxn id="22" idx="2"/>
          </p:cNvCxnSpPr>
          <p:nvPr/>
        </p:nvCxnSpPr>
        <p:spPr>
          <a:xfrm flipH="1" flipV="1">
            <a:off x="5037959" y="3313242"/>
            <a:ext cx="665655" cy="7297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 Diagonal Corner Rectangle 85">
            <a:extLst>
              <a:ext uri="{FF2B5EF4-FFF2-40B4-BE49-F238E27FC236}">
                <a16:creationId xmlns:a16="http://schemas.microsoft.com/office/drawing/2014/main" id="{64D38A2E-8362-AE47-BDF5-3A489331C391}"/>
              </a:ext>
            </a:extLst>
          </p:cNvPr>
          <p:cNvSpPr/>
          <p:nvPr/>
        </p:nvSpPr>
        <p:spPr>
          <a:xfrm>
            <a:off x="4183882" y="3991458"/>
            <a:ext cx="4647431" cy="889128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46BD38-BF58-F54F-BA34-12EC78D5C344}"/>
              </a:ext>
            </a:extLst>
          </p:cNvPr>
          <p:cNvSpPr txBox="1"/>
          <p:nvPr/>
        </p:nvSpPr>
        <p:spPr>
          <a:xfrm>
            <a:off x="6399463" y="4282155"/>
            <a:ext cx="158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Balancers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D578A1A1-C2C9-604B-9CD7-DEB1629E11B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493" t="3651" r="40706" b="34974"/>
          <a:stretch/>
        </p:blipFill>
        <p:spPr>
          <a:xfrm>
            <a:off x="108067" y="1712760"/>
            <a:ext cx="994115" cy="889128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C79CAA9-7FA5-3F4F-AB08-BDCEF39D56EC}"/>
              </a:ext>
            </a:extLst>
          </p:cNvPr>
          <p:cNvSpPr txBox="1"/>
          <p:nvPr/>
        </p:nvSpPr>
        <p:spPr>
          <a:xfrm>
            <a:off x="327760" y="2609614"/>
            <a:ext cx="56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8E4D987-2F3E-354C-9FDA-8090ABB3716B}"/>
              </a:ext>
            </a:extLst>
          </p:cNvPr>
          <p:cNvCxnSpPr>
            <a:stCxn id="88" idx="3"/>
          </p:cNvCxnSpPr>
          <p:nvPr/>
        </p:nvCxnSpPr>
        <p:spPr>
          <a:xfrm>
            <a:off x="1102182" y="2157324"/>
            <a:ext cx="472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21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18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 Anderson</dc:creator>
  <cp:lastModifiedBy>Christopher M Anderson</cp:lastModifiedBy>
  <cp:revision>5</cp:revision>
  <dcterms:created xsi:type="dcterms:W3CDTF">2020-07-04T18:59:54Z</dcterms:created>
  <dcterms:modified xsi:type="dcterms:W3CDTF">2020-07-06T11:41:27Z</dcterms:modified>
</cp:coreProperties>
</file>