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17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72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51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6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4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0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1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6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E9D0-2B62-4606-BBEB-1C22B968E8ED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65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Autofit/>
          </a:bodyPr>
          <a:lstStyle/>
          <a:p>
            <a:r>
              <a:rPr lang="es-ES" sz="6000" dirty="0" smtClean="0"/>
              <a:t>Servidores web de altas prestaciones en entornos virtualizados</a:t>
            </a:r>
            <a:endParaRPr lang="es-ES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Ángel Gómez Martín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agomezm@correo.ugr.es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SWAP - ETSIIT 2017-18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87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114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69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486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Virtualización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 smtClean="0"/>
              <a:t>Es </a:t>
            </a:r>
            <a:r>
              <a:rPr lang="es-ES" dirty="0"/>
              <a:t>la creación a través de software de una versión virtual de algún recurso tecnológico, como puede ser una plataforma de hardware, un sistema operativo, un dispositivo de almacenamiento u otros recursos de red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</a:t>
            </a:r>
            <a:r>
              <a:rPr lang="es-ES" dirty="0"/>
              <a:t>refiere a la </a:t>
            </a:r>
            <a:r>
              <a:rPr lang="es-ES" dirty="0" smtClean="0"/>
              <a:t>abstracción</a:t>
            </a:r>
            <a:r>
              <a:rPr lang="es-ES" dirty="0"/>
              <a:t> de los recursos de una </a:t>
            </a:r>
            <a:r>
              <a:rPr lang="es-ES" dirty="0" smtClean="0"/>
              <a:t>máquina, </a:t>
            </a:r>
            <a:r>
              <a:rPr lang="es-ES" dirty="0"/>
              <a:t>llamada </a:t>
            </a:r>
            <a:r>
              <a:rPr lang="es-ES" dirty="0" err="1" smtClean="0"/>
              <a:t>hypervisor</a:t>
            </a:r>
            <a:r>
              <a:rPr lang="es-ES" dirty="0"/>
              <a:t> o VMM (Virtual Machine Monitor) que crea una capa de abstracción entre el </a:t>
            </a:r>
            <a:r>
              <a:rPr lang="es-ES" dirty="0" smtClean="0"/>
              <a:t>hardware</a:t>
            </a:r>
            <a:r>
              <a:rPr lang="es-ES" dirty="0"/>
              <a:t> de la máquina física (host) y el </a:t>
            </a:r>
            <a:r>
              <a:rPr lang="es-ES" dirty="0" smtClean="0"/>
              <a:t>SO</a:t>
            </a:r>
            <a:r>
              <a:rPr lang="es-ES" dirty="0"/>
              <a:t> de la </a:t>
            </a:r>
            <a:r>
              <a:rPr lang="es-ES" dirty="0" smtClean="0"/>
              <a:t>VM</a:t>
            </a:r>
            <a:r>
              <a:rPr lang="es-ES" dirty="0"/>
              <a:t> (virtual machine, </a:t>
            </a:r>
            <a:r>
              <a:rPr lang="es-ES" dirty="0" err="1"/>
              <a:t>guest</a:t>
            </a:r>
            <a:r>
              <a:rPr lang="es-ES" dirty="0"/>
              <a:t>), dividiéndose el recurso en uno o más entornos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167024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Hypervisor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hipervisor</a:t>
            </a:r>
            <a:r>
              <a:rPr lang="es-ES" dirty="0"/>
              <a:t> una plataforma que permite aplicar diversas técnicas de control de virtualización para utilizar, al mismo tiempo, diferentes sistemas operativos </a:t>
            </a:r>
            <a:r>
              <a:rPr lang="es-ES" dirty="0" smtClean="0"/>
              <a:t>en </a:t>
            </a:r>
            <a:r>
              <a:rPr lang="es-ES" dirty="0"/>
              <a:t>una misma máquina. Presentan a los sistemas operativos virtualizados </a:t>
            </a:r>
            <a:r>
              <a:rPr lang="es-ES" dirty="0" smtClean="0"/>
              <a:t>una </a:t>
            </a:r>
            <a:r>
              <a:rPr lang="es-ES" dirty="0"/>
              <a:t>plataforma operativa </a:t>
            </a:r>
            <a:r>
              <a:rPr lang="es-ES" dirty="0" smtClean="0"/>
              <a:t>virtual, a </a:t>
            </a:r>
            <a:r>
              <a:rPr lang="es-ES" dirty="0"/>
              <a:t>la vez que ocultan a dicho sistema operativo </a:t>
            </a:r>
            <a:r>
              <a:rPr lang="es-ES" dirty="0" err="1"/>
              <a:t>virtualizado</a:t>
            </a:r>
            <a:r>
              <a:rPr lang="es-ES" dirty="0"/>
              <a:t> las características físicas reales del equipo sobre el que operan.</a:t>
            </a:r>
          </a:p>
        </p:txBody>
      </p:sp>
    </p:spTree>
    <p:extLst>
      <p:ext uri="{BB962C8B-B14F-4D97-AF65-F5344CB8AC3E}">
        <p14:creationId xmlns:p14="http://schemas.microsoft.com/office/powerpoint/2010/main" val="34643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 err="1" smtClean="0"/>
              <a:t>hipervisores</a:t>
            </a: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Tipo 1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Tipo 2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0398"/>
            <a:ext cx="3992008" cy="33908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0398"/>
            <a:ext cx="3840567" cy="37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567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86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7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5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5900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127</Words>
  <Application>Microsoft Office PowerPoint</Application>
  <PresentationFormat>Presentación en pantalla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Servidores web de altas prestaciones en entornos virtualizados</vt:lpstr>
      <vt:lpstr>Virtualización</vt:lpstr>
      <vt:lpstr>Hypervisor</vt:lpstr>
      <vt:lpstr>Tipos de hipervisores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web de altas prestaciones en entornos virtualizados</dc:title>
  <dc:creator>Angel</dc:creator>
  <cp:lastModifiedBy>Angel</cp:lastModifiedBy>
  <cp:revision>5</cp:revision>
  <dcterms:created xsi:type="dcterms:W3CDTF">2018-05-04T16:00:10Z</dcterms:created>
  <dcterms:modified xsi:type="dcterms:W3CDTF">2018-05-04T17:02:21Z</dcterms:modified>
</cp:coreProperties>
</file>