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Foroquejas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2914560"/>
            <a:ext cx="6400080" cy="13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8b8b8b"/>
                </a:solidFill>
                <a:latin typeface="Calibri"/>
              </a:rPr>
              <a:t>Test de recorridos cognitivos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01760" y="4788000"/>
            <a:ext cx="5842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DESSI (Desarrollo y Evaluación de Sistemas Software Interactivos) – Universidad de Granada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177640" y="720000"/>
            <a:ext cx="1962000" cy="1439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80" name="Imagen 3" descr=""/>
          <p:cNvPicPr/>
          <p:nvPr/>
        </p:nvPicPr>
        <p:blipFill>
          <a:blip r:embed="rId1"/>
          <a:stretch/>
        </p:blipFill>
        <p:spPr>
          <a:xfrm>
            <a:off x="92520" y="1050840"/>
            <a:ext cx="2020680" cy="1636560"/>
          </a:xfrm>
          <a:prstGeom prst="rect">
            <a:avLst/>
          </a:prstGeom>
          <a:ln w="0">
            <a:noFill/>
          </a:ln>
        </p:spPr>
      </p:pic>
      <p:pic>
        <p:nvPicPr>
          <p:cNvPr id="81" name="Imagen 4" descr=""/>
          <p:cNvPicPr/>
          <p:nvPr/>
        </p:nvPicPr>
        <p:blipFill>
          <a:blip r:embed="rId2"/>
          <a:stretch/>
        </p:blipFill>
        <p:spPr>
          <a:xfrm>
            <a:off x="0" y="3043800"/>
            <a:ext cx="2113560" cy="2098800"/>
          </a:xfrm>
          <a:prstGeom prst="rect">
            <a:avLst/>
          </a:prstGeom>
          <a:ln w="0">
            <a:noFill/>
          </a:ln>
        </p:spPr>
      </p:pic>
      <p:pic>
        <p:nvPicPr>
          <p:cNvPr id="82" name="Imagen 5" descr=""/>
          <p:cNvPicPr/>
          <p:nvPr/>
        </p:nvPicPr>
        <p:blipFill>
          <a:blip r:embed="rId3"/>
          <a:stretch/>
        </p:blipFill>
        <p:spPr>
          <a:xfrm>
            <a:off x="2248560" y="3148560"/>
            <a:ext cx="1962000" cy="19940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321640" y="376920"/>
            <a:ext cx="749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Home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84" name="Group 3"/>
          <p:cNvGrpSpPr/>
          <p:nvPr/>
        </p:nvGrpSpPr>
        <p:grpSpPr>
          <a:xfrm>
            <a:off x="2328840" y="832680"/>
            <a:ext cx="666360" cy="242280"/>
            <a:chOff x="2328840" y="832680"/>
            <a:chExt cx="666360" cy="242280"/>
          </a:xfrm>
        </p:grpSpPr>
        <p:sp>
          <p:nvSpPr>
            <p:cNvPr id="85" name="CustomShape 4"/>
            <p:cNvSpPr/>
            <p:nvPr/>
          </p:nvSpPr>
          <p:spPr>
            <a:xfrm>
              <a:off x="2741400" y="832680"/>
              <a:ext cx="2538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5"/>
            <p:cNvSpPr/>
            <p:nvPr/>
          </p:nvSpPr>
          <p:spPr>
            <a:xfrm>
              <a:off x="2328840" y="8773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87" name="Group 6"/>
          <p:cNvGrpSpPr/>
          <p:nvPr/>
        </p:nvGrpSpPr>
        <p:grpSpPr>
          <a:xfrm>
            <a:off x="2328840" y="1041840"/>
            <a:ext cx="659160" cy="242280"/>
            <a:chOff x="2328840" y="1041840"/>
            <a:chExt cx="659160" cy="242280"/>
          </a:xfrm>
        </p:grpSpPr>
        <p:sp>
          <p:nvSpPr>
            <p:cNvPr id="88" name="CustomShape 7"/>
            <p:cNvSpPr/>
            <p:nvPr/>
          </p:nvSpPr>
          <p:spPr>
            <a:xfrm>
              <a:off x="2743200" y="1041840"/>
              <a:ext cx="2448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2328840" y="10864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0" name="Group 9"/>
          <p:cNvGrpSpPr/>
          <p:nvPr/>
        </p:nvGrpSpPr>
        <p:grpSpPr>
          <a:xfrm>
            <a:off x="2328840" y="1265760"/>
            <a:ext cx="663840" cy="242280"/>
            <a:chOff x="2328840" y="1265760"/>
            <a:chExt cx="663840" cy="242280"/>
          </a:xfrm>
        </p:grpSpPr>
        <p:sp>
          <p:nvSpPr>
            <p:cNvPr id="91" name="CustomShape 10"/>
            <p:cNvSpPr/>
            <p:nvPr/>
          </p:nvSpPr>
          <p:spPr>
            <a:xfrm>
              <a:off x="2738880" y="1265760"/>
              <a:ext cx="2538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2328840" y="131040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3" name="Group 12"/>
          <p:cNvGrpSpPr/>
          <p:nvPr/>
        </p:nvGrpSpPr>
        <p:grpSpPr>
          <a:xfrm>
            <a:off x="2328840" y="1497240"/>
            <a:ext cx="663840" cy="242280"/>
            <a:chOff x="2328840" y="1497240"/>
            <a:chExt cx="663840" cy="242280"/>
          </a:xfrm>
        </p:grpSpPr>
        <p:sp>
          <p:nvSpPr>
            <p:cNvPr id="94" name="CustomShape 13"/>
            <p:cNvSpPr/>
            <p:nvPr/>
          </p:nvSpPr>
          <p:spPr>
            <a:xfrm>
              <a:off x="2738880" y="1497240"/>
              <a:ext cx="2538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4"/>
            <p:cNvSpPr/>
            <p:nvPr/>
          </p:nvSpPr>
          <p:spPr>
            <a:xfrm>
              <a:off x="2328840" y="15418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6" name="Group 15"/>
          <p:cNvGrpSpPr/>
          <p:nvPr/>
        </p:nvGrpSpPr>
        <p:grpSpPr>
          <a:xfrm>
            <a:off x="2328840" y="1728720"/>
            <a:ext cx="663840" cy="242280"/>
            <a:chOff x="2328840" y="1728720"/>
            <a:chExt cx="663840" cy="242280"/>
          </a:xfrm>
        </p:grpSpPr>
        <p:sp>
          <p:nvSpPr>
            <p:cNvPr id="97" name="CustomShape 16"/>
            <p:cNvSpPr/>
            <p:nvPr/>
          </p:nvSpPr>
          <p:spPr>
            <a:xfrm>
              <a:off x="2738880" y="1728720"/>
              <a:ext cx="2538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7"/>
            <p:cNvSpPr/>
            <p:nvPr/>
          </p:nvSpPr>
          <p:spPr>
            <a:xfrm>
              <a:off x="2328840" y="17737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99" name="CustomShape 18"/>
          <p:cNvSpPr/>
          <p:nvPr/>
        </p:nvSpPr>
        <p:spPr>
          <a:xfrm>
            <a:off x="4651560" y="755280"/>
            <a:ext cx="1962000" cy="1044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CustomShape 19"/>
          <p:cNvSpPr/>
          <p:nvPr/>
        </p:nvSpPr>
        <p:spPr>
          <a:xfrm>
            <a:off x="4680360" y="386280"/>
            <a:ext cx="836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Quejas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01" name="Group 20"/>
          <p:cNvGrpSpPr/>
          <p:nvPr/>
        </p:nvGrpSpPr>
        <p:grpSpPr>
          <a:xfrm>
            <a:off x="4731840" y="969120"/>
            <a:ext cx="912960" cy="242280"/>
            <a:chOff x="4731840" y="969120"/>
            <a:chExt cx="912960" cy="242280"/>
          </a:xfrm>
        </p:grpSpPr>
        <p:sp>
          <p:nvSpPr>
            <p:cNvPr id="102" name="CustomShape 21"/>
            <p:cNvSpPr/>
            <p:nvPr/>
          </p:nvSpPr>
          <p:spPr>
            <a:xfrm>
              <a:off x="4894200" y="9691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22"/>
            <p:cNvSpPr/>
            <p:nvPr/>
          </p:nvSpPr>
          <p:spPr>
            <a:xfrm>
              <a:off x="4731840" y="101376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4" name="Group 23"/>
          <p:cNvGrpSpPr/>
          <p:nvPr/>
        </p:nvGrpSpPr>
        <p:grpSpPr>
          <a:xfrm>
            <a:off x="4731840" y="1177920"/>
            <a:ext cx="912960" cy="242280"/>
            <a:chOff x="4731840" y="1177920"/>
            <a:chExt cx="912960" cy="242280"/>
          </a:xfrm>
        </p:grpSpPr>
        <p:sp>
          <p:nvSpPr>
            <p:cNvPr id="105" name="CustomShape 24"/>
            <p:cNvSpPr/>
            <p:nvPr/>
          </p:nvSpPr>
          <p:spPr>
            <a:xfrm>
              <a:off x="4894200" y="11779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25"/>
            <p:cNvSpPr/>
            <p:nvPr/>
          </p:nvSpPr>
          <p:spPr>
            <a:xfrm>
              <a:off x="4731840" y="12229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7" name="Group 26"/>
          <p:cNvGrpSpPr/>
          <p:nvPr/>
        </p:nvGrpSpPr>
        <p:grpSpPr>
          <a:xfrm>
            <a:off x="4731840" y="1402200"/>
            <a:ext cx="912960" cy="242280"/>
            <a:chOff x="4731840" y="1402200"/>
            <a:chExt cx="912960" cy="242280"/>
          </a:xfrm>
        </p:grpSpPr>
        <p:sp>
          <p:nvSpPr>
            <p:cNvPr id="108" name="CustomShape 27"/>
            <p:cNvSpPr/>
            <p:nvPr/>
          </p:nvSpPr>
          <p:spPr>
            <a:xfrm>
              <a:off x="4894200" y="140220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28"/>
            <p:cNvSpPr/>
            <p:nvPr/>
          </p:nvSpPr>
          <p:spPr>
            <a:xfrm>
              <a:off x="4731840" y="14468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10" name="CustomShape 29"/>
          <p:cNvSpPr/>
          <p:nvPr/>
        </p:nvSpPr>
        <p:spPr>
          <a:xfrm>
            <a:off x="7058160" y="755640"/>
            <a:ext cx="1962000" cy="104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1" name="CustomShape 30"/>
          <p:cNvSpPr/>
          <p:nvPr/>
        </p:nvSpPr>
        <p:spPr>
          <a:xfrm>
            <a:off x="6947640" y="386280"/>
            <a:ext cx="1115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Búsqueda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12" name="Group 31"/>
          <p:cNvGrpSpPr/>
          <p:nvPr/>
        </p:nvGrpSpPr>
        <p:grpSpPr>
          <a:xfrm>
            <a:off x="7138080" y="842040"/>
            <a:ext cx="914400" cy="242280"/>
            <a:chOff x="7138080" y="842040"/>
            <a:chExt cx="914400" cy="242280"/>
          </a:xfrm>
        </p:grpSpPr>
        <p:sp>
          <p:nvSpPr>
            <p:cNvPr id="113" name="CustomShape 32"/>
            <p:cNvSpPr/>
            <p:nvPr/>
          </p:nvSpPr>
          <p:spPr>
            <a:xfrm>
              <a:off x="7301880" y="8420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33"/>
            <p:cNvSpPr/>
            <p:nvPr/>
          </p:nvSpPr>
          <p:spPr>
            <a:xfrm>
              <a:off x="7138080" y="8866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5" name="Group 34"/>
          <p:cNvGrpSpPr/>
          <p:nvPr/>
        </p:nvGrpSpPr>
        <p:grpSpPr>
          <a:xfrm>
            <a:off x="7138080" y="1051200"/>
            <a:ext cx="934560" cy="242280"/>
            <a:chOff x="7138080" y="1051200"/>
            <a:chExt cx="934560" cy="242280"/>
          </a:xfrm>
        </p:grpSpPr>
        <p:sp>
          <p:nvSpPr>
            <p:cNvPr id="116" name="CustomShape 35"/>
            <p:cNvSpPr/>
            <p:nvPr/>
          </p:nvSpPr>
          <p:spPr>
            <a:xfrm>
              <a:off x="7280640" y="1051200"/>
              <a:ext cx="7920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36"/>
            <p:cNvSpPr/>
            <p:nvPr/>
          </p:nvSpPr>
          <p:spPr>
            <a:xfrm>
              <a:off x="7138080" y="10958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8" name="Group 37"/>
          <p:cNvGrpSpPr/>
          <p:nvPr/>
        </p:nvGrpSpPr>
        <p:grpSpPr>
          <a:xfrm>
            <a:off x="7138080" y="1275120"/>
            <a:ext cx="913320" cy="242280"/>
            <a:chOff x="7138080" y="1275120"/>
            <a:chExt cx="913320" cy="242280"/>
          </a:xfrm>
        </p:grpSpPr>
        <p:sp>
          <p:nvSpPr>
            <p:cNvPr id="119" name="CustomShape 38"/>
            <p:cNvSpPr/>
            <p:nvPr/>
          </p:nvSpPr>
          <p:spPr>
            <a:xfrm>
              <a:off x="7300800" y="12751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39"/>
            <p:cNvSpPr/>
            <p:nvPr/>
          </p:nvSpPr>
          <p:spPr>
            <a:xfrm>
              <a:off x="7138080" y="131976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1" name="Group 40"/>
          <p:cNvGrpSpPr/>
          <p:nvPr/>
        </p:nvGrpSpPr>
        <p:grpSpPr>
          <a:xfrm>
            <a:off x="7138080" y="1506600"/>
            <a:ext cx="913320" cy="242280"/>
            <a:chOff x="7138080" y="1506600"/>
            <a:chExt cx="913320" cy="242280"/>
          </a:xfrm>
        </p:grpSpPr>
        <p:sp>
          <p:nvSpPr>
            <p:cNvPr id="122" name="CustomShape 41"/>
            <p:cNvSpPr/>
            <p:nvPr/>
          </p:nvSpPr>
          <p:spPr>
            <a:xfrm>
              <a:off x="7300800" y="150660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2"/>
            <p:cNvSpPr/>
            <p:nvPr/>
          </p:nvSpPr>
          <p:spPr>
            <a:xfrm>
              <a:off x="7138080" y="15512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pic>
        <p:nvPicPr>
          <p:cNvPr id="124" name="Imagen 159" descr=""/>
          <p:cNvPicPr/>
          <p:nvPr/>
        </p:nvPicPr>
        <p:blipFill>
          <a:blip r:embed="rId4"/>
          <a:stretch/>
        </p:blipFill>
        <p:spPr>
          <a:xfrm>
            <a:off x="4651560" y="3148560"/>
            <a:ext cx="1962000" cy="1994040"/>
          </a:xfrm>
          <a:prstGeom prst="rect">
            <a:avLst/>
          </a:prstGeom>
          <a:ln w="0">
            <a:noFill/>
          </a:ln>
        </p:spPr>
      </p:pic>
      <p:pic>
        <p:nvPicPr>
          <p:cNvPr id="125" name="Imagen 160" descr=""/>
          <p:cNvPicPr/>
          <p:nvPr/>
        </p:nvPicPr>
        <p:blipFill>
          <a:blip r:embed="rId5"/>
          <a:stretch/>
        </p:blipFill>
        <p:spPr>
          <a:xfrm>
            <a:off x="7058160" y="3148560"/>
            <a:ext cx="1962000" cy="19940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43"/>
          <p:cNvSpPr/>
          <p:nvPr/>
        </p:nvSpPr>
        <p:spPr>
          <a:xfrm>
            <a:off x="131760" y="264600"/>
            <a:ext cx="15523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de Evaluación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Recorridos Cognitivos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App: Foroquejas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7" name="Line 44"/>
          <p:cNvSpPr/>
          <p:nvPr/>
        </p:nvSpPr>
        <p:spPr>
          <a:xfrm>
            <a:off x="4140000" y="1080000"/>
            <a:ext cx="490680" cy="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Line 45"/>
          <p:cNvSpPr/>
          <p:nvPr/>
        </p:nvSpPr>
        <p:spPr>
          <a:xfrm flipV="1">
            <a:off x="6638400" y="1012320"/>
            <a:ext cx="419400" cy="7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46"/>
          <p:cNvSpPr/>
          <p:nvPr/>
        </p:nvSpPr>
        <p:spPr>
          <a:xfrm>
            <a:off x="2507760" y="813600"/>
            <a:ext cx="780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Ir al inicio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0" name="CustomShape 47"/>
          <p:cNvSpPr/>
          <p:nvPr/>
        </p:nvSpPr>
        <p:spPr>
          <a:xfrm>
            <a:off x="2464920" y="987120"/>
            <a:ext cx="1135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Desplegar login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1" name="CustomShape 48"/>
          <p:cNvSpPr/>
          <p:nvPr/>
        </p:nvSpPr>
        <p:spPr>
          <a:xfrm>
            <a:off x="2464920" y="1243800"/>
            <a:ext cx="1440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Navegar a las quejas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2" name="CustomShape 49"/>
          <p:cNvSpPr/>
          <p:nvPr/>
        </p:nvSpPr>
        <p:spPr>
          <a:xfrm>
            <a:off x="2464920" y="1467720"/>
            <a:ext cx="1743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Navegar a las estadísticas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3" name="CustomShape 50"/>
          <p:cNvSpPr/>
          <p:nvPr/>
        </p:nvSpPr>
        <p:spPr>
          <a:xfrm>
            <a:off x="2464920" y="1699200"/>
            <a:ext cx="1168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Navegar al login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4" name="CustomShape 51"/>
          <p:cNvSpPr/>
          <p:nvPr/>
        </p:nvSpPr>
        <p:spPr>
          <a:xfrm>
            <a:off x="2464920" y="1467720"/>
            <a:ext cx="1743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Navegar a las estadísticas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5" name="CustomShape 52"/>
          <p:cNvSpPr/>
          <p:nvPr/>
        </p:nvSpPr>
        <p:spPr>
          <a:xfrm>
            <a:off x="4840200" y="950040"/>
            <a:ext cx="14598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Ir a la sección quejas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6" name="CustomShape 53"/>
          <p:cNvSpPr/>
          <p:nvPr/>
        </p:nvSpPr>
        <p:spPr>
          <a:xfrm>
            <a:off x="4840200" y="1167120"/>
            <a:ext cx="17053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Consultar últimas quejas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7" name="CustomShape 54"/>
          <p:cNvSpPr/>
          <p:nvPr/>
        </p:nvSpPr>
        <p:spPr>
          <a:xfrm>
            <a:off x="4840200" y="1380240"/>
            <a:ext cx="1752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Consultar últimos comentarios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38" name="CustomShape 55"/>
          <p:cNvSpPr/>
          <p:nvPr/>
        </p:nvSpPr>
        <p:spPr>
          <a:xfrm>
            <a:off x="7280640" y="837360"/>
            <a:ext cx="16059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Hacer una búsqueda simple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39" name="CustomShape 56"/>
          <p:cNvSpPr/>
          <p:nvPr/>
        </p:nvSpPr>
        <p:spPr>
          <a:xfrm>
            <a:off x="7280640" y="1051200"/>
            <a:ext cx="1327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Comprobar resultados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40" name="CustomShape 57"/>
          <p:cNvSpPr/>
          <p:nvPr/>
        </p:nvSpPr>
        <p:spPr>
          <a:xfrm>
            <a:off x="7280640" y="1260000"/>
            <a:ext cx="1738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Hacer una búsqueda compleja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41" name="CustomShape 58"/>
          <p:cNvSpPr/>
          <p:nvPr/>
        </p:nvSpPr>
        <p:spPr>
          <a:xfrm>
            <a:off x="7280640" y="1502640"/>
            <a:ext cx="12992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Modificar parámetros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n 5" descr=""/>
          <p:cNvPicPr/>
          <p:nvPr/>
        </p:nvPicPr>
        <p:blipFill>
          <a:blip r:embed="rId1"/>
          <a:stretch/>
        </p:blipFill>
        <p:spPr>
          <a:xfrm>
            <a:off x="2315520" y="3148560"/>
            <a:ext cx="1962000" cy="1994040"/>
          </a:xfrm>
          <a:prstGeom prst="rect">
            <a:avLst/>
          </a:prstGeom>
          <a:ln w="0">
            <a:noFill/>
          </a:ln>
        </p:spPr>
      </p:pic>
      <p:pic>
        <p:nvPicPr>
          <p:cNvPr id="143" name="Imagen 159" descr=""/>
          <p:cNvPicPr/>
          <p:nvPr/>
        </p:nvPicPr>
        <p:blipFill>
          <a:blip r:embed="rId2"/>
          <a:stretch/>
        </p:blipFill>
        <p:spPr>
          <a:xfrm>
            <a:off x="4584600" y="3137400"/>
            <a:ext cx="1962000" cy="1994040"/>
          </a:xfrm>
          <a:prstGeom prst="rect">
            <a:avLst/>
          </a:prstGeom>
          <a:ln w="0">
            <a:noFill/>
          </a:ln>
        </p:spPr>
      </p:pic>
      <p:pic>
        <p:nvPicPr>
          <p:cNvPr id="144" name="Imagen 65" descr=""/>
          <p:cNvPicPr/>
          <p:nvPr/>
        </p:nvPicPr>
        <p:blipFill>
          <a:blip r:embed="rId3"/>
          <a:stretch/>
        </p:blipFill>
        <p:spPr>
          <a:xfrm>
            <a:off x="95040" y="3144960"/>
            <a:ext cx="1962000" cy="199404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95040" y="742680"/>
            <a:ext cx="1962000" cy="69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98720" y="373320"/>
            <a:ext cx="686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47" name="Group 3"/>
          <p:cNvGrpSpPr/>
          <p:nvPr/>
        </p:nvGrpSpPr>
        <p:grpSpPr>
          <a:xfrm>
            <a:off x="174960" y="829080"/>
            <a:ext cx="913320" cy="242280"/>
            <a:chOff x="174960" y="829080"/>
            <a:chExt cx="913320" cy="242280"/>
          </a:xfrm>
        </p:grpSpPr>
        <p:sp>
          <p:nvSpPr>
            <p:cNvPr id="148" name="CustomShape 4"/>
            <p:cNvSpPr/>
            <p:nvPr/>
          </p:nvSpPr>
          <p:spPr>
            <a:xfrm>
              <a:off x="337680" y="82908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5"/>
            <p:cNvSpPr/>
            <p:nvPr/>
          </p:nvSpPr>
          <p:spPr>
            <a:xfrm>
              <a:off x="174960" y="8740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50" name="Group 6"/>
          <p:cNvGrpSpPr/>
          <p:nvPr/>
        </p:nvGrpSpPr>
        <p:grpSpPr>
          <a:xfrm>
            <a:off x="174960" y="1038240"/>
            <a:ext cx="913320" cy="242280"/>
            <a:chOff x="174960" y="1038240"/>
            <a:chExt cx="913320" cy="242280"/>
          </a:xfrm>
        </p:grpSpPr>
        <p:sp>
          <p:nvSpPr>
            <p:cNvPr id="151" name="CustomShape 7"/>
            <p:cNvSpPr/>
            <p:nvPr/>
          </p:nvSpPr>
          <p:spPr>
            <a:xfrm>
              <a:off x="337680" y="10382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174960" y="10828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3" name="Line 9"/>
          <p:cNvSpPr/>
          <p:nvPr/>
        </p:nvSpPr>
        <p:spPr>
          <a:xfrm flipV="1">
            <a:off x="2057400" y="1041480"/>
            <a:ext cx="257760" cy="7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Line 10"/>
          <p:cNvSpPr/>
          <p:nvPr/>
        </p:nvSpPr>
        <p:spPr>
          <a:xfrm flipV="1">
            <a:off x="4277880" y="957960"/>
            <a:ext cx="285840" cy="46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1"/>
          <p:cNvSpPr/>
          <p:nvPr/>
        </p:nvSpPr>
        <p:spPr>
          <a:xfrm>
            <a:off x="301320" y="837360"/>
            <a:ext cx="17629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Logueate como usuario común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301320" y="1031400"/>
            <a:ext cx="1377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Navega por el sitio web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57" name="CustomShape 13"/>
          <p:cNvSpPr/>
          <p:nvPr/>
        </p:nvSpPr>
        <p:spPr>
          <a:xfrm>
            <a:off x="95040" y="1636920"/>
            <a:ext cx="1962000" cy="9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8" name="Line 14"/>
          <p:cNvSpPr/>
          <p:nvPr/>
        </p:nvSpPr>
        <p:spPr>
          <a:xfrm flipV="1">
            <a:off x="1143000" y="1440000"/>
            <a:ext cx="0" cy="208080"/>
          </a:xfrm>
          <a:prstGeom prst="line">
            <a:avLst/>
          </a:prstGeom>
          <a:ln>
            <a:solidFill>
              <a:srgbClr val="000000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9" name="Group 15"/>
          <p:cNvGrpSpPr/>
          <p:nvPr/>
        </p:nvGrpSpPr>
        <p:grpSpPr>
          <a:xfrm>
            <a:off x="166320" y="1636920"/>
            <a:ext cx="913320" cy="242280"/>
            <a:chOff x="166320" y="1636920"/>
            <a:chExt cx="913320" cy="242280"/>
          </a:xfrm>
        </p:grpSpPr>
        <p:sp>
          <p:nvSpPr>
            <p:cNvPr id="160" name="CustomShape 16"/>
            <p:cNvSpPr/>
            <p:nvPr/>
          </p:nvSpPr>
          <p:spPr>
            <a:xfrm>
              <a:off x="329040" y="16369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7"/>
            <p:cNvSpPr/>
            <p:nvPr/>
          </p:nvSpPr>
          <p:spPr>
            <a:xfrm>
              <a:off x="166320" y="16819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62" name="CustomShape 18"/>
          <p:cNvSpPr/>
          <p:nvPr/>
        </p:nvSpPr>
        <p:spPr>
          <a:xfrm>
            <a:off x="360000" y="1636920"/>
            <a:ext cx="95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 una queja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163" name="Group 19"/>
          <p:cNvGrpSpPr/>
          <p:nvPr/>
        </p:nvGrpSpPr>
        <p:grpSpPr>
          <a:xfrm>
            <a:off x="159840" y="1879560"/>
            <a:ext cx="913320" cy="242280"/>
            <a:chOff x="159840" y="1879560"/>
            <a:chExt cx="913320" cy="242280"/>
          </a:xfrm>
        </p:grpSpPr>
        <p:sp>
          <p:nvSpPr>
            <p:cNvPr id="164" name="CustomShape 20"/>
            <p:cNvSpPr/>
            <p:nvPr/>
          </p:nvSpPr>
          <p:spPr>
            <a:xfrm>
              <a:off x="322560" y="187956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1"/>
            <p:cNvSpPr/>
            <p:nvPr/>
          </p:nvSpPr>
          <p:spPr>
            <a:xfrm>
              <a:off x="159840" y="192456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66" name="CustomShape 22"/>
          <p:cNvSpPr/>
          <p:nvPr/>
        </p:nvSpPr>
        <p:spPr>
          <a:xfrm>
            <a:off x="353520" y="1879560"/>
            <a:ext cx="95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 una queja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167" name="Group 23"/>
          <p:cNvGrpSpPr/>
          <p:nvPr/>
        </p:nvGrpSpPr>
        <p:grpSpPr>
          <a:xfrm>
            <a:off x="159840" y="2097360"/>
            <a:ext cx="913320" cy="242280"/>
            <a:chOff x="159840" y="2097360"/>
            <a:chExt cx="913320" cy="242280"/>
          </a:xfrm>
        </p:grpSpPr>
        <p:sp>
          <p:nvSpPr>
            <p:cNvPr id="168" name="CustomShape 24"/>
            <p:cNvSpPr/>
            <p:nvPr/>
          </p:nvSpPr>
          <p:spPr>
            <a:xfrm>
              <a:off x="322560" y="209736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5"/>
            <p:cNvSpPr/>
            <p:nvPr/>
          </p:nvSpPr>
          <p:spPr>
            <a:xfrm>
              <a:off x="159840" y="214236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70" name="CustomShape 26"/>
          <p:cNvSpPr/>
          <p:nvPr/>
        </p:nvSpPr>
        <p:spPr>
          <a:xfrm>
            <a:off x="322560" y="2097360"/>
            <a:ext cx="1194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 un comentario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171" name="Group 27"/>
          <p:cNvGrpSpPr/>
          <p:nvPr/>
        </p:nvGrpSpPr>
        <p:grpSpPr>
          <a:xfrm>
            <a:off x="159840" y="2299680"/>
            <a:ext cx="913320" cy="242280"/>
            <a:chOff x="159840" y="2299680"/>
            <a:chExt cx="913320" cy="242280"/>
          </a:xfrm>
        </p:grpSpPr>
        <p:sp>
          <p:nvSpPr>
            <p:cNvPr id="172" name="CustomShape 28"/>
            <p:cNvSpPr/>
            <p:nvPr/>
          </p:nvSpPr>
          <p:spPr>
            <a:xfrm>
              <a:off x="322560" y="229968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9"/>
            <p:cNvSpPr/>
            <p:nvPr/>
          </p:nvSpPr>
          <p:spPr>
            <a:xfrm>
              <a:off x="159840" y="23446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74" name="CustomShape 30"/>
          <p:cNvSpPr/>
          <p:nvPr/>
        </p:nvSpPr>
        <p:spPr>
          <a:xfrm>
            <a:off x="338760" y="2299680"/>
            <a:ext cx="1505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Interacciona en las quejas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75" name="CustomShape 31"/>
          <p:cNvSpPr/>
          <p:nvPr/>
        </p:nvSpPr>
        <p:spPr>
          <a:xfrm>
            <a:off x="2340000" y="720000"/>
            <a:ext cx="1962000" cy="69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176" name="Group 32"/>
          <p:cNvGrpSpPr/>
          <p:nvPr/>
        </p:nvGrpSpPr>
        <p:grpSpPr>
          <a:xfrm>
            <a:off x="2419920" y="806400"/>
            <a:ext cx="913320" cy="242280"/>
            <a:chOff x="2419920" y="806400"/>
            <a:chExt cx="913320" cy="242280"/>
          </a:xfrm>
        </p:grpSpPr>
        <p:sp>
          <p:nvSpPr>
            <p:cNvPr id="177" name="CustomShape 33"/>
            <p:cNvSpPr/>
            <p:nvPr/>
          </p:nvSpPr>
          <p:spPr>
            <a:xfrm>
              <a:off x="2582640" y="80640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4"/>
            <p:cNvSpPr/>
            <p:nvPr/>
          </p:nvSpPr>
          <p:spPr>
            <a:xfrm>
              <a:off x="2419920" y="85140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9" name="Group 35"/>
          <p:cNvGrpSpPr/>
          <p:nvPr/>
        </p:nvGrpSpPr>
        <p:grpSpPr>
          <a:xfrm>
            <a:off x="2419920" y="1015560"/>
            <a:ext cx="913320" cy="242280"/>
            <a:chOff x="2419920" y="1015560"/>
            <a:chExt cx="913320" cy="242280"/>
          </a:xfrm>
        </p:grpSpPr>
        <p:sp>
          <p:nvSpPr>
            <p:cNvPr id="180" name="CustomShape 36"/>
            <p:cNvSpPr/>
            <p:nvPr/>
          </p:nvSpPr>
          <p:spPr>
            <a:xfrm>
              <a:off x="2582640" y="101556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7"/>
            <p:cNvSpPr/>
            <p:nvPr/>
          </p:nvSpPr>
          <p:spPr>
            <a:xfrm>
              <a:off x="2419920" y="106020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82" name="CustomShape 38"/>
          <p:cNvSpPr/>
          <p:nvPr/>
        </p:nvSpPr>
        <p:spPr>
          <a:xfrm>
            <a:off x="2561040" y="814680"/>
            <a:ext cx="1734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Logueate como usuario admin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3" name="CustomShape 39"/>
          <p:cNvSpPr/>
          <p:nvPr/>
        </p:nvSpPr>
        <p:spPr>
          <a:xfrm>
            <a:off x="2546280" y="1008720"/>
            <a:ext cx="1377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Navega por el sitio web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4" name="CustomShape 40"/>
          <p:cNvSpPr/>
          <p:nvPr/>
        </p:nvSpPr>
        <p:spPr>
          <a:xfrm>
            <a:off x="2340000" y="1614240"/>
            <a:ext cx="1962000" cy="72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5" name="Line 41"/>
          <p:cNvSpPr/>
          <p:nvPr/>
        </p:nvSpPr>
        <p:spPr>
          <a:xfrm flipV="1">
            <a:off x="3387960" y="1417320"/>
            <a:ext cx="0" cy="208080"/>
          </a:xfrm>
          <a:prstGeom prst="line">
            <a:avLst/>
          </a:prstGeom>
          <a:ln>
            <a:solidFill>
              <a:srgbClr val="000000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86" name="Group 42"/>
          <p:cNvGrpSpPr/>
          <p:nvPr/>
        </p:nvGrpSpPr>
        <p:grpSpPr>
          <a:xfrm>
            <a:off x="2411280" y="1614240"/>
            <a:ext cx="913320" cy="242280"/>
            <a:chOff x="2411280" y="1614240"/>
            <a:chExt cx="913320" cy="242280"/>
          </a:xfrm>
        </p:grpSpPr>
        <p:sp>
          <p:nvSpPr>
            <p:cNvPr id="187" name="CustomShape 43"/>
            <p:cNvSpPr/>
            <p:nvPr/>
          </p:nvSpPr>
          <p:spPr>
            <a:xfrm>
              <a:off x="2574000" y="16142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44"/>
            <p:cNvSpPr/>
            <p:nvPr/>
          </p:nvSpPr>
          <p:spPr>
            <a:xfrm>
              <a:off x="2411280" y="16592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89" name="CustomShape 45"/>
          <p:cNvSpPr/>
          <p:nvPr/>
        </p:nvSpPr>
        <p:spPr>
          <a:xfrm>
            <a:off x="2519280" y="1614240"/>
            <a:ext cx="1127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Modera una queja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190" name="Group 46"/>
          <p:cNvGrpSpPr/>
          <p:nvPr/>
        </p:nvGrpSpPr>
        <p:grpSpPr>
          <a:xfrm>
            <a:off x="2404800" y="1877040"/>
            <a:ext cx="913320" cy="242280"/>
            <a:chOff x="2404800" y="1877040"/>
            <a:chExt cx="913320" cy="242280"/>
          </a:xfrm>
        </p:grpSpPr>
        <p:sp>
          <p:nvSpPr>
            <p:cNvPr id="191" name="CustomShape 47"/>
            <p:cNvSpPr/>
            <p:nvPr/>
          </p:nvSpPr>
          <p:spPr>
            <a:xfrm>
              <a:off x="2567520" y="18770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8"/>
            <p:cNvSpPr/>
            <p:nvPr/>
          </p:nvSpPr>
          <p:spPr>
            <a:xfrm>
              <a:off x="2404800" y="19220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93" name="CustomShape 49"/>
          <p:cNvSpPr/>
          <p:nvPr/>
        </p:nvSpPr>
        <p:spPr>
          <a:xfrm>
            <a:off x="2567520" y="1877040"/>
            <a:ext cx="1194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 un comentario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194" name="Group 50"/>
          <p:cNvGrpSpPr/>
          <p:nvPr/>
        </p:nvGrpSpPr>
        <p:grpSpPr>
          <a:xfrm>
            <a:off x="2404800" y="2097360"/>
            <a:ext cx="913320" cy="242280"/>
            <a:chOff x="2404800" y="2097360"/>
            <a:chExt cx="913320" cy="242280"/>
          </a:xfrm>
        </p:grpSpPr>
        <p:sp>
          <p:nvSpPr>
            <p:cNvPr id="195" name="CustomShape 51"/>
            <p:cNvSpPr/>
            <p:nvPr/>
          </p:nvSpPr>
          <p:spPr>
            <a:xfrm>
              <a:off x="2567520" y="209736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2"/>
            <p:cNvSpPr/>
            <p:nvPr/>
          </p:nvSpPr>
          <p:spPr>
            <a:xfrm>
              <a:off x="2404800" y="214236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97" name="CustomShape 53"/>
          <p:cNvSpPr/>
          <p:nvPr/>
        </p:nvSpPr>
        <p:spPr>
          <a:xfrm>
            <a:off x="2583720" y="2097360"/>
            <a:ext cx="1505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Interacciona en las quejas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8" name="CustomShape 54"/>
          <p:cNvSpPr/>
          <p:nvPr/>
        </p:nvSpPr>
        <p:spPr>
          <a:xfrm>
            <a:off x="2340000" y="355320"/>
            <a:ext cx="686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9" name="CustomShape 55"/>
          <p:cNvSpPr/>
          <p:nvPr/>
        </p:nvSpPr>
        <p:spPr>
          <a:xfrm>
            <a:off x="4517640" y="724680"/>
            <a:ext cx="2502000" cy="69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grpSp>
        <p:nvGrpSpPr>
          <p:cNvPr id="200" name="Group 56"/>
          <p:cNvGrpSpPr/>
          <p:nvPr/>
        </p:nvGrpSpPr>
        <p:grpSpPr>
          <a:xfrm>
            <a:off x="4597560" y="811080"/>
            <a:ext cx="913320" cy="242280"/>
            <a:chOff x="4597560" y="811080"/>
            <a:chExt cx="913320" cy="242280"/>
          </a:xfrm>
        </p:grpSpPr>
        <p:sp>
          <p:nvSpPr>
            <p:cNvPr id="201" name="CustomShape 57"/>
            <p:cNvSpPr/>
            <p:nvPr/>
          </p:nvSpPr>
          <p:spPr>
            <a:xfrm>
              <a:off x="4760280" y="81108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8"/>
            <p:cNvSpPr/>
            <p:nvPr/>
          </p:nvSpPr>
          <p:spPr>
            <a:xfrm>
              <a:off x="4597560" y="8560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3" name="Group 59"/>
          <p:cNvGrpSpPr/>
          <p:nvPr/>
        </p:nvGrpSpPr>
        <p:grpSpPr>
          <a:xfrm>
            <a:off x="4597560" y="1020240"/>
            <a:ext cx="913320" cy="242280"/>
            <a:chOff x="4597560" y="1020240"/>
            <a:chExt cx="913320" cy="242280"/>
          </a:xfrm>
        </p:grpSpPr>
        <p:sp>
          <p:nvSpPr>
            <p:cNvPr id="204" name="CustomShape 60"/>
            <p:cNvSpPr/>
            <p:nvPr/>
          </p:nvSpPr>
          <p:spPr>
            <a:xfrm>
              <a:off x="4760280" y="10202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1"/>
            <p:cNvSpPr/>
            <p:nvPr/>
          </p:nvSpPr>
          <p:spPr>
            <a:xfrm>
              <a:off x="4597560" y="106488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06" name="CustomShape 62"/>
          <p:cNvSpPr/>
          <p:nvPr/>
        </p:nvSpPr>
        <p:spPr>
          <a:xfrm>
            <a:off x="4711320" y="819360"/>
            <a:ext cx="21358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Logueate como usuario administrador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07" name="CustomShape 63"/>
          <p:cNvSpPr/>
          <p:nvPr/>
        </p:nvSpPr>
        <p:spPr>
          <a:xfrm>
            <a:off x="4723920" y="1013400"/>
            <a:ext cx="1377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Navega por el sitio web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08" name="CustomShape 64"/>
          <p:cNvSpPr/>
          <p:nvPr/>
        </p:nvSpPr>
        <p:spPr>
          <a:xfrm>
            <a:off x="4517640" y="1618920"/>
            <a:ext cx="1962000" cy="72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9" name="Line 65"/>
          <p:cNvSpPr/>
          <p:nvPr/>
        </p:nvSpPr>
        <p:spPr>
          <a:xfrm flipV="1">
            <a:off x="5565600" y="1422000"/>
            <a:ext cx="0" cy="208080"/>
          </a:xfrm>
          <a:prstGeom prst="line">
            <a:avLst/>
          </a:prstGeom>
          <a:ln>
            <a:solidFill>
              <a:srgbClr val="000000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10" name="Group 66"/>
          <p:cNvGrpSpPr/>
          <p:nvPr/>
        </p:nvGrpSpPr>
        <p:grpSpPr>
          <a:xfrm>
            <a:off x="4588920" y="1618920"/>
            <a:ext cx="913320" cy="242280"/>
            <a:chOff x="4588920" y="1618920"/>
            <a:chExt cx="913320" cy="242280"/>
          </a:xfrm>
        </p:grpSpPr>
        <p:sp>
          <p:nvSpPr>
            <p:cNvPr id="211" name="CustomShape 67"/>
            <p:cNvSpPr/>
            <p:nvPr/>
          </p:nvSpPr>
          <p:spPr>
            <a:xfrm>
              <a:off x="4751640" y="16189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8"/>
            <p:cNvSpPr/>
            <p:nvPr/>
          </p:nvSpPr>
          <p:spPr>
            <a:xfrm>
              <a:off x="4588920" y="16639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13" name="CustomShape 69"/>
          <p:cNvSpPr/>
          <p:nvPr/>
        </p:nvSpPr>
        <p:spPr>
          <a:xfrm>
            <a:off x="4696920" y="1618920"/>
            <a:ext cx="1127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Modera una queja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214" name="Group 70"/>
          <p:cNvGrpSpPr/>
          <p:nvPr/>
        </p:nvGrpSpPr>
        <p:grpSpPr>
          <a:xfrm>
            <a:off x="4582440" y="1881720"/>
            <a:ext cx="913320" cy="242280"/>
            <a:chOff x="4582440" y="1881720"/>
            <a:chExt cx="913320" cy="242280"/>
          </a:xfrm>
        </p:grpSpPr>
        <p:sp>
          <p:nvSpPr>
            <p:cNvPr id="215" name="CustomShape 71"/>
            <p:cNvSpPr/>
            <p:nvPr/>
          </p:nvSpPr>
          <p:spPr>
            <a:xfrm>
              <a:off x="4745160" y="188172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2"/>
            <p:cNvSpPr/>
            <p:nvPr/>
          </p:nvSpPr>
          <p:spPr>
            <a:xfrm>
              <a:off x="4582440" y="192672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17" name="CustomShape 73"/>
          <p:cNvSpPr/>
          <p:nvPr/>
        </p:nvSpPr>
        <p:spPr>
          <a:xfrm>
            <a:off x="4696920" y="1881720"/>
            <a:ext cx="1368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Modera un comentario</a:t>
            </a:r>
            <a:endParaRPr b="0" lang="es-ES" sz="1000" spc="-1" strike="noStrike">
              <a:latin typeface="Arial"/>
            </a:endParaRPr>
          </a:p>
        </p:txBody>
      </p:sp>
      <p:grpSp>
        <p:nvGrpSpPr>
          <p:cNvPr id="218" name="Group 74"/>
          <p:cNvGrpSpPr/>
          <p:nvPr/>
        </p:nvGrpSpPr>
        <p:grpSpPr>
          <a:xfrm>
            <a:off x="4582440" y="2102040"/>
            <a:ext cx="913320" cy="242280"/>
            <a:chOff x="4582440" y="2102040"/>
            <a:chExt cx="913320" cy="242280"/>
          </a:xfrm>
        </p:grpSpPr>
        <p:sp>
          <p:nvSpPr>
            <p:cNvPr id="219" name="CustomShape 75"/>
            <p:cNvSpPr/>
            <p:nvPr/>
          </p:nvSpPr>
          <p:spPr>
            <a:xfrm>
              <a:off x="4745160" y="2102040"/>
              <a:ext cx="75060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76"/>
            <p:cNvSpPr/>
            <p:nvPr/>
          </p:nvSpPr>
          <p:spPr>
            <a:xfrm>
              <a:off x="4582440" y="2147040"/>
              <a:ext cx="178560" cy="156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21" name="CustomShape 77"/>
          <p:cNvSpPr/>
          <p:nvPr/>
        </p:nvSpPr>
        <p:spPr>
          <a:xfrm>
            <a:off x="4707360" y="2102040"/>
            <a:ext cx="1616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 el panel de control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2" name="CustomShape 78"/>
          <p:cNvSpPr/>
          <p:nvPr/>
        </p:nvSpPr>
        <p:spPr>
          <a:xfrm>
            <a:off x="4517640" y="360000"/>
            <a:ext cx="686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174</TotalTime>
  <Application>LibreOffice/7.0.4.2$Windows_X86_64 LibreOffice_project/dcf040e67528d9187c66b2379df5ea4407429775</Application>
  <AppVersion>15.0000</AppVersion>
  <Words>123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Draft</cp:contentStatus>
  <dcterms:created xsi:type="dcterms:W3CDTF">2010-04-12T23:12:02Z</dcterms:created>
  <dc:creator>Diana</dc:creator>
  <dc:description/>
  <dc:language>es-ES</dc:language>
  <cp:lastModifiedBy/>
  <dcterms:modified xsi:type="dcterms:W3CDTF">2021-01-04T11:23:22Z</dcterms:modified>
  <cp:revision>42</cp:revision>
  <dc:subject/>
  <dc:title>FileNewTemplate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Format">
    <vt:lpwstr>Presentación en pantalla (16:9)</vt:lpwstr>
  </property>
  <property fmtid="{D5CDD505-2E9C-101B-9397-08002B2CF9AE}" pid="4" name="Slides">
    <vt:i4>3</vt:i4>
  </property>
</Properties>
</file>