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5509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SDHCAL</a:t>
            </a:r>
            <a:r>
              <a:rPr lang="zh-CN" altLang="en-US" dirty="0" smtClean="0"/>
              <a:t>读出板调试进展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</a:t>
            </a:r>
            <a:endParaRPr lang="en-US" altLang="zh-CN" dirty="0" smtClean="0"/>
          </a:p>
          <a:p>
            <a:r>
              <a:rPr lang="en-US" altLang="zh-CN" dirty="0" smtClean="0"/>
              <a:t>20181106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部分通道基线偏离较大 （</a:t>
            </a:r>
            <a:r>
              <a:rPr lang="en-US" altLang="zh-CN" dirty="0" smtClean="0"/>
              <a:t>Ch37 38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两个原因</a:t>
            </a:r>
            <a:endParaRPr lang="en-US" altLang="zh-CN" dirty="0" smtClean="0"/>
          </a:p>
          <a:p>
            <a:pPr lvl="1"/>
            <a:r>
              <a:rPr lang="zh-CN" altLang="en-US" dirty="0"/>
              <a:t>输入信号走线离</a:t>
            </a:r>
            <a:r>
              <a:rPr lang="en-US" altLang="zh-CN" dirty="0"/>
              <a:t>Slow Clock</a:t>
            </a:r>
            <a:r>
              <a:rPr lang="zh-CN" altLang="en-US" dirty="0"/>
              <a:t>信号太近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Slow Clock</a:t>
            </a:r>
            <a:r>
              <a:rPr lang="zh-CN" altLang="en-US" dirty="0"/>
              <a:t>信号的过孔耦合到输入端</a:t>
            </a:r>
          </a:p>
          <a:p>
            <a:pPr lvl="1"/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268781" y="3312186"/>
            <a:ext cx="3297138" cy="3372699"/>
            <a:chOff x="0" y="2924355"/>
            <a:chExt cx="3297138" cy="33726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638" y="2924355"/>
              <a:ext cx="2905500" cy="2366962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1552755" y="3485072"/>
              <a:ext cx="888521" cy="12085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822959" y="4270075"/>
              <a:ext cx="738422" cy="13025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0" y="5511356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Slow Clock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 flipV="1">
              <a:off x="1685443" y="4804913"/>
              <a:ext cx="99204" cy="1072047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945406" y="589694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被影响的信号走线</a:t>
              </a:r>
              <a:endParaRPr lang="zh-CN" altLang="en-US" sz="20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40" y="3136830"/>
            <a:ext cx="514676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3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Ch21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Ch22</a:t>
            </a:r>
            <a:r>
              <a:rPr lang="zh-CN" altLang="en-US" dirty="0" smtClean="0"/>
              <a:t>上有干扰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由于观察这两个通道的时候形成了反馈回路</a:t>
            </a:r>
            <a:endParaRPr lang="en-US" altLang="zh-CN" dirty="0" smtClean="0"/>
          </a:p>
          <a:p>
            <a:pPr lvl="1"/>
            <a:r>
              <a:rPr lang="zh-CN" altLang="en-US" dirty="0"/>
              <a:t>不选</a:t>
            </a:r>
            <a:r>
              <a:rPr lang="zh-CN" altLang="en-US" dirty="0" smtClean="0"/>
              <a:t>通观察就好了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61" y="2583165"/>
            <a:ext cx="5135410" cy="42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在采集的时候部分通道会受到干扰</a:t>
            </a:r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曲线测试的时候，大部分数字管脚是没有跳变的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开始采集后，数字管脚跳变也会干扰相应的通道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287" y="3517808"/>
            <a:ext cx="5308984" cy="28910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79784" y="4784155"/>
            <a:ext cx="3485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高亮的是数字信号的连接过孔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3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部分通道基线偏离较大</a:t>
            </a:r>
            <a:endParaRPr lang="en-US" altLang="zh-CN" dirty="0"/>
          </a:p>
          <a:p>
            <a:pPr lvl="1"/>
            <a:r>
              <a:rPr lang="en-US" altLang="zh-CN" dirty="0" smtClean="0"/>
              <a:t>Ch21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Ch22</a:t>
            </a:r>
            <a:r>
              <a:rPr lang="zh-CN" altLang="en-US" dirty="0" smtClean="0"/>
              <a:t>上有干扰</a:t>
            </a:r>
            <a:endParaRPr lang="en-US" altLang="zh-CN" dirty="0"/>
          </a:p>
          <a:p>
            <a:pPr lvl="1"/>
            <a:r>
              <a:rPr lang="zh-CN" altLang="en-US" dirty="0" smtClean="0"/>
              <a:t>在采集的时候部分通道会受到干扰</a:t>
            </a:r>
            <a:endParaRPr lang="en-US" altLang="zh-CN" dirty="0"/>
          </a:p>
          <a:p>
            <a:r>
              <a:rPr lang="zh-CN" altLang="en-US" dirty="0" smtClean="0"/>
              <a:t>共</a:t>
            </a:r>
            <a:r>
              <a:rPr lang="en-US" altLang="zh-CN" dirty="0" smtClean="0"/>
              <a:t>103</a:t>
            </a:r>
            <a:r>
              <a:rPr lang="zh-CN" altLang="en-US" dirty="0" smtClean="0"/>
              <a:t>个通道</a:t>
            </a:r>
            <a:endParaRPr lang="en-US" altLang="zh-CN" dirty="0" smtClean="0"/>
          </a:p>
          <a:p>
            <a:r>
              <a:rPr lang="zh-CN" altLang="en-US" dirty="0"/>
              <a:t>下一步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屏蔽受影响的通道，开始联调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有没有必要改一版？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2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下一步画板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四个模块来画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201168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层叠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04" y="1604513"/>
            <a:ext cx="3927819" cy="40889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9" y="3972533"/>
            <a:ext cx="4337550" cy="28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刻度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自动刻度电路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目前板上刻度电路调通，一个刻度电路对应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个芯片，由上位机选通</a:t>
            </a:r>
            <a:endParaRPr lang="zh-CN" altLang="en-US" dirty="0"/>
          </a:p>
        </p:txBody>
      </p:sp>
      <p:pic>
        <p:nvPicPr>
          <p:cNvPr id="1026" name="Picture 2" descr="GN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00" y="2777795"/>
            <a:ext cx="63436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21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刻度电路结果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刻度电路需要刻度一次电压值</a:t>
            </a:r>
            <a:endParaRPr lang="en-US" altLang="zh-CN" dirty="0" smtClean="0"/>
          </a:p>
          <a:p>
            <a:r>
              <a:rPr lang="zh-CN" altLang="en-US" dirty="0" smtClean="0"/>
              <a:t>与信号源结果对比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可以自动完成板上所有芯片刻度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1" name="Picture 3" descr="Channell Shaper O &#10;, = 1.651476, R = 0.999963 &#10;Measure Data &#10;0.9 &#10;0.8 &#10;0.7 &#10;0.6 &#10;0.5 &#10;0.4 &#10;0.2 &#10;310 &#10;Signal generator &#10;Distribution &#10;320 &#10;330 &#10;340 &#10;350 360 370 &#10;DAC Code &#10;380 &#10;390 &#10;400 &#10;0.35 &#10;0.25 &#10;0.2 &#10;0.15 &#10;0.05 &#10;410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92" y="229020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annell Shaper O,&quot; &#10;= 1.830431, R = 0.999932 &#10;Measure Data &#10;0.9 &#10;0.8 &#10;0.7 &#10;0.6 &#10;0.5 &#10;0.4 &#10;0.2 &#10;310 &#10;On board calibration &#10;Distribution &#10;320 &#10;330 &#10;340 &#10;380 &#10;390 &#10;400 &#10;0.35 &#10;0.25 &#10;0.2 &#10;0.15 &#10;0.05 &#10;410 &#10;350 360 370 &#10;DAC Cod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221563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289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3429831F-AA49-4EFD-BC54-BD86DD6DB8DA}" vid="{A89016D9-0C42-4AA7-A66F-54CA03EC10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69</TotalTime>
  <Words>229</Words>
  <Application>Microsoft Office PowerPoint</Application>
  <PresentationFormat>全屏显示(4:3)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回顾</vt:lpstr>
      <vt:lpstr>SDHCAL读出板调试进展</vt:lpstr>
      <vt:lpstr>问题1</vt:lpstr>
      <vt:lpstr>问题2</vt:lpstr>
      <vt:lpstr>问题3</vt:lpstr>
      <vt:lpstr>总结&amp;下一步</vt:lpstr>
      <vt:lpstr>Backup</vt:lpstr>
      <vt:lpstr>下一步画板</vt:lpstr>
      <vt:lpstr>刻度</vt:lpstr>
      <vt:lpstr>刻度电路结果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SDHCAL读出板调试进展</dc:title>
  <dc:creator>Wang Yu</dc:creator>
  <cp:lastModifiedBy>Wang Yu</cp:lastModifiedBy>
  <cp:revision>6</cp:revision>
  <dcterms:created xsi:type="dcterms:W3CDTF">2018-11-06T02:00:43Z</dcterms:created>
  <dcterms:modified xsi:type="dcterms:W3CDTF">2018-11-06T03:10:12Z</dcterms:modified>
</cp:coreProperties>
</file>