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90" r:id="rId3"/>
    <p:sldId id="291" r:id="rId4"/>
    <p:sldId id="293" r:id="rId5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" initials="WYu" lastIdx="7" clrIdx="0">
    <p:extLst>
      <p:ext uri="{19B8F6BF-5375-455C-9EA6-DF929625EA0E}">
        <p15:presenceInfo xmlns:p15="http://schemas.microsoft.com/office/powerpoint/2012/main" userId="王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20"/>
    <a:srgbClr val="D95319"/>
    <a:srgbClr val="0273BE"/>
    <a:srgbClr val="352FAF"/>
    <a:srgbClr val="170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468" autoAdjust="0"/>
  </p:normalViewPr>
  <p:slideViewPr>
    <p:cSldViewPr snapToGrid="0">
      <p:cViewPr varScale="1">
        <p:scale>
          <a:sx n="64" d="100"/>
          <a:sy n="64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08" y="1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6A3D1-0725-4122-A1FA-DAFE2FAB4D8D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F374B-71FC-4EA7-A0E8-F5CCB82D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下面是系统第一阶段的设计方案，探测器读出平面和前端电子学板分离设计，在这一阶段，希望验证读出系统通能并对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芯片的性能进行测试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F374B-71FC-4EA7-A0E8-F5CCB82DF5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9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这是读出系统的实物图，阳极读出板，有效区域</a:t>
            </a:r>
            <a:r>
              <a:rPr lang="en-US" altLang="zh-CN" dirty="0" smtClean="0"/>
              <a:t>30</a:t>
            </a:r>
            <a:r>
              <a:rPr lang="zh-CN" altLang="en-US" dirty="0" smtClean="0"/>
              <a:t>*</a:t>
            </a:r>
            <a:r>
              <a:rPr lang="en-US" altLang="zh-CN" dirty="0" smtClean="0"/>
              <a:t>30</a:t>
            </a:r>
            <a:r>
              <a:rPr lang="zh-CN" altLang="en-US" dirty="0" smtClean="0"/>
              <a:t>平方厘米，每个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大小为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平方厘米；前端电子学板上集成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片</a:t>
            </a:r>
            <a:r>
              <a:rPr lang="en-US" altLang="zh-CN" dirty="0" smtClean="0"/>
              <a:t>MICROROC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用菊花链方式连接，探测器接口板，实现系统的控制数据采集和刻度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F374B-71FC-4EA7-A0E8-F5CCB82DF5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搭建小型系统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B61ED-B7A9-4C21-8DC5-D98D38EDDCA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0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649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2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6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48656"/>
            <a:ext cx="7270986" cy="442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525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9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76928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698"/>
            <a:ext cx="8229600" cy="517223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70000"/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>
          <a:xfrm>
            <a:off x="7572375" y="6408740"/>
            <a:ext cx="10747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457200" y="6381932"/>
            <a:ext cx="3159125" cy="365125"/>
          </a:xfrm>
        </p:spPr>
        <p:txBody>
          <a:bodyPr/>
          <a:lstStyle>
            <a:lvl1pPr algn="l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89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92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84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1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49488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96"/>
            <a:ext cx="7886700" cy="506537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37789" y="633937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51E83E7-BF4F-4EA8-89C7-22E627A5D15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06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57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28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24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42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96"/>
            <a:ext cx="7886700" cy="23116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37789" y="633937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51E83E7-BF4F-4EA8-89C7-22E627A5D15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650" y="3708699"/>
            <a:ext cx="7886700" cy="2240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4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7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2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4481347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think-cell Slide" r:id="rId17" imgW="384" imgH="384" progId="TCLayout.ActiveDocument.1">
                  <p:embed/>
                </p:oleObj>
              </mc:Choice>
              <mc:Fallback>
                <p:oleObj name="think-cell Slide" r:id="rId17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263" y="211659"/>
            <a:ext cx="5239137" cy="610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628650" y="1499191"/>
            <a:ext cx="7886700" cy="4645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41622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51E83E7-BF4F-4EA8-89C7-22E627A5D15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2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4"/>
          <a:srcRect l="61489" t="25058" r="12143" b="25081"/>
          <a:stretch/>
        </p:blipFill>
        <p:spPr>
          <a:xfrm>
            <a:off x="6115050" y="1870075"/>
            <a:ext cx="2420296" cy="2420296"/>
          </a:xfrm>
          <a:prstGeom prst="ellipse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0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结构框图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59" y="1699942"/>
            <a:ext cx="7337281" cy="2611219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247263" y="4614041"/>
            <a:ext cx="8229600" cy="18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Calibri" panose="020F050202020403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zh-CN" altLang="en-US" dirty="0" smtClean="0"/>
              <a:t>探测器读出平面与</a:t>
            </a:r>
            <a:r>
              <a:rPr lang="zh-CN" altLang="en-US" dirty="0"/>
              <a:t>前</a:t>
            </a:r>
            <a:r>
              <a:rPr lang="zh-CN" altLang="en-US" dirty="0" smtClean="0"/>
              <a:t>端板分离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用于验证读出系统功能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测试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芯片性能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9631-49CD-487E-A955-9C3740CF100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1594" y="1354870"/>
            <a:ext cx="5411906" cy="2923262"/>
          </a:xfrm>
        </p:spPr>
        <p:txBody>
          <a:bodyPr/>
          <a:lstStyle/>
          <a:p>
            <a:r>
              <a:rPr lang="zh-CN" altLang="en-US" sz="2400" dirty="0"/>
              <a:t>阳极读出板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30cm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pad</a:t>
            </a:r>
            <a:r>
              <a:rPr lang="zh-CN" altLang="en-US" sz="2400" dirty="0" smtClean="0"/>
              <a:t>大小</a:t>
            </a:r>
            <a:r>
              <a:rPr lang="en-US" altLang="zh-CN" sz="2400" dirty="0" smtClean="0"/>
              <a:t>1cm</a:t>
            </a:r>
            <a:r>
              <a:rPr lang="en-US" altLang="zh-CN" sz="2400" baseline="30000" dirty="0"/>
              <a:t>2</a:t>
            </a:r>
          </a:p>
          <a:p>
            <a:r>
              <a:rPr lang="en-US" altLang="zh-CN" sz="2400" dirty="0" smtClean="0"/>
              <a:t>FEB</a:t>
            </a:r>
            <a:r>
              <a:rPr lang="zh-CN" altLang="en-US" sz="2400" dirty="0" smtClean="0"/>
              <a:t>板：集成多片</a:t>
            </a:r>
            <a:r>
              <a:rPr lang="en-US" altLang="zh-CN" sz="2400" dirty="0" smtClean="0"/>
              <a:t>MICROROC</a:t>
            </a:r>
            <a:r>
              <a:rPr lang="zh-CN" altLang="en-US" sz="2400" dirty="0" smtClean="0"/>
              <a:t>，用菊花链的形式连接。</a:t>
            </a:r>
          </a:p>
          <a:p>
            <a:r>
              <a:rPr lang="en-US" altLang="zh-CN" sz="2400" dirty="0" smtClean="0"/>
              <a:t>DIF</a:t>
            </a:r>
            <a:r>
              <a:rPr lang="zh-CN" altLang="en-US" sz="2400" dirty="0"/>
              <a:t>板</a:t>
            </a:r>
            <a:r>
              <a:rPr lang="zh-CN" altLang="en-US" sz="2400" dirty="0" smtClean="0"/>
              <a:t>：控制、数据采集、刻度。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阶段方案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r="11781" b="2002"/>
          <a:stretch/>
        </p:blipFill>
        <p:spPr>
          <a:xfrm>
            <a:off x="247263" y="1858526"/>
            <a:ext cx="3120939" cy="2959252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9631-49CD-487E-A955-9C3740CF100C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42020" y="3628902"/>
            <a:ext cx="3735149" cy="2787320"/>
            <a:chOff x="4542020" y="3628902"/>
            <a:chExt cx="3735149" cy="27873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020" y="3628902"/>
              <a:ext cx="3735149" cy="278732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921005" y="4516900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GEM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13807" y="554790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FEB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69370" y="4041559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DIF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50836" y="5466561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PMT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7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电子学下一步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探测器集成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0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2" y="1376734"/>
            <a:ext cx="7989955" cy="28083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7021" y="4401126"/>
            <a:ext cx="2286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50cm x 50cm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盲埋孔工艺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8817" y="4323755"/>
            <a:ext cx="3571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可同时处理多条数据链路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9" y="5760305"/>
            <a:ext cx="3159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ASIC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集成到探测器背面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王宇_华为奖学金答辩PPT.pptx" id="{01A57A79-951F-47E7-906D-958F6429F581}" vid="{AF661AB3-DFCE-4658-8202-C5637051A80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王宇_华为奖学金答辩PPT.pptx" id="{01A57A79-951F-47E7-906D-958F6429F581}" vid="{9BC8D56B-93F1-4E31-9EA2-E19F747457BD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USTC_GrayAndBlue</Template>
  <TotalTime>1349</TotalTime>
  <Words>185</Words>
  <Application>Microsoft Office PowerPoint</Application>
  <PresentationFormat>全屏显示(4:3)</PresentationFormat>
  <Paragraphs>27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Calibri</vt:lpstr>
      <vt:lpstr>Calibri Light</vt:lpstr>
      <vt:lpstr>Office 主题</vt:lpstr>
      <vt:lpstr>自定义设计方案</vt:lpstr>
      <vt:lpstr>think-cell Slide</vt:lpstr>
      <vt:lpstr>第一阶段方案</vt:lpstr>
      <vt:lpstr>第一阶段方案</vt:lpstr>
      <vt:lpstr>电子学下一步——探测器集成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</dc:creator>
  <cp:lastModifiedBy>WangYu</cp:lastModifiedBy>
  <cp:revision>101</cp:revision>
  <dcterms:created xsi:type="dcterms:W3CDTF">2017-11-03T08:04:33Z</dcterms:created>
  <dcterms:modified xsi:type="dcterms:W3CDTF">2018-03-10T01:40:06Z</dcterms:modified>
</cp:coreProperties>
</file>