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D23419A-B4E6-44C1-9EED-D52E03EEE481}" vid="{C4535885-2362-41A4-B44D-113D13BCBE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</Template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Calibri</vt:lpstr>
      <vt:lpstr>Calibri Light</vt:lpstr>
      <vt:lpstr>Wingdings</vt:lpstr>
      <vt:lpstr>回顾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</dc:creator>
  <cp:lastModifiedBy>王宇</cp:lastModifiedBy>
  <cp:revision>1</cp:revision>
  <dcterms:created xsi:type="dcterms:W3CDTF">2017-04-13T06:29:53Z</dcterms:created>
  <dcterms:modified xsi:type="dcterms:W3CDTF">2017-04-13T06:30:36Z</dcterms:modified>
</cp:coreProperties>
</file>