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19AB4D41-86C1-4908-B66A-0B50CEB3BF29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E6426E2C-56C1-4E0D-A793-0088A7FDD37E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8C39B41-D8B5-4052-B551-9B5525EAA8B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D94136C-8742-45B2-AF27-D93DF72833A9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55094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CALICE</a:t>
            </a:r>
            <a:r>
              <a:rPr lang="zh-CN" altLang="en-US" dirty="0" smtClean="0"/>
              <a:t>会议总结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&amp;</a:t>
            </a:r>
            <a:r>
              <a:rPr lang="zh-CN" altLang="en-US" dirty="0" smtClean="0"/>
              <a:t>测试进展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王宇</a:t>
            </a:r>
            <a:endParaRPr lang="en-US" altLang="zh-CN" dirty="0" smtClean="0"/>
          </a:p>
          <a:p>
            <a:r>
              <a:rPr lang="en-US" altLang="zh-CN" dirty="0" smtClean="0"/>
              <a:t>2018/09</a:t>
            </a:r>
            <a:r>
              <a:rPr lang="en-US" altLang="zh-CN" dirty="0"/>
              <a:t>/</a:t>
            </a:r>
            <a:r>
              <a:rPr lang="en-US" altLang="zh-CN" dirty="0" smtClean="0"/>
              <a:t>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96011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3429831F-AA49-4EFD-BC54-BD86DD6DB8DA}" vid="{A89016D9-0C42-4AA7-A66F-54CA03EC10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1</TotalTime>
  <Words>6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黑体</vt:lpstr>
      <vt:lpstr>微软雅黑</vt:lpstr>
      <vt:lpstr>Calibri</vt:lpstr>
      <vt:lpstr>Times New Roman</vt:lpstr>
      <vt:lpstr>Wingdings</vt:lpstr>
      <vt:lpstr>回顾</vt:lpstr>
      <vt:lpstr>CALICE会议总结 &amp;测试进展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CALICE会议总结 &amp;测试进展</dc:title>
  <dc:creator>WangYu</dc:creator>
  <cp:lastModifiedBy>WangYu</cp:lastModifiedBy>
  <cp:revision>1</cp:revision>
  <dcterms:created xsi:type="dcterms:W3CDTF">2018-09-24T01:28:25Z</dcterms:created>
  <dcterms:modified xsi:type="dcterms:W3CDTF">2018-09-24T01:30:00Z</dcterms:modified>
</cp:coreProperties>
</file>