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王宇、洪道金</a:t>
            </a:r>
            <a:endParaRPr lang="en-US" altLang="zh-CN" dirty="0" smtClean="0"/>
          </a:p>
          <a:p>
            <a:r>
              <a:rPr lang="en-US" altLang="zh-CN" dirty="0" smtClean="0"/>
              <a:t>2017/07/19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宇宙线测串扰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温湿度对增益的影响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湿度</a:t>
            </a:r>
            <a:r>
              <a:rPr lang="en-US" altLang="zh-CN" dirty="0" smtClean="0"/>
              <a:t>52%</a:t>
            </a:r>
            <a:r>
              <a:rPr lang="zh-CN" altLang="en-US" dirty="0" smtClean="0"/>
              <a:t>，温度</a:t>
            </a:r>
            <a:r>
              <a:rPr lang="en-US" altLang="zh-CN" dirty="0" smtClean="0"/>
              <a:t>25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0985"/>
              </p:ext>
            </p:extLst>
          </p:nvPr>
        </p:nvGraphicFramePr>
        <p:xfrm>
          <a:off x="0" y="1800412"/>
          <a:ext cx="9115200" cy="110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  <a:gridCol w="604800"/>
              </a:tblGrid>
              <a:tr h="360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区域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A36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B46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C45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E21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F30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G33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H29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J19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K20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L45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N34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P33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多道</a:t>
                      </a:r>
                      <a:r>
                        <a:rPr lang="en-US" altLang="zh-CN" sz="1100" dirty="0" smtClean="0"/>
                        <a:t>(</a:t>
                      </a:r>
                      <a:r>
                        <a:rPr lang="en-US" altLang="zh-CN" sz="1100" dirty="0" err="1" smtClean="0"/>
                        <a:t>fC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352.21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238.16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224.52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299.69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242.44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268.16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234.94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330.25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237.39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249.65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333.04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298.25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368.72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281.47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ADC(</a:t>
                      </a:r>
                      <a:r>
                        <a:rPr lang="en-US" altLang="zh-CN" sz="1100" dirty="0" err="1" smtClean="0"/>
                        <a:t>fC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425.66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316.96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305.40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388.98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332.26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368.62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317.91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425.33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309.09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325.85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410.19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361.39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442.96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352.04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9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下一步改板计划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5595397" cy="55212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30cm</a:t>
            </a:r>
            <a:r>
              <a:rPr lang="zh-CN" altLang="en-US" dirty="0" smtClean="0"/>
              <a:t>*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阳极板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ASIC</a:t>
            </a:r>
            <a:r>
              <a:rPr lang="zh-CN" altLang="en-US" dirty="0" smtClean="0"/>
              <a:t>焊在阳极板背面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部分管脚不接信号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层盲埋孔板，除机械孔外无通孔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阳极板需要多出一部分用于放通孔器件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表贴</a:t>
            </a:r>
            <a:r>
              <a:rPr lang="en-US" altLang="zh-CN" dirty="0" smtClean="0"/>
              <a:t>SMA</a:t>
            </a:r>
          </a:p>
          <a:p>
            <a:pPr lvl="2"/>
            <a:r>
              <a:rPr lang="en-US" altLang="zh-CN" dirty="0" smtClean="0"/>
              <a:t>CTest</a:t>
            </a:r>
            <a:r>
              <a:rPr lang="zh-CN" altLang="en-US" dirty="0" smtClean="0"/>
              <a:t>管脚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附近引出一个信号用做测试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需要和</a:t>
            </a:r>
            <a:r>
              <a:rPr lang="en-US" altLang="zh-CN" dirty="0" smtClean="0"/>
              <a:t>DIF</a:t>
            </a:r>
            <a:r>
              <a:rPr lang="zh-CN" altLang="en-US" dirty="0" smtClean="0"/>
              <a:t>通信的信号数目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可共用的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串独立接口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</a:t>
            </a:r>
            <a:r>
              <a:rPr lang="en-US" altLang="zh-CN" dirty="0" smtClean="0"/>
              <a:t>40cm</a:t>
            </a:r>
            <a:r>
              <a:rPr lang="zh-CN" altLang="en-US" dirty="0" smtClean="0"/>
              <a:t>*</a:t>
            </a:r>
            <a:r>
              <a:rPr lang="en-US" altLang="zh-CN" dirty="0" smtClean="0"/>
              <a:t>40cm</a:t>
            </a:r>
            <a:r>
              <a:rPr lang="zh-CN" altLang="en-US" dirty="0" smtClean="0"/>
              <a:t>探测器，保留接口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片选信号：</a:t>
            </a:r>
            <a:r>
              <a:rPr lang="en-US" altLang="zh-CN" dirty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</a:t>
            </a:r>
            <a:r>
              <a:rPr lang="en-US" altLang="zh-CN" dirty="0" smtClean="0"/>
              <a:t>102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56" y="1764106"/>
            <a:ext cx="1847475" cy="144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91" y="256647"/>
            <a:ext cx="1353312" cy="1213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41" y="3471037"/>
            <a:ext cx="3096975" cy="29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阳极板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7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下一步改板计划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采用和现在相同的</a:t>
            </a:r>
            <a:r>
              <a:rPr lang="en-US" altLang="zh-CN" dirty="0" smtClean="0"/>
              <a:t>A7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连接器采用</a:t>
            </a:r>
            <a:r>
              <a:rPr lang="en-US" altLang="zh-CN" dirty="0" err="1" smtClean="0"/>
              <a:t>PandaX</a:t>
            </a:r>
            <a:r>
              <a:rPr lang="en-US" altLang="zh-CN" dirty="0" smtClean="0"/>
              <a:t> III</a:t>
            </a:r>
            <a:r>
              <a:rPr lang="zh-CN" altLang="en-US" dirty="0" smtClean="0"/>
              <a:t>的表贴连接器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板通讯采用</a:t>
            </a:r>
            <a:r>
              <a:rPr lang="en-US" altLang="zh-CN" dirty="0" smtClean="0"/>
              <a:t>USB Type 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en-US" altLang="zh-CN" dirty="0" smtClean="0"/>
              <a:t>Type C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</a:p>
          <a:p>
            <a:pPr lvl="1"/>
            <a:r>
              <a:rPr lang="zh-CN" altLang="en-US" dirty="0" smtClean="0"/>
              <a:t>保留光纤接口兼容</a:t>
            </a:r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Cy68013</a:t>
            </a:r>
            <a:r>
              <a:rPr lang="zh-CN" altLang="en-US" dirty="0" smtClean="0"/>
              <a:t>用作调试用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用来采峰保信号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板和探测器采用柔性版连接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00" y="2576463"/>
            <a:ext cx="2168775" cy="2045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2" t="44706" r="15686" b="39869"/>
          <a:stretch/>
        </p:blipFill>
        <p:spPr>
          <a:xfrm>
            <a:off x="5154706" y="5470371"/>
            <a:ext cx="3600000" cy="6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79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5569</TotalTime>
  <Words>239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SDHCAL工作汇报</vt:lpstr>
      <vt:lpstr>宇宙线测串扰</vt:lpstr>
      <vt:lpstr>温湿度对增益的影响</vt:lpstr>
      <vt:lpstr>下一步改板计划</vt:lpstr>
      <vt:lpstr>阳极板</vt:lpstr>
      <vt:lpstr>下一步改板计划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18</cp:revision>
  <dcterms:created xsi:type="dcterms:W3CDTF">2017-07-13T11:52:54Z</dcterms:created>
  <dcterms:modified xsi:type="dcterms:W3CDTF">2017-07-18T11:58:27Z</dcterms:modified>
</cp:coreProperties>
</file>