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9076E1-59D7-44D8-AAB6-39E4424B2744}" type="datetimeFigureOut">
              <a:rPr lang="zh-CN" altLang="en-US" smtClean="0"/>
              <a:pPr>
                <a:defRPr/>
              </a:pPr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2D61F-395B-4300-8764-A2EC1E17BFF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5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FA462-A24C-449B-A192-78E3B97B0C6B}" type="datetimeFigureOut">
              <a:rPr lang="zh-CN" altLang="en-US" smtClean="0"/>
              <a:pPr>
                <a:defRPr/>
              </a:pPr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47E10-D21A-465D-942D-B8D3D3CC590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1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66A88-F61C-4F2E-86AD-01D5D26BB7A5}" type="datetimeFigureOut">
              <a:rPr lang="zh-CN" altLang="en-US" smtClean="0"/>
              <a:pPr>
                <a:defRPr/>
              </a:pPr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95CEE-8C05-4AEE-BFCE-4E8E4BF356D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5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F53820-4ED9-4FA4-A640-FBCD857D83DC}" type="datetimeFigureOut">
              <a:rPr lang="zh-CN" altLang="en-US" smtClean="0"/>
              <a:pPr>
                <a:defRPr/>
              </a:pPr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4F9882-BB77-48F0-BF06-F1E95265BF4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CC00A2-D85C-4590-813F-FB1CA9E8ED19}" type="datetimeFigureOut">
              <a:rPr lang="zh-CN" altLang="en-US" smtClean="0"/>
              <a:pPr>
                <a:defRPr/>
              </a:pPr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63448-16B1-4C9C-94E0-8BF684D439D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0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25B74F-0E44-40EA-A652-A332467C2A78}" type="datetimeFigureOut">
              <a:rPr lang="zh-CN" altLang="en-US" smtClean="0"/>
              <a:pPr>
                <a:defRPr/>
              </a:pPr>
              <a:t>2017/6/20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3101ED-5B86-489A-83F3-DAD82A252A9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6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C6C8D-1D44-4978-8010-20A9370DB9FC}" type="datetimeFigureOut">
              <a:rPr lang="zh-CN" altLang="en-US" smtClean="0"/>
              <a:pPr>
                <a:defRPr/>
              </a:pPr>
              <a:t>2017/6/20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AB9C-9E25-47D1-909C-B9F4CFAE0A6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6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CCFB31-C169-4EF0-B49C-426C5AB430C8}" type="datetimeFigureOut">
              <a:rPr lang="zh-CN" altLang="en-US" smtClean="0"/>
              <a:pPr>
                <a:defRPr/>
              </a:pPr>
              <a:t>2017/6/20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3ED00-5352-4968-A6C8-1752A6619DE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6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F0D92-8730-41DD-B645-B75E7648464B}" type="datetimeFigureOut">
              <a:rPr lang="zh-CN" altLang="en-US" smtClean="0"/>
              <a:pPr>
                <a:defRPr/>
              </a:pPr>
              <a:t>2017/6/20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208D2-DA55-4C91-82AC-792A23B98CF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ED520B-E093-4716-ACD4-F529DD522B80}" type="datetimeFigureOut">
              <a:rPr lang="zh-CN" altLang="en-US" smtClean="0"/>
              <a:pPr>
                <a:defRPr/>
              </a:pPr>
              <a:t>2017/6/20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54F9C-CDCA-440D-9D58-1C8DF62E51D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825244-BFCB-4F48-ADDD-1C0378343F33}" type="datetimeFigureOut">
              <a:rPr lang="zh-CN" altLang="en-US" smtClean="0"/>
              <a:pPr>
                <a:defRPr/>
              </a:pPr>
              <a:t>2017/6/20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51D69-74E9-4D9E-9876-1191BD8BBFC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C3546FE-E427-4FE9-863C-AD26AB7A0C7B}" type="datetimeFigureOut">
              <a:rPr lang="zh-CN" altLang="en-US" smtClean="0"/>
              <a:pPr>
                <a:defRPr/>
              </a:pPr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8885D5C-0001-4DF2-AA3F-17C36C40E4C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9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串扰分析</a:t>
            </a:r>
          </a:p>
        </p:txBody>
      </p:sp>
      <p:sp>
        <p:nvSpPr>
          <p:cNvPr id="1331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洪道金  </a:t>
            </a:r>
            <a:endParaRPr lang="en-US" altLang="zh-CN" dirty="0" smtClean="0"/>
          </a:p>
          <a:p>
            <a:r>
              <a:rPr lang="en-US" altLang="zh-CN" dirty="0" smtClean="0"/>
              <a:t>2017.6.20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98" y="374469"/>
            <a:ext cx="4425459" cy="33190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726" y="1143855"/>
            <a:ext cx="2510327" cy="1861269"/>
          </a:xfrm>
          <a:prstGeom prst="rect">
            <a:avLst/>
          </a:prstGeom>
        </p:spPr>
      </p:pic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384175" y="19050"/>
            <a:ext cx="10515600" cy="1325563"/>
          </a:xfrm>
        </p:spPr>
        <p:txBody>
          <a:bodyPr/>
          <a:lstStyle/>
          <a:p>
            <a:r>
              <a:rPr lang="zh-CN" altLang="en-US" sz="2400" dirty="0" smtClean="0"/>
              <a:t>串扰</a:t>
            </a:r>
            <a:r>
              <a:rPr lang="zh-CN" altLang="en-US" sz="2400" dirty="0" smtClean="0"/>
              <a:t>分析</a:t>
            </a:r>
            <a:r>
              <a:rPr lang="en-US" altLang="zh-CN" sz="2400" dirty="0" smtClean="0"/>
              <a:t>?</a:t>
            </a:r>
            <a:endParaRPr lang="zh-CN" altLang="en-US" sz="2400" dirty="0" smtClean="0"/>
          </a:p>
        </p:txBody>
      </p:sp>
      <p:graphicFrame>
        <p:nvGraphicFramePr>
          <p:cNvPr id="15414" name="Group 5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994996"/>
              </p:ext>
            </p:extLst>
          </p:nvPr>
        </p:nvGraphicFramePr>
        <p:xfrm>
          <a:off x="798188" y="3990180"/>
          <a:ext cx="5116512" cy="2198690"/>
        </p:xfrm>
        <a:graphic>
          <a:graphicData uri="http://schemas.openxmlformats.org/drawingml/2006/table">
            <a:tbl>
              <a:tblPr/>
              <a:tblGrid>
                <a:gridCol w="2179637"/>
                <a:gridCol w="1108075"/>
                <a:gridCol w="946150"/>
                <a:gridCol w="882650"/>
              </a:tblGrid>
              <a:tr h="4968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目标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pad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编号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 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A36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非目标</a:t>
                      </a: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pad</a:t>
                      </a:r>
                      <a:r>
                        <a:rPr kumimoji="0" lang="zh-CN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信号分析（</a:t>
                      </a: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73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过第一个阈</a:t>
                      </a: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过第二个阈</a:t>
                      </a: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过第三个阈</a:t>
                      </a: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过第一个阈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5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fc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186 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过第二个阈 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20  fc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 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621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(1)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19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(7)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过第三个阈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150  fc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6496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431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(18)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230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(17)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157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(17)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8639468" y="2019300"/>
            <a:ext cx="835457" cy="81098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405" name="图片 1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3150" y="1186604"/>
            <a:ext cx="2393950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07" name="文本框 21"/>
          <p:cNvSpPr txBox="1">
            <a:spLocks noChangeArrowheads="1"/>
          </p:cNvSpPr>
          <p:nvPr/>
        </p:nvSpPr>
        <p:spPr bwMode="auto">
          <a:xfrm>
            <a:off x="6273669" y="4596795"/>
            <a:ext cx="15291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红色部分为九宫格</a:t>
            </a:r>
            <a:r>
              <a:rPr lang="zh-CN" altLang="en-US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内扣除</a:t>
            </a:r>
            <a:r>
              <a:rPr lang="en-US" altLang="zh-CN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ch28</a:t>
            </a:r>
            <a:r>
              <a:rPr lang="zh-CN" altLang="en-US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ch35</a:t>
            </a:r>
            <a:r>
              <a:rPr lang="zh-CN" altLang="en-US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后过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阈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pad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的总事例数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不包含目标</a:t>
            </a:r>
            <a:r>
              <a:rPr lang="en-US" altLang="zh-CN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pad ch36)</a:t>
            </a:r>
            <a:endParaRPr lang="zh-CN" altLang="en-US" sz="16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408" name="文本框 22"/>
          <p:cNvSpPr txBox="1">
            <a:spLocks noChangeArrowheads="1"/>
          </p:cNvSpPr>
          <p:nvPr/>
        </p:nvSpPr>
        <p:spPr bwMode="auto">
          <a:xfrm>
            <a:off x="843231" y="3047232"/>
            <a:ext cx="54654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Calibri" pitchFamily="34" charset="0"/>
              </a:rPr>
              <a:t>       找到</a:t>
            </a:r>
            <a:r>
              <a:rPr lang="zh-CN" altLang="en-US" dirty="0">
                <a:latin typeface="Calibri" pitchFamily="34" charset="0"/>
              </a:rPr>
              <a:t>击中</a:t>
            </a:r>
            <a:r>
              <a:rPr lang="en-US" altLang="zh-CN" dirty="0">
                <a:latin typeface="Calibri" pitchFamily="34" charset="0"/>
              </a:rPr>
              <a:t>pad</a:t>
            </a:r>
            <a:r>
              <a:rPr lang="zh-CN" altLang="en-US" dirty="0">
                <a:latin typeface="Calibri" pitchFamily="34" charset="0"/>
              </a:rPr>
              <a:t>，分析相邻</a:t>
            </a:r>
            <a:r>
              <a:rPr lang="en-US" altLang="zh-CN" dirty="0">
                <a:latin typeface="Calibri" pitchFamily="34" charset="0"/>
              </a:rPr>
              <a:t>pad</a:t>
            </a:r>
            <a:r>
              <a:rPr lang="zh-CN" altLang="en-US" dirty="0" smtClean="0">
                <a:latin typeface="Calibri" pitchFamily="34" charset="0"/>
              </a:rPr>
              <a:t>信号。若其它</a:t>
            </a:r>
            <a:r>
              <a:rPr lang="en-US" altLang="zh-CN" dirty="0" smtClean="0">
                <a:latin typeface="Calibri" pitchFamily="34" charset="0"/>
              </a:rPr>
              <a:t>pad</a:t>
            </a:r>
            <a:r>
              <a:rPr lang="zh-CN" altLang="en-US" dirty="0" smtClean="0">
                <a:latin typeface="Calibri" pitchFamily="34" charset="0"/>
              </a:rPr>
              <a:t>有一个事例信号 过阈，则计</a:t>
            </a:r>
            <a:r>
              <a:rPr lang="en-US" altLang="zh-CN" dirty="0" smtClean="0">
                <a:latin typeface="Calibri" pitchFamily="34" charset="0"/>
              </a:rPr>
              <a:t>1</a:t>
            </a:r>
            <a:endParaRPr lang="zh-CN" altLang="en-US" dirty="0">
              <a:latin typeface="Calibri" pitchFamily="34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5975350" y="5381625"/>
            <a:ext cx="333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2" name="文本框 28"/>
          <p:cNvSpPr txBox="1">
            <a:spLocks noChangeArrowheads="1"/>
          </p:cNvSpPr>
          <p:nvPr/>
        </p:nvSpPr>
        <p:spPr bwMode="auto">
          <a:xfrm>
            <a:off x="5239889" y="1859755"/>
            <a:ext cx="1074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X-Ray</a:t>
            </a:r>
            <a:endParaRPr lang="zh-CN" alt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本框 25"/>
          <p:cNvSpPr txBox="1">
            <a:spLocks noChangeArrowheads="1"/>
          </p:cNvSpPr>
          <p:nvPr/>
        </p:nvSpPr>
        <p:spPr bwMode="auto">
          <a:xfrm>
            <a:off x="1339055" y="1649413"/>
            <a:ext cx="21637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Pad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大小：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1cmx1cm</a:t>
            </a:r>
            <a:endParaRPr lang="en-US" altLang="zh-CN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46514" y="2290354"/>
            <a:ext cx="23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A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6" name="乘号 5"/>
          <p:cNvSpPr/>
          <p:nvPr/>
        </p:nvSpPr>
        <p:spPr>
          <a:xfrm>
            <a:off x="8875998" y="2229643"/>
            <a:ext cx="181198" cy="152400"/>
          </a:xfrm>
          <a:prstGeom prst="mathMultiply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2831" y="3961954"/>
            <a:ext cx="4454689" cy="2389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目标</a:t>
            </a:r>
            <a:r>
              <a:rPr lang="en-US" altLang="zh-CN" sz="2800" dirty="0" smtClean="0"/>
              <a:t>pad</a:t>
            </a:r>
            <a:r>
              <a:rPr lang="zh-CN" altLang="en-US" sz="2800" dirty="0" smtClean="0"/>
              <a:t>过第一个阈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34000" cy="400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46" y="36817"/>
            <a:ext cx="4598510" cy="34488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2" y="3576782"/>
            <a:ext cx="4498108" cy="3373581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2325189" y="3282723"/>
            <a:ext cx="649288" cy="41751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1"/>
          <p:cNvSpPr txBox="1">
            <a:spLocks noChangeArrowheads="1"/>
          </p:cNvSpPr>
          <p:nvPr/>
        </p:nvSpPr>
        <p:spPr bwMode="auto">
          <a:xfrm>
            <a:off x="1594939" y="2974748"/>
            <a:ext cx="1247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目标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pad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文本框 13"/>
          <p:cNvSpPr txBox="1">
            <a:spLocks noChangeArrowheads="1"/>
          </p:cNvSpPr>
          <p:nvPr/>
        </p:nvSpPr>
        <p:spPr bwMode="auto">
          <a:xfrm>
            <a:off x="2974477" y="2454047"/>
            <a:ext cx="66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&gt;5fc</a:t>
            </a:r>
            <a:endParaRPr lang="en-US" altLang="zh-CN" dirty="0">
              <a:solidFill>
                <a:srgbClr val="FF0000"/>
              </a:solidFill>
              <a:latin typeface="Calibri" pitchFamily="34" charset="0"/>
            </a:endParaRPr>
          </a:p>
          <a:p>
            <a:endParaRPr lang="zh-CN" altLang="en-US" dirty="0">
              <a:latin typeface="Calibri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3048273" y="1761258"/>
            <a:ext cx="25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9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6970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目标</a:t>
            </a:r>
            <a:r>
              <a:rPr lang="en-US" altLang="zh-CN" sz="3200" dirty="0"/>
              <a:t>pad</a:t>
            </a:r>
            <a:r>
              <a:rPr lang="zh-CN" altLang="en-US" sz="3200" dirty="0"/>
              <a:t>过</a:t>
            </a:r>
            <a:r>
              <a:rPr lang="zh-CN" altLang="en-US" sz="3200" dirty="0" smtClean="0"/>
              <a:t>第二个</a:t>
            </a:r>
            <a:r>
              <a:rPr lang="zh-CN" altLang="en-US" sz="3200" dirty="0"/>
              <a:t>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35" y="824864"/>
            <a:ext cx="4140944" cy="310570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53" y="3778504"/>
            <a:ext cx="4000364" cy="30002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254" y="365125"/>
            <a:ext cx="4568027" cy="3426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055" y="3622318"/>
            <a:ext cx="4511690" cy="338376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570515" y="2063321"/>
            <a:ext cx="853440" cy="82035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1"/>
          <p:cNvSpPr txBox="1">
            <a:spLocks noChangeArrowheads="1"/>
          </p:cNvSpPr>
          <p:nvPr/>
        </p:nvSpPr>
        <p:spPr bwMode="auto">
          <a:xfrm>
            <a:off x="3915597" y="1755346"/>
            <a:ext cx="1247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目标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pad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496990" y="4640495"/>
            <a:ext cx="648290" cy="85954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21"/>
          <p:cNvSpPr txBox="1">
            <a:spLocks noChangeArrowheads="1"/>
          </p:cNvSpPr>
          <p:nvPr/>
        </p:nvSpPr>
        <p:spPr bwMode="auto">
          <a:xfrm>
            <a:off x="4029827" y="4332520"/>
            <a:ext cx="1247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目标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pad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文本框 13"/>
          <p:cNvSpPr txBox="1">
            <a:spLocks noChangeArrowheads="1"/>
          </p:cNvSpPr>
          <p:nvPr/>
        </p:nvSpPr>
        <p:spPr bwMode="auto">
          <a:xfrm>
            <a:off x="2873922" y="1617110"/>
            <a:ext cx="66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&gt;5fc</a:t>
            </a:r>
            <a:endParaRPr lang="en-US" altLang="zh-CN" dirty="0">
              <a:solidFill>
                <a:srgbClr val="FF0000"/>
              </a:solidFill>
              <a:latin typeface="Calibri" pitchFamily="34" charset="0"/>
            </a:endParaRPr>
          </a:p>
          <a:p>
            <a:endParaRPr lang="zh-CN" altLang="en-US" dirty="0">
              <a:latin typeface="Calibri" pitchFamily="34" charset="0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417299" y="4391824"/>
            <a:ext cx="7961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&gt;20fc</a:t>
            </a:r>
            <a:endParaRPr lang="en-US" altLang="zh-CN" dirty="0">
              <a:solidFill>
                <a:srgbClr val="FF0000"/>
              </a:solidFill>
              <a:latin typeface="Calibri" pitchFamily="34" charset="0"/>
            </a:endParaRPr>
          </a:p>
          <a:p>
            <a:endParaRPr lang="zh-CN" altLang="en-US" dirty="0">
              <a:latin typeface="Calibri" pitchFamily="34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25835"/>
              </p:ext>
            </p:extLst>
          </p:nvPr>
        </p:nvGraphicFramePr>
        <p:xfrm>
          <a:off x="3263061" y="6465887"/>
          <a:ext cx="5116512" cy="392113"/>
        </p:xfrm>
        <a:graphic>
          <a:graphicData uri="http://schemas.openxmlformats.org/drawingml/2006/table">
            <a:tbl>
              <a:tblPr/>
              <a:tblGrid>
                <a:gridCol w="2179637"/>
                <a:gridCol w="1108075"/>
                <a:gridCol w="946150"/>
                <a:gridCol w="882650"/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过第二个阈 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20  fc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 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621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(1)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19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(7)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 flipH="1">
            <a:off x="3496990" y="844015"/>
            <a:ext cx="25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57018" y="-360359"/>
            <a:ext cx="10244892" cy="107374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目标</a:t>
            </a:r>
            <a:r>
              <a:rPr lang="en-US" altLang="zh-CN" sz="3200" dirty="0"/>
              <a:t>pad</a:t>
            </a:r>
            <a:r>
              <a:rPr lang="zh-CN" altLang="en-US" sz="3200" dirty="0"/>
              <a:t>过</a:t>
            </a:r>
            <a:r>
              <a:rPr lang="zh-CN" altLang="en-US" sz="3200" dirty="0" smtClean="0"/>
              <a:t>第三个</a:t>
            </a:r>
            <a:r>
              <a:rPr lang="zh-CN" altLang="en-US" sz="3200" dirty="0"/>
              <a:t>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93" y="3238348"/>
            <a:ext cx="4369386" cy="327704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600" y="425636"/>
            <a:ext cx="3932927" cy="29496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06" y="459359"/>
            <a:ext cx="3961857" cy="29713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072" y="3565692"/>
            <a:ext cx="3932927" cy="2949696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856254" y="4985539"/>
            <a:ext cx="649288" cy="41751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1"/>
          <p:cNvSpPr txBox="1">
            <a:spLocks noChangeArrowheads="1"/>
          </p:cNvSpPr>
          <p:nvPr/>
        </p:nvSpPr>
        <p:spPr bwMode="auto">
          <a:xfrm>
            <a:off x="2126004" y="4677564"/>
            <a:ext cx="1247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目标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pad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49135" y="1965982"/>
            <a:ext cx="649288" cy="41751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21"/>
          <p:cNvSpPr txBox="1">
            <a:spLocks noChangeArrowheads="1"/>
          </p:cNvSpPr>
          <p:nvPr/>
        </p:nvSpPr>
        <p:spPr bwMode="auto">
          <a:xfrm>
            <a:off x="2318885" y="1735088"/>
            <a:ext cx="1247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目标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pad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220891" y="2007226"/>
            <a:ext cx="649288" cy="41751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21"/>
          <p:cNvSpPr txBox="1">
            <a:spLocks noChangeArrowheads="1"/>
          </p:cNvSpPr>
          <p:nvPr/>
        </p:nvSpPr>
        <p:spPr bwMode="auto">
          <a:xfrm>
            <a:off x="7490641" y="1699251"/>
            <a:ext cx="1247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目标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pad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3859041" y="1207125"/>
            <a:ext cx="66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&gt;5fc</a:t>
            </a:r>
            <a:endParaRPr lang="en-US" altLang="zh-CN" dirty="0">
              <a:solidFill>
                <a:srgbClr val="FF0000"/>
              </a:solidFill>
              <a:latin typeface="Calibri" pitchFamily="34" charset="0"/>
            </a:endParaRPr>
          </a:p>
          <a:p>
            <a:endParaRPr lang="zh-CN" altLang="en-US" dirty="0">
              <a:latin typeface="Calibri" pitchFamily="34" charset="0"/>
            </a:endParaRPr>
          </a:p>
        </p:txBody>
      </p:sp>
      <p:sp>
        <p:nvSpPr>
          <p:cNvPr id="15" name="文本框 13"/>
          <p:cNvSpPr txBox="1">
            <a:spLocks noChangeArrowheads="1"/>
          </p:cNvSpPr>
          <p:nvPr/>
        </p:nvSpPr>
        <p:spPr bwMode="auto">
          <a:xfrm>
            <a:off x="3837068" y="3741860"/>
            <a:ext cx="8566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&gt;150fc</a:t>
            </a:r>
            <a:endParaRPr lang="en-US" altLang="zh-CN" dirty="0">
              <a:solidFill>
                <a:srgbClr val="FF0000"/>
              </a:solidFill>
              <a:latin typeface="Calibri" pitchFamily="34" charset="0"/>
            </a:endParaRPr>
          </a:p>
          <a:p>
            <a:endParaRPr lang="zh-CN" altLang="en-US" dirty="0">
              <a:latin typeface="Calibri" pitchFamily="34" charset="0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/>
        </p:nvSpPr>
        <p:spPr bwMode="auto">
          <a:xfrm>
            <a:off x="8985984" y="1149584"/>
            <a:ext cx="9739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&gt;20fc</a:t>
            </a:r>
            <a:endParaRPr lang="en-US" altLang="zh-CN" dirty="0">
              <a:solidFill>
                <a:srgbClr val="FF0000"/>
              </a:solidFill>
              <a:latin typeface="Calibri" pitchFamily="34" charset="0"/>
            </a:endParaRPr>
          </a:p>
          <a:p>
            <a:endParaRPr lang="zh-CN" altLang="en-US" dirty="0">
              <a:latin typeface="Calibr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26330"/>
              </p:ext>
            </p:extLst>
          </p:nvPr>
        </p:nvGraphicFramePr>
        <p:xfrm>
          <a:off x="3487435" y="6347756"/>
          <a:ext cx="5116512" cy="411163"/>
        </p:xfrm>
        <a:graphic>
          <a:graphicData uri="http://schemas.openxmlformats.org/drawingml/2006/table">
            <a:tbl>
              <a:tblPr/>
              <a:tblGrid>
                <a:gridCol w="2179637"/>
                <a:gridCol w="1108075"/>
                <a:gridCol w="946150"/>
                <a:gridCol w="88265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过第三个阈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150  fc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6496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431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(18)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230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(17)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157</a:t>
                      </a: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(17)</a:t>
                      </a:r>
                      <a:endParaRPr kumimoji="0" lang="zh-CN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 flipH="1">
            <a:off x="3641782" y="425636"/>
            <a:ext cx="25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52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4012</TotalTime>
  <Words>213</Words>
  <Application>Microsoft Office PowerPoint</Application>
  <PresentationFormat>宽屏</PresentationFormat>
  <Paragraphs>73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楷体</vt:lpstr>
      <vt:lpstr>宋体</vt:lpstr>
      <vt:lpstr>Arial</vt:lpstr>
      <vt:lpstr>Calibri</vt:lpstr>
      <vt:lpstr>Calibri Light</vt:lpstr>
      <vt:lpstr>Times New Roman</vt:lpstr>
      <vt:lpstr>Office 主题</vt:lpstr>
      <vt:lpstr>串扰分析</vt:lpstr>
      <vt:lpstr>串扰分析?</vt:lpstr>
      <vt:lpstr>目标pad过第一个阈</vt:lpstr>
      <vt:lpstr>目标pad过第二个阈</vt:lpstr>
      <vt:lpstr>目标pad过第三个阈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51</cp:revision>
  <dcterms:created xsi:type="dcterms:W3CDTF">2017-05-22T01:53:15Z</dcterms:created>
  <dcterms:modified xsi:type="dcterms:W3CDTF">2017-06-20T00:59:07Z</dcterms:modified>
</cp:coreProperties>
</file>