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B6C"/>
    <a:srgbClr val="0EFFE8"/>
    <a:srgbClr val="2ADA29"/>
    <a:srgbClr val="D1227B"/>
    <a:srgbClr val="F5F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32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</a:t>
            </a:r>
            <a:r>
              <a:rPr lang="zh-CN" altLang="en-US" dirty="0" smtClean="0"/>
              <a:t>宇、张俊斌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2017/03/29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4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1683</TotalTime>
  <Words>8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Calibri</vt:lpstr>
      <vt:lpstr>Calibri Light</vt:lpstr>
      <vt:lpstr>Wingdings</vt:lpstr>
      <vt:lpstr>回顾</vt:lpstr>
      <vt:lpstr>DHCAL工作汇报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23</cp:revision>
  <dcterms:created xsi:type="dcterms:W3CDTF">2017-01-11T08:37:54Z</dcterms:created>
  <dcterms:modified xsi:type="dcterms:W3CDTF">2017-03-28T05:39:12Z</dcterms:modified>
</cp:coreProperties>
</file>