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62C7-AF9D-4739-8809-F194724B0477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BC7-1F4E-4E6A-9830-5443951FC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39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62C7-AF9D-4739-8809-F194724B0477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BC7-1F4E-4E6A-9830-5443951FC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03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62C7-AF9D-4739-8809-F194724B0477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BC7-1F4E-4E6A-9830-5443951FC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58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62C7-AF9D-4739-8809-F194724B0477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BC7-1F4E-4E6A-9830-5443951FC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04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62C7-AF9D-4739-8809-F194724B0477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BC7-1F4E-4E6A-9830-5443951FC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46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62C7-AF9D-4739-8809-F194724B0477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BC7-1F4E-4E6A-9830-5443951FC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46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62C7-AF9D-4739-8809-F194724B0477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BC7-1F4E-4E6A-9830-5443951FC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7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62C7-AF9D-4739-8809-F194724B0477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BC7-1F4E-4E6A-9830-5443951FC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4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62C7-AF9D-4739-8809-F194724B0477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BC7-1F4E-4E6A-9830-5443951FC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42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62C7-AF9D-4739-8809-F194724B0477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BC7-1F4E-4E6A-9830-5443951FC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45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62C7-AF9D-4739-8809-F194724B0477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BC7-1F4E-4E6A-9830-5443951FC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58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662C7-AF9D-4739-8809-F194724B0477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09BC7-1F4E-4E6A-9830-5443951FC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5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片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828" y="4169051"/>
            <a:ext cx="3539093" cy="26533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557" y="5145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30cmX30cm_GEM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增益均匀性测试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206" y="1614082"/>
            <a:ext cx="3116715" cy="2310872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968548" y="4857963"/>
            <a:ext cx="205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平滑后对峰位拟合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968548" y="5388955"/>
            <a:ext cx="2047660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45" y="1784403"/>
            <a:ext cx="2489757" cy="186483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072" y="1784403"/>
            <a:ext cx="2546964" cy="191022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838036" y="3103418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530763" y="3103418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03012" y="3127132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82870" y="2546172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818849" y="2794302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893707" y="3114982"/>
            <a:ext cx="2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下弧形箭头 56"/>
          <p:cNvSpPr/>
          <p:nvPr/>
        </p:nvSpPr>
        <p:spPr>
          <a:xfrm rot="16200000">
            <a:off x="1994908" y="2358590"/>
            <a:ext cx="1066963" cy="6946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文本框 25"/>
          <p:cNvSpPr txBox="1">
            <a:spLocks noChangeArrowheads="1"/>
          </p:cNvSpPr>
          <p:nvPr/>
        </p:nvSpPr>
        <p:spPr bwMode="auto">
          <a:xfrm>
            <a:off x="4534837" y="2424415"/>
            <a:ext cx="21637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Pad</a:t>
            </a:r>
            <a:r>
              <a:rPr lang="zh-CN" altLang="en-US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大小：</a:t>
            </a:r>
            <a:r>
              <a:rPr lang="en-US" altLang="zh-CN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1cmx1cm</a:t>
            </a:r>
            <a:endParaRPr lang="en-US" altLang="zh-CN" b="1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711774" y="2794302"/>
            <a:ext cx="354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Pad</a:t>
            </a:r>
            <a:r>
              <a:rPr lang="zh-CN" altLang="en-US" b="1" dirty="0" smtClean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数目</a:t>
            </a:r>
            <a:r>
              <a:rPr lang="zh-CN" altLang="en-US" b="1" dirty="0" smtClean="0">
                <a:solidFill>
                  <a:srgbClr val="FFFF00"/>
                </a:solidFill>
              </a:rPr>
              <a:t>：</a:t>
            </a:r>
            <a:r>
              <a:rPr lang="en-US" altLang="zh-CN" b="1" dirty="0" smtClean="0">
                <a:solidFill>
                  <a:srgbClr val="FFFF00"/>
                </a:solidFill>
              </a:rPr>
              <a:t>900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771936" y="1261333"/>
            <a:ext cx="214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pad</a:t>
            </a:r>
            <a:r>
              <a:rPr lang="zh-CN" altLang="en-US" dirty="0" smtClean="0"/>
              <a:t>分布</a:t>
            </a:r>
            <a:endParaRPr lang="zh-CN" altLang="en-US" dirty="0"/>
          </a:p>
        </p:txBody>
      </p:sp>
      <p:sp>
        <p:nvSpPr>
          <p:cNvPr id="64" name="内容占位符 4"/>
          <p:cNvSpPr txBox="1">
            <a:spLocks/>
          </p:cNvSpPr>
          <p:nvPr/>
        </p:nvSpPr>
        <p:spPr>
          <a:xfrm>
            <a:off x="1093279" y="1079867"/>
            <a:ext cx="7750538" cy="141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加高压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小时，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光机开机～</a:t>
            </a:r>
            <a:r>
              <a:rPr lang="en-US" altLang="zh-CN" sz="1800" dirty="0" smtClean="0"/>
              <a:t>15</a:t>
            </a:r>
            <a:r>
              <a:rPr lang="zh-CN" altLang="en-US" sz="1800" dirty="0" smtClean="0"/>
              <a:t>分钟测试</a:t>
            </a:r>
            <a:endParaRPr lang="en-US" altLang="zh-CN" sz="1800" dirty="0" smtClean="0"/>
          </a:p>
          <a:p>
            <a:r>
              <a:rPr lang="zh-CN" altLang="en-US" sz="1800" dirty="0" smtClean="0"/>
              <a:t>每隔一个</a:t>
            </a:r>
            <a:r>
              <a:rPr lang="en-US" altLang="zh-CN" sz="1800" dirty="0" smtClean="0"/>
              <a:t>pad</a:t>
            </a:r>
            <a:r>
              <a:rPr lang="zh-CN" altLang="en-US" sz="1800" dirty="0" smtClean="0"/>
              <a:t>测一个点，共测</a:t>
            </a:r>
            <a:r>
              <a:rPr lang="en-US" altLang="zh-CN" sz="1800" dirty="0" smtClean="0"/>
              <a:t>450</a:t>
            </a:r>
            <a:r>
              <a:rPr lang="zh-CN" altLang="en-US" sz="1800" dirty="0" smtClean="0"/>
              <a:t>个</a:t>
            </a:r>
            <a:r>
              <a:rPr lang="en-US" altLang="zh-CN" sz="1800" dirty="0" smtClean="0"/>
              <a:t>pad</a:t>
            </a:r>
            <a:endParaRPr lang="zh-CN" altLang="en-US" sz="1800" dirty="0" smtClean="0"/>
          </a:p>
          <a:p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1765903" y="3793430"/>
            <a:ext cx="23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Pad_D37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幅度分布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654472" y="5730700"/>
            <a:ext cx="1830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Peak</a:t>
            </a:r>
            <a:r>
              <a:rPr lang="zh-CN" altLang="en-US" sz="1600" dirty="0" smtClean="0">
                <a:solidFill>
                  <a:srgbClr val="FF0000"/>
                </a:solidFill>
              </a:rPr>
              <a:t>：</a:t>
            </a:r>
            <a:r>
              <a:rPr lang="en-US" altLang="zh-CN" sz="1600" dirty="0" smtClean="0">
                <a:solidFill>
                  <a:srgbClr val="FF0000"/>
                </a:solidFill>
              </a:rPr>
              <a:t>0.779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80" y="4161630"/>
            <a:ext cx="3602138" cy="270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703" y="449251"/>
            <a:ext cx="6714550" cy="3367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5810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均匀性测试结果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74" y="2026375"/>
            <a:ext cx="5208407" cy="38203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90" y="3804232"/>
            <a:ext cx="3986162" cy="298572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01092" y="5948366"/>
            <a:ext cx="312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幅度：中间小，边缘大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281382" y="1657043"/>
            <a:ext cx="250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幅度</a:t>
            </a:r>
            <a:r>
              <a:rPr lang="zh-CN" altLang="en-US" dirty="0" smtClean="0"/>
              <a:t>分布三维图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652923" y="5297096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19.0%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883237" y="264585"/>
            <a:ext cx="250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幅度分布二维图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2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2" y="178630"/>
            <a:ext cx="10515600" cy="1325563"/>
          </a:xfrm>
        </p:spPr>
        <p:txBody>
          <a:bodyPr/>
          <a:lstStyle/>
          <a:p>
            <a:r>
              <a:rPr lang="zh-CN" altLang="en-US" dirty="0"/>
              <a:t>效率测试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198" y="1690688"/>
            <a:ext cx="10411690" cy="498330"/>
          </a:xfrm>
        </p:spPr>
        <p:txBody>
          <a:bodyPr/>
          <a:lstStyle/>
          <a:p>
            <a:r>
              <a:rPr lang="zh-CN" altLang="en-US" dirty="0" smtClean="0"/>
              <a:t>正在测试中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47" y="2268151"/>
            <a:ext cx="8748163" cy="3652357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882567" y="3133436"/>
            <a:ext cx="91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PMT1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50331" y="3505695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PMT2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70410" y="452697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符合信号</a:t>
            </a:r>
            <a:endParaRPr lang="zh-CN" altLang="en-US" b="1" dirty="0">
              <a:solidFill>
                <a:srgbClr val="92D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81365" y="4062654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GEM</a:t>
            </a:r>
            <a:r>
              <a:rPr lang="zh-CN" altLang="en-US" dirty="0" smtClean="0">
                <a:solidFill>
                  <a:srgbClr val="FFC000"/>
                </a:solidFill>
              </a:rPr>
              <a:t>探测器信号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2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96</Words>
  <Application>Microsoft Office PowerPoint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楷体</vt:lpstr>
      <vt:lpstr>宋体</vt:lpstr>
      <vt:lpstr>Arial</vt:lpstr>
      <vt:lpstr>Calibri</vt:lpstr>
      <vt:lpstr>Calibri Light</vt:lpstr>
      <vt:lpstr>Times New Roman</vt:lpstr>
      <vt:lpstr>Office 主题</vt:lpstr>
      <vt:lpstr>30cmX30cm_GEM增益均匀性测试</vt:lpstr>
      <vt:lpstr>均匀性测试结果</vt:lpstr>
      <vt:lpstr>效率测试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16</cp:revision>
  <dcterms:created xsi:type="dcterms:W3CDTF">2017-07-03T11:48:40Z</dcterms:created>
  <dcterms:modified xsi:type="dcterms:W3CDTF">2017-07-03T15:17:45Z</dcterms:modified>
</cp:coreProperties>
</file>