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742" y="758311"/>
            <a:ext cx="7726236" cy="274772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Romantic" panose="00000400000000000000" pitchFamily="2" charset="2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594519"/>
            <a:ext cx="75438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DF68E2-58F2-4D09-BE8B-E3BD06533059}" type="datetimeFigureOut">
              <a:rPr lang="en-US" smtClean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6866" y="35355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tx1"/>
              </a:buClr>
              <a:buFont typeface="Wingdings" panose="05000000000000000000" pitchFamily="2" charset="2"/>
              <a:buChar char="Ø"/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1432" y="6800789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395"/>
            <a:ext cx="7543801" cy="46936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pPr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1640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/>
              <a:t>SDHCAL</a:t>
            </a:r>
            <a:r>
              <a:rPr lang="zh-CN" altLang="en-US" sz="7200" dirty="0" smtClean="0"/>
              <a:t>工作汇报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洪道</a:t>
            </a:r>
            <a:r>
              <a:rPr lang="zh-CN" altLang="en-US" dirty="0" smtClean="0"/>
              <a:t>金、王宇</a:t>
            </a:r>
            <a:endParaRPr lang="en-US" altLang="zh-CN" dirty="0" smtClean="0"/>
          </a:p>
          <a:p>
            <a:r>
              <a:rPr lang="en-US" altLang="zh-CN" dirty="0" smtClean="0"/>
              <a:t>2017/07/05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5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5mm</a:t>
            </a:r>
            <a:r>
              <a:rPr lang="zh-CN" altLang="en-US" dirty="0" smtClean="0"/>
              <a:t>准直孔，间隔一个</a:t>
            </a:r>
            <a:r>
              <a:rPr lang="en-US" altLang="zh-CN" dirty="0" smtClean="0"/>
              <a:t>Pad</a:t>
            </a:r>
            <a:r>
              <a:rPr lang="zh-CN" altLang="en-US" dirty="0" smtClean="0"/>
              <a:t>测量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中间的</a:t>
            </a:r>
            <a:r>
              <a:rPr lang="en-US" altLang="zh-CN" dirty="0" smtClean="0"/>
              <a:t>Pad</a:t>
            </a:r>
            <a:r>
              <a:rPr lang="zh-CN" altLang="en-US" dirty="0" smtClean="0"/>
              <a:t>增益小于周围的</a:t>
            </a:r>
            <a:r>
              <a:rPr lang="en-US" altLang="zh-CN" dirty="0" smtClean="0"/>
              <a:t>Pad</a:t>
            </a:r>
            <a:endParaRPr lang="en-US" altLang="zh-CN" dirty="0"/>
          </a:p>
          <a:p>
            <a:pPr lvl="1"/>
            <a:r>
              <a:rPr lang="zh-CN" altLang="en-US" dirty="0" smtClean="0"/>
              <a:t>统计：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平均</a:t>
            </a:r>
            <a:r>
              <a:rPr lang="en-US" altLang="zh-CN" dirty="0" smtClean="0"/>
              <a:t>328.89fC-&gt;</a:t>
            </a:r>
            <a:r>
              <a:rPr lang="zh-CN" altLang="en-US" dirty="0" smtClean="0"/>
              <a:t>增益：</a:t>
            </a:r>
            <a:r>
              <a:rPr lang="en-US" altLang="zh-CN" dirty="0" smtClean="0"/>
              <a:t>6800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6398"/>
            <a:ext cx="2880000" cy="216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81" y="4566398"/>
            <a:ext cx="2880000" cy="216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000" y="3745880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探测效率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6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EA092042-D3BA-43ED-B5B0-0B6E1A8BA410}" vid="{136F997E-5934-429A-BFD3-33FF7080D4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汇报母版new</Template>
  <TotalTime>391</TotalTime>
  <Words>38</Words>
  <Application>Microsoft Office PowerPoint</Application>
  <PresentationFormat>全屏显示(4:3)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宋体</vt:lpstr>
      <vt:lpstr>Calibri</vt:lpstr>
      <vt:lpstr>Calibri Light</vt:lpstr>
      <vt:lpstr>Romantic</vt:lpstr>
      <vt:lpstr>Times New Roman</vt:lpstr>
      <vt:lpstr>Wingdings</vt:lpstr>
      <vt:lpstr>回顾</vt:lpstr>
      <vt:lpstr>SDHCAL工作汇报</vt:lpstr>
      <vt:lpstr>均匀性</vt:lpstr>
      <vt:lpstr>探测效率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SDHCAL工作汇报</dc:title>
  <dc:creator>王宇</dc:creator>
  <cp:lastModifiedBy>王宇</cp:lastModifiedBy>
  <cp:revision>5</cp:revision>
  <dcterms:created xsi:type="dcterms:W3CDTF">2017-07-04T06:37:48Z</dcterms:created>
  <dcterms:modified xsi:type="dcterms:W3CDTF">2017-07-04T13:09:28Z</dcterms:modified>
</cp:coreProperties>
</file>