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"/>
  </p:notesMasterIdLst>
  <p:sldIdLst>
    <p:sldId id="265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CD58-01A8-4CBB-BBFF-1A34B03B3569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31EC-85BD-4BED-9DF8-F2FE334D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Calibri" panose="020F050202020403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5509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考虑幅度分布为正态分布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曲线即为幅度分布积分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使用误差函数拟合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∗√2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69" t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44" y="2759449"/>
            <a:ext cx="5333333" cy="40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1265880"/>
          </a:xfrm>
        </p:spPr>
        <p:txBody>
          <a:bodyPr/>
          <a:lstStyle/>
          <a:p>
            <a:r>
              <a:rPr lang="zh-CN" altLang="en-US" dirty="0" smtClean="0"/>
              <a:t>所有通道基线及噪声统计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2160309"/>
            <a:ext cx="4320000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9" y="2044915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所有通道基线统计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" y="1930140"/>
            <a:ext cx="4320000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27" y="193014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822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75626D3-247F-4C2B-A435-41C817C9CBD2}" vid="{A6A2EF81-4F16-423B-B813-7FB7ABAACDC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2501</TotalTime>
  <Words>32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回顾</vt:lpstr>
      <vt:lpstr>S曲线测试</vt:lpstr>
      <vt:lpstr>基线</vt:lpstr>
      <vt:lpstr>增益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DHCAL读出板 设计进展</dc:title>
  <dc:creator>Wang Yu</dc:creator>
  <cp:lastModifiedBy>Wang Yu</cp:lastModifiedBy>
  <cp:revision>43</cp:revision>
  <dcterms:created xsi:type="dcterms:W3CDTF">2018-01-02T06:17:57Z</dcterms:created>
  <dcterms:modified xsi:type="dcterms:W3CDTF">2018-10-12T13:33:16Z</dcterms:modified>
</cp:coreProperties>
</file>