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SDHCAL</a:t>
            </a:r>
            <a:r>
              <a:rPr lang="zh-CN" altLang="en-US" dirty="0" smtClean="0"/>
              <a:t>读出板调试进展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r>
              <a:rPr lang="en-US" altLang="zh-CN" smtClean="0"/>
              <a:t>2018/10/09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几个通道基线偏离较大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1774595"/>
            <a:ext cx="9144000" cy="46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用示波器观察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75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用示波器观察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75"/>
            <a:ext cx="9144000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91" y="1795211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用示波器观察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639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输入信号走线</a:t>
            </a:r>
            <a:r>
              <a:rPr lang="zh-CN" altLang="en-US" dirty="0" smtClean="0"/>
              <a:t>离</a:t>
            </a:r>
            <a:r>
              <a:rPr lang="en-US" altLang="zh-CN" dirty="0" smtClean="0"/>
              <a:t>Slow Clock</a:t>
            </a:r>
            <a:r>
              <a:rPr lang="zh-CN" altLang="en-US" dirty="0" smtClean="0"/>
              <a:t>信号</a:t>
            </a:r>
            <a:r>
              <a:rPr lang="zh-CN" altLang="en-US" dirty="0" smtClean="0"/>
              <a:t>太近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Slow Clock</a:t>
            </a:r>
            <a:r>
              <a:rPr lang="zh-CN" altLang="en-US" dirty="0" smtClean="0"/>
              <a:t>信号</a:t>
            </a:r>
            <a:r>
              <a:rPr lang="zh-CN" altLang="en-US" dirty="0" smtClean="0"/>
              <a:t>的过孔耦合到输入端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0" y="2924355"/>
            <a:ext cx="3297138" cy="3372699"/>
            <a:chOff x="0" y="2924355"/>
            <a:chExt cx="3297138" cy="33726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38" y="2924355"/>
              <a:ext cx="2905500" cy="2366962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1552755" y="3485072"/>
              <a:ext cx="888521" cy="12085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822959" y="4270075"/>
              <a:ext cx="738422" cy="13025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0" y="5511356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Slow Clock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1685443" y="4804913"/>
              <a:ext cx="99204" cy="1072047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945406" y="589694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被影响的信号走线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59" y="2748999"/>
            <a:ext cx="5146760" cy="3348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6090248" y="5011947"/>
            <a:ext cx="595223" cy="49940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和芯片输入端断开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456424" y="521333"/>
            <a:ext cx="3131388" cy="2409892"/>
            <a:chOff x="0" y="2261490"/>
            <a:chExt cx="3131388" cy="24098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53" y="2338461"/>
              <a:ext cx="2638335" cy="2332921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2096219" y="2338461"/>
              <a:ext cx="448574" cy="6462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509624" y="2579298"/>
              <a:ext cx="500329" cy="1259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0" y="2261490"/>
              <a:ext cx="1646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Slow Clock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02811" y="2784685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Ch37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2811" y="3327923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Ch38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2810" y="3822259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Ch39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6" y="3681879"/>
            <a:ext cx="4032000" cy="3024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86" y="3660885"/>
            <a:ext cx="4031999" cy="3024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37504" y="33125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47531" y="33112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4584" y="2635286"/>
            <a:ext cx="980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en-US" altLang="zh-CN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887" y="1886025"/>
            <a:ext cx="1044225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Ch21</a:t>
            </a:r>
            <a:r>
              <a:rPr lang="zh-CN" altLang="en-US" dirty="0" smtClean="0"/>
              <a:t>和</a:t>
            </a:r>
            <a:r>
              <a:rPr lang="en-US" altLang="zh-CN" dirty="0"/>
              <a:t>C</a:t>
            </a:r>
            <a:r>
              <a:rPr lang="en-US" altLang="zh-CN" dirty="0" smtClean="0"/>
              <a:t>h22</a:t>
            </a:r>
            <a:r>
              <a:rPr lang="zh-CN" altLang="en-US" dirty="0" smtClean="0"/>
              <a:t>噪声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暂时没有想到原因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29" y="1742536"/>
            <a:ext cx="5177527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91" y="4123426"/>
            <a:ext cx="5202665" cy="21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/>
              <a:t>下一</a:t>
            </a:r>
            <a:r>
              <a:rPr lang="zh-CN" altLang="en-US" dirty="0" smtClean="0"/>
              <a:t>版过孔修改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屏蔽受影响的通道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</a:t>
            </a:r>
            <a:r>
              <a:rPr lang="en-US" altLang="zh-CN" dirty="0" smtClean="0"/>
              <a:t>66</a:t>
            </a:r>
            <a:r>
              <a:rPr lang="zh-CN" altLang="en-US" dirty="0" smtClean="0"/>
              <a:t>个通道有问题（</a:t>
            </a:r>
            <a:r>
              <a:rPr lang="en-US" altLang="zh-CN" dirty="0" smtClean="0"/>
              <a:t>7.3%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联调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0" y="1044673"/>
            <a:ext cx="4337550" cy="28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3429831F-AA49-4EFD-BC54-BD86DD6DB8DA}" vid="{A89016D9-0C42-4AA7-A66F-54CA03EC10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613</TotalTime>
  <Words>124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Calibri</vt:lpstr>
      <vt:lpstr>Times New Roman</vt:lpstr>
      <vt:lpstr>Wingdings</vt:lpstr>
      <vt:lpstr>回顾</vt:lpstr>
      <vt:lpstr>SDHCAL读出板调试进展</vt:lpstr>
      <vt:lpstr>测试遇到的问题</vt:lpstr>
      <vt:lpstr>遇到的问题</vt:lpstr>
      <vt:lpstr>遇到的问题</vt:lpstr>
      <vt:lpstr>遇到的问题</vt:lpstr>
      <vt:lpstr>可能的原因</vt:lpstr>
      <vt:lpstr>PowerPoint 演示文稿</vt:lpstr>
      <vt:lpstr>其他问题</vt:lpstr>
      <vt:lpstr>解决办法&amp;下一步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SDHCAL读出板调试进展</dc:title>
  <dc:creator>Wang Yu</dc:creator>
  <cp:lastModifiedBy>Wang Yu</cp:lastModifiedBy>
  <cp:revision>17</cp:revision>
  <dcterms:created xsi:type="dcterms:W3CDTF">2018-10-08T07:03:08Z</dcterms:created>
  <dcterms:modified xsi:type="dcterms:W3CDTF">2018-10-09T05:47:25Z</dcterms:modified>
</cp:coreProperties>
</file>