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0B6C"/>
    <a:srgbClr val="0EFFE8"/>
    <a:srgbClr val="2ADA29"/>
    <a:srgbClr val="D1227B"/>
    <a:srgbClr val="F5F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 sz="32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DHCAL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王</a:t>
            </a:r>
            <a:r>
              <a:rPr lang="zh-CN" altLang="en-US" dirty="0" smtClean="0"/>
              <a:t>宇、张俊斌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2017/01/13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2689266"/>
            <a:ext cx="9121701" cy="3600000"/>
            <a:chOff x="0" y="2689266"/>
            <a:chExt cx="9121701" cy="360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89266"/>
              <a:ext cx="4800000" cy="36000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8"/>
            <a:stretch/>
          </p:blipFill>
          <p:spPr>
            <a:xfrm>
              <a:off x="4486275" y="2689266"/>
              <a:ext cx="4635426" cy="36000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输入电荷和成形输出线性测试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sw_hg</a:t>
            </a:r>
            <a:r>
              <a:rPr lang="en-US" altLang="zh-CN" dirty="0" smtClean="0"/>
              <a:t> = 10</a:t>
            </a:r>
          </a:p>
          <a:p>
            <a:pPr lvl="1"/>
            <a:r>
              <a:rPr lang="zh-CN" altLang="en-US" dirty="0"/>
              <a:t>成形</a:t>
            </a:r>
            <a:r>
              <a:rPr lang="zh-CN" altLang="en-US" dirty="0" smtClean="0"/>
              <a:t>时间</a:t>
            </a:r>
            <a:r>
              <a:rPr lang="en-US" altLang="zh-CN" dirty="0"/>
              <a:t>:</a:t>
            </a:r>
            <a:r>
              <a:rPr lang="en-US" altLang="zh-CN" dirty="0" smtClean="0"/>
              <a:t>126.7ns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785616" y="1175395"/>
            <a:ext cx="4581144" cy="1682497"/>
            <a:chOff x="3785616" y="1175395"/>
            <a:chExt cx="4581144" cy="168249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72" t="16866" r="9828" b="36217"/>
            <a:stretch/>
          </p:blipFill>
          <p:spPr>
            <a:xfrm>
              <a:off x="3785616" y="1175395"/>
              <a:ext cx="4581144" cy="1682497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3994753" y="2453760"/>
              <a:ext cx="326948" cy="0"/>
            </a:xfrm>
            <a:prstGeom prst="straightConnector1">
              <a:avLst/>
            </a:prstGeom>
            <a:ln>
              <a:solidFill>
                <a:srgbClr val="DA0B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4881174" y="2453760"/>
              <a:ext cx="326948" cy="0"/>
            </a:xfrm>
            <a:prstGeom prst="straightConnector1">
              <a:avLst/>
            </a:prstGeom>
            <a:ln>
              <a:solidFill>
                <a:srgbClr val="DA0B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188269" y="2269094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DA0B6C"/>
                  </a:solidFill>
                </a:rPr>
                <a:t>126.7ns</a:t>
              </a:r>
              <a:endParaRPr lang="zh-CN" altLang="en-US" dirty="0">
                <a:solidFill>
                  <a:srgbClr val="DA0B6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9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689266"/>
            <a:ext cx="9142224" cy="3600000"/>
            <a:chOff x="0" y="2689266"/>
            <a:chExt cx="9142224" cy="360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89266"/>
              <a:ext cx="4800000" cy="36000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8"/>
            <a:stretch/>
          </p:blipFill>
          <p:spPr>
            <a:xfrm>
              <a:off x="4629149" y="2689266"/>
              <a:ext cx="4513075" cy="36000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输入电荷和成形输出线性测试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sw_hg</a:t>
            </a:r>
            <a:r>
              <a:rPr lang="en-US" altLang="zh-CN" dirty="0" smtClean="0"/>
              <a:t> = 11</a:t>
            </a:r>
          </a:p>
          <a:p>
            <a:pPr lvl="1"/>
            <a:r>
              <a:rPr lang="zh-CN" altLang="en-US" dirty="0" smtClean="0"/>
              <a:t>成形时间：</a:t>
            </a:r>
            <a:r>
              <a:rPr lang="en-US" altLang="zh-CN" dirty="0" smtClean="0"/>
              <a:t>185.4ns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849624" y="1175395"/>
            <a:ext cx="4517136" cy="1664209"/>
            <a:chOff x="3849624" y="1175395"/>
            <a:chExt cx="4517136" cy="166420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00" t="16852" r="20400" b="36741"/>
            <a:stretch/>
          </p:blipFill>
          <p:spPr>
            <a:xfrm>
              <a:off x="3849624" y="1175395"/>
              <a:ext cx="4517136" cy="1664209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>
            <a:xfrm>
              <a:off x="4342225" y="2430036"/>
              <a:ext cx="326948" cy="0"/>
            </a:xfrm>
            <a:prstGeom prst="straightConnector1">
              <a:avLst/>
            </a:prstGeom>
            <a:ln>
              <a:solidFill>
                <a:srgbClr val="DA0B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5530232" y="2430036"/>
              <a:ext cx="326948" cy="0"/>
            </a:xfrm>
            <a:prstGeom prst="straightConnector1">
              <a:avLst/>
            </a:prstGeom>
            <a:ln>
              <a:solidFill>
                <a:srgbClr val="DA0B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837327" y="2245370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DA0B6C"/>
                  </a:solidFill>
                </a:rPr>
                <a:t>185.4ns</a:t>
              </a:r>
              <a:endParaRPr lang="zh-CN" altLang="en-US" dirty="0">
                <a:solidFill>
                  <a:srgbClr val="DA0B6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2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输入电荷和成形输出线性测试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非线性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5%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示波器测量，结果不是很准确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在下一步测试中将会更加精确的测量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8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成形电路基线一致性测试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在没有输入情况下，测量</a:t>
            </a:r>
            <a:r>
              <a:rPr lang="en-US" altLang="zh-CN" dirty="0" smtClean="0"/>
              <a:t>64</a:t>
            </a:r>
            <a:r>
              <a:rPr lang="zh-CN" altLang="en-US" dirty="0" smtClean="0"/>
              <a:t>通道成形输出基线的差异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基线的差异将会影响到阈值比较器的比较结果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smtClean="0"/>
              <a:t>high gain shaper</a:t>
            </a:r>
            <a:r>
              <a:rPr lang="zh-CN" altLang="en-US" dirty="0" smtClean="0"/>
              <a:t>的基线可以通过</a:t>
            </a:r>
            <a:r>
              <a:rPr lang="en-US" altLang="zh-CN" dirty="0" smtClean="0"/>
              <a:t>4bit</a:t>
            </a:r>
            <a:r>
              <a:rPr lang="zh-CN" altLang="en-US" dirty="0" smtClean="0"/>
              <a:t>片内</a:t>
            </a:r>
            <a:r>
              <a:rPr lang="en-US" altLang="zh-CN" dirty="0" smtClean="0"/>
              <a:t>DAC</a:t>
            </a:r>
            <a:r>
              <a:rPr lang="zh-CN" altLang="en-US" dirty="0" smtClean="0"/>
              <a:t>微调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90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成形电路基线一致性测试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831"/>
            <a:ext cx="7543801" cy="4693699"/>
          </a:xfrm>
        </p:spPr>
        <p:txBody>
          <a:bodyPr/>
          <a:lstStyle/>
          <a:p>
            <a:r>
              <a:rPr lang="en-US" altLang="zh-CN" dirty="0" smtClean="0"/>
              <a:t>High gain shaper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8585" y="1833715"/>
            <a:ext cx="8972550" cy="3600000"/>
            <a:chOff x="0" y="1843240"/>
            <a:chExt cx="8972550" cy="360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43240"/>
              <a:ext cx="4800000" cy="3600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42"/>
            <a:stretch/>
          </p:blipFill>
          <p:spPr>
            <a:xfrm>
              <a:off x="4524975" y="1843240"/>
              <a:ext cx="4447575" cy="3600000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1839171" y="54209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未经过修正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3344" y="5420940"/>
            <a:ext cx="19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经过</a:t>
            </a:r>
            <a:r>
              <a:rPr lang="en-US" altLang="zh-CN" dirty="0" smtClean="0"/>
              <a:t>4-bit DAC</a:t>
            </a:r>
            <a:r>
              <a:rPr lang="zh-CN" altLang="en-US" dirty="0" smtClean="0"/>
              <a:t>修正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6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成形电路基线一致性测试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831"/>
            <a:ext cx="7543801" cy="4693699"/>
          </a:xfrm>
        </p:spPr>
        <p:txBody>
          <a:bodyPr/>
          <a:lstStyle/>
          <a:p>
            <a:r>
              <a:rPr lang="en-US" altLang="zh-CN" dirty="0" smtClean="0"/>
              <a:t>Low gain shaper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647680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成形电路基线一致性测试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Datasheet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88561"/>
              </p:ext>
            </p:extLst>
          </p:nvPr>
        </p:nvGraphicFramePr>
        <p:xfrm>
          <a:off x="232409" y="1996624"/>
          <a:ext cx="441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Datasheet</a:t>
                      </a:r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2.14763V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2.15424V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最小值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2.14221V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2.14963V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平均值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2.14456V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2.15194V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标准差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1.06378mV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1.088mV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2409" y="1627292"/>
            <a:ext cx="417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 gain shaper</a:t>
            </a:r>
            <a:r>
              <a:rPr lang="zh-CN" altLang="en-US" dirty="0" smtClean="0"/>
              <a:t>输出，未经</a:t>
            </a:r>
            <a:r>
              <a:rPr lang="en-US" altLang="zh-CN" dirty="0" smtClean="0"/>
              <a:t>4bit-DAC</a:t>
            </a:r>
            <a:r>
              <a:rPr lang="zh-CN" altLang="en-US" dirty="0" smtClean="0"/>
              <a:t>修正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52222"/>
              </p:ext>
            </p:extLst>
          </p:nvPr>
        </p:nvGraphicFramePr>
        <p:xfrm>
          <a:off x="4724400" y="1996624"/>
          <a:ext cx="441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Datasheet</a:t>
                      </a:r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2.14094V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2.15284V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最小值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2.13968V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2.15130V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平均值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2.14024V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2.15221V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标准差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0.32158mV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0.36071mV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724400" y="1627292"/>
            <a:ext cx="419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 gain shaper</a:t>
            </a:r>
            <a:r>
              <a:rPr lang="zh-CN" altLang="en-US" dirty="0" smtClean="0"/>
              <a:t>输出，经过</a:t>
            </a:r>
            <a:r>
              <a:rPr lang="en-US" altLang="zh-CN" dirty="0" smtClean="0"/>
              <a:t>4bit-DAC</a:t>
            </a:r>
            <a:r>
              <a:rPr lang="zh-CN" altLang="en-US" dirty="0" smtClean="0"/>
              <a:t>修正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02260"/>
              </p:ext>
            </p:extLst>
          </p:nvPr>
        </p:nvGraphicFramePr>
        <p:xfrm>
          <a:off x="235004" y="4243469"/>
          <a:ext cx="441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1473200"/>
                <a:gridCol w="147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Datasheet</a:t>
                      </a:r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最大值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2.14592V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2.17125V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最小值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2.14394V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2.16289V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平均值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2.14477V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2.16540V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标准差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0.44822mV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1.54015mV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35004" y="3874137"/>
            <a:ext cx="212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low </a:t>
            </a:r>
            <a:r>
              <a:rPr lang="en-US" altLang="zh-CN" dirty="0"/>
              <a:t>gain shaper</a:t>
            </a:r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0258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阈值和触发率关系测试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特定的输入电荷量，改变阈值测量触发率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得到 阈值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触发率曲线，称为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1908809" y="2708937"/>
            <a:ext cx="5372100" cy="3312557"/>
            <a:chOff x="1352550" y="2925869"/>
            <a:chExt cx="5372100" cy="331255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2550" y="2925869"/>
              <a:ext cx="5372100" cy="294322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384140" y="5869094"/>
              <a:ext cx="330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芯片手册上的 触发率</a:t>
              </a:r>
              <a:r>
                <a:rPr lang="en-US" altLang="zh-CN" dirty="0" smtClean="0"/>
                <a:t>-</a:t>
              </a:r>
              <a:r>
                <a:rPr lang="zh-CN" altLang="en-US" dirty="0" smtClean="0"/>
                <a:t>阈值曲线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77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阈值和触发率关系测试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利用“阈值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触发率”曲线可以</a:t>
            </a:r>
            <a:r>
              <a:rPr lang="zh-CN" altLang="en-US" dirty="0"/>
              <a:t>准确</a:t>
            </a:r>
            <a:r>
              <a:rPr lang="zh-CN" altLang="en-US" dirty="0" smtClean="0"/>
              <a:t>的</a:t>
            </a:r>
            <a:r>
              <a:rPr lang="zh-CN" altLang="en-US" dirty="0"/>
              <a:t>得到该输入电荷对应</a:t>
            </a:r>
            <a:r>
              <a:rPr lang="zh-CN" altLang="en-US" dirty="0" smtClean="0"/>
              <a:t>的成形输出值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改变输入电荷，得到不同的阈值，可以得到更精确的“电荷</a:t>
            </a:r>
            <a:r>
              <a:rPr lang="en-US" altLang="zh-CN" dirty="0" smtClean="0"/>
              <a:t>-</a:t>
            </a:r>
            <a:r>
              <a:rPr lang="zh-CN" altLang="en-US" dirty="0" smtClean="0"/>
              <a:t>成形输出”线性关系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对于同一电荷输入，多次测量阈值，可以测量成形输出噪声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测量该曲线需要修改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逻辑和上位机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上次汇报的问题</a:t>
            </a:r>
            <a:endParaRPr lang="en-US" altLang="zh-CN" dirty="0" smtClean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电压不正确（解决）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成形输出基线电压不正确（解决）</a:t>
            </a:r>
            <a:endParaRPr lang="en-US" altLang="zh-CN" dirty="0" smtClean="0"/>
          </a:p>
          <a:p>
            <a:pPr lvl="1"/>
            <a:r>
              <a:rPr lang="en-US" altLang="zh-CN" dirty="0" err="1"/>
              <a:t>o</a:t>
            </a:r>
            <a:r>
              <a:rPr lang="en-US" altLang="zh-CN" dirty="0" err="1" smtClean="0"/>
              <a:t>ut_q</a:t>
            </a:r>
            <a:r>
              <a:rPr lang="zh-CN" altLang="en-US" dirty="0" smtClean="0"/>
              <a:t>信号没有保持住（未解决，对目前测试没影响）</a:t>
            </a:r>
            <a:endParaRPr lang="en-US" altLang="zh-CN" dirty="0" smtClean="0"/>
          </a:p>
          <a:p>
            <a:r>
              <a:rPr lang="zh-CN" altLang="en-US" dirty="0" smtClean="0"/>
              <a:t>完成的测试</a:t>
            </a:r>
            <a:endParaRPr lang="en-US" altLang="zh-CN" dirty="0" smtClean="0"/>
          </a:p>
          <a:p>
            <a:pPr lvl="1"/>
            <a:r>
              <a:rPr lang="zh-CN" altLang="en-US" dirty="0"/>
              <a:t>输入</a:t>
            </a:r>
            <a:r>
              <a:rPr lang="zh-CN" altLang="en-US" dirty="0" smtClean="0"/>
              <a:t>电荷和成形输出线性测试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通道基线电压一致性测试</a:t>
            </a:r>
            <a:endParaRPr lang="en-US" altLang="zh-CN" dirty="0" smtClean="0"/>
          </a:p>
          <a:p>
            <a:r>
              <a:rPr lang="zh-CN" altLang="en-US" dirty="0" smtClean="0"/>
              <a:t>下一步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</a:t>
            </a:r>
            <a:r>
              <a:rPr lang="en-US" altLang="zh-CN" dirty="0" smtClean="0"/>
              <a:t>S</a:t>
            </a:r>
            <a:r>
              <a:rPr lang="zh-CN" altLang="en-US" dirty="0" smtClean="0"/>
              <a:t>曲线测试</a:t>
            </a:r>
            <a:endParaRPr lang="en-US" altLang="zh-CN" dirty="0" smtClean="0"/>
          </a:p>
          <a:p>
            <a:pPr marL="201168" lvl="1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89345" y="548199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感谢聆听</a:t>
            </a:r>
            <a:endParaRPr lang="zh-CN" altLang="en-US" sz="5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32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上次汇报的问题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偏置电压不正确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基线电压不正确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out_t&amp;h</a:t>
            </a:r>
            <a:r>
              <a:rPr lang="zh-CN" altLang="en-US" dirty="0" smtClean="0"/>
              <a:t>管脚无法输出保持住的峰值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4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上次汇报的问题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配置电压不正确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Pin list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Datasheet</a:t>
            </a:r>
            <a:r>
              <a:rPr lang="zh-CN" altLang="en-US" dirty="0" smtClean="0"/>
              <a:t>有冲突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</a:t>
            </a:r>
            <a:r>
              <a:rPr lang="en-US" altLang="zh-CN" dirty="0" smtClean="0"/>
              <a:t>Datasheet</a:t>
            </a:r>
            <a:r>
              <a:rPr lang="zh-CN" altLang="en-US" dirty="0" smtClean="0"/>
              <a:t>我们的值是正确的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目前配置电压对测试没有影响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54404" y="3028950"/>
            <a:ext cx="7994205" cy="1704975"/>
            <a:chOff x="654404" y="3028950"/>
            <a:chExt cx="7994205" cy="1704975"/>
          </a:xfrm>
        </p:grpSpPr>
        <p:grpSp>
          <p:nvGrpSpPr>
            <p:cNvPr id="10" name="组合 9"/>
            <p:cNvGrpSpPr/>
            <p:nvPr/>
          </p:nvGrpSpPr>
          <p:grpSpPr>
            <a:xfrm>
              <a:off x="654404" y="3179344"/>
              <a:ext cx="7994205" cy="1444954"/>
              <a:chOff x="654404" y="3179344"/>
              <a:chExt cx="7994205" cy="1444954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22209" y="3179344"/>
                <a:ext cx="6926400" cy="1444954"/>
                <a:chOff x="1208273" y="2077290"/>
                <a:chExt cx="6926400" cy="1444954"/>
              </a:xfrm>
            </p:grpSpPr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08273" y="2077290"/>
                  <a:ext cx="6924675" cy="695325"/>
                </a:xfrm>
                <a:prstGeom prst="rect">
                  <a:avLst/>
                </a:prstGeom>
              </p:spPr>
            </p:pic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8273" y="2762608"/>
                  <a:ext cx="6926400" cy="759636"/>
                </a:xfrm>
                <a:prstGeom prst="rect">
                  <a:avLst/>
                </a:prstGeom>
              </p:spPr>
            </p:pic>
          </p:grpSp>
          <p:sp>
            <p:nvSpPr>
              <p:cNvPr id="8" name="文本框 7"/>
              <p:cNvSpPr txBox="1"/>
              <p:nvPr/>
            </p:nvSpPr>
            <p:spPr>
              <a:xfrm>
                <a:off x="654404" y="3337578"/>
                <a:ext cx="800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Pin list</a:t>
                </a:r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54404" y="4059814"/>
                <a:ext cx="1138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Datasheet</a:t>
                </a:r>
                <a:endParaRPr lang="zh-CN" altLang="en-US" dirty="0"/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7934326" y="3028950"/>
              <a:ext cx="712558" cy="17049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1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上次汇报的问题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成形输出基线电压不正确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out_sh</a:t>
            </a:r>
            <a:r>
              <a:rPr lang="zh-CN" altLang="en-US" dirty="0" smtClean="0"/>
              <a:t>管脚无法驱动运放匹配电阻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去掉匹配电阻之后基线电压正常，成形输出正常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图是</a:t>
            </a:r>
            <a:r>
              <a:rPr lang="en-US" altLang="zh-CN" dirty="0" smtClean="0"/>
              <a:t>400fC</a:t>
            </a:r>
            <a:r>
              <a:rPr lang="zh-CN" altLang="en-US" dirty="0" smtClean="0"/>
              <a:t>输入时候的情况</a:t>
            </a:r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274859" y="2992050"/>
            <a:ext cx="8640000" cy="3388500"/>
            <a:chOff x="274859" y="2992050"/>
            <a:chExt cx="8640000" cy="3388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59" y="2992050"/>
              <a:ext cx="8640000" cy="3388500"/>
            </a:xfrm>
            <a:prstGeom prst="rect">
              <a:avLst/>
            </a:prstGeom>
          </p:spPr>
        </p:pic>
        <p:cxnSp>
          <p:nvCxnSpPr>
            <p:cNvPr id="8" name="直接箭头连接符 7"/>
            <p:cNvCxnSpPr/>
            <p:nvPr/>
          </p:nvCxnSpPr>
          <p:spPr>
            <a:xfrm>
              <a:off x="2209800" y="3643313"/>
              <a:ext cx="0" cy="1223962"/>
            </a:xfrm>
            <a:prstGeom prst="straightConnector1">
              <a:avLst/>
            </a:prstGeom>
            <a:ln>
              <a:solidFill>
                <a:srgbClr val="D1227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447925" y="4255294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DA0B6C"/>
                  </a:solidFill>
                </a:rPr>
                <a:t>2.145V</a:t>
              </a:r>
              <a:endParaRPr lang="zh-CN" altLang="en-US" dirty="0">
                <a:solidFill>
                  <a:srgbClr val="DA0B6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7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上次汇报的问题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out_t&amp;h</a:t>
            </a:r>
            <a:r>
              <a:rPr lang="zh-CN" altLang="en-US" dirty="0" smtClean="0"/>
              <a:t>管</a:t>
            </a:r>
            <a:r>
              <a:rPr lang="zh-CN" altLang="en-US" dirty="0"/>
              <a:t>脚无法输出保持住的峰值</a:t>
            </a:r>
          </a:p>
          <a:p>
            <a:pPr lvl="1"/>
            <a:r>
              <a:rPr lang="zh-CN" altLang="en-US" dirty="0" smtClean="0"/>
              <a:t>成形信号超过阈值后输出</a:t>
            </a:r>
            <a:r>
              <a:rPr lang="en-US" altLang="zh-CN" dirty="0" smtClean="0"/>
              <a:t>out_trig2b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out_trig2b</a:t>
            </a:r>
            <a:r>
              <a:rPr lang="zh-CN" altLang="en-US" dirty="0" smtClean="0"/>
              <a:t>有效后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hold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芯片</a:t>
            </a:r>
            <a:r>
              <a:rPr lang="en-US" altLang="zh-CN" dirty="0" smtClean="0"/>
              <a:t>out_trig2b</a:t>
            </a:r>
            <a:r>
              <a:rPr lang="zh-CN" altLang="en-US" dirty="0" smtClean="0"/>
              <a:t>输出较峰值有延迟，无法保持住峰值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目前这个问题不影响测试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859" y="3317100"/>
            <a:ext cx="8640000" cy="3388500"/>
            <a:chOff x="274859" y="3007518"/>
            <a:chExt cx="8640000" cy="33885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59" y="3007518"/>
              <a:ext cx="8640000" cy="33885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038225" y="3337578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5FA29"/>
                  </a:solidFill>
                </a:rPr>
                <a:t>out_trig2b</a:t>
              </a:r>
              <a:endParaRPr lang="zh-CN" altLang="en-US" dirty="0">
                <a:solidFill>
                  <a:srgbClr val="F5FA29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89584" y="3924300"/>
              <a:ext cx="182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D1227B"/>
                  </a:solidFill>
                </a:rPr>
                <a:t>out_fsb</a:t>
              </a:r>
              <a:r>
                <a:rPr lang="en-US" altLang="zh-CN" dirty="0" smtClean="0">
                  <a:solidFill>
                    <a:srgbClr val="D1227B"/>
                  </a:solidFill>
                </a:rPr>
                <a:t>(low gain)</a:t>
              </a:r>
              <a:endParaRPr lang="zh-CN" altLang="en-US" dirty="0">
                <a:solidFill>
                  <a:srgbClr val="D1227B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288836" y="4332436"/>
              <a:ext cx="1077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2ADA29"/>
                  </a:solidFill>
                </a:rPr>
                <a:t>Start_acq</a:t>
              </a:r>
              <a:endParaRPr lang="zh-CN" altLang="en-US" dirty="0">
                <a:solidFill>
                  <a:srgbClr val="2ADA29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76850" y="33375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EFFE8"/>
                  </a:solidFill>
                </a:rPr>
                <a:t>hold</a:t>
              </a:r>
              <a:endParaRPr lang="zh-CN" altLang="en-US" dirty="0">
                <a:solidFill>
                  <a:srgbClr val="0EFFE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6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电荷输入板已投板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SMA</a:t>
            </a:r>
            <a:r>
              <a:rPr lang="zh-CN" altLang="en-US" dirty="0"/>
              <a:t>驱动</a:t>
            </a:r>
            <a:r>
              <a:rPr lang="en-US" altLang="zh-CN" dirty="0" smtClean="0"/>
              <a:t>32</a:t>
            </a:r>
            <a:r>
              <a:rPr lang="zh-CN" altLang="en-US" dirty="0" smtClean="0"/>
              <a:t>路信号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735" y="2099850"/>
            <a:ext cx="576224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示波器测试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zh-CN" altLang="en-US" dirty="0" smtClean="0"/>
              <a:t>电荷和成形电压线性关系测量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用信号发生器通过</a:t>
            </a:r>
            <a:r>
              <a:rPr lang="en-US" altLang="zh-CN" dirty="0" err="1" smtClean="0"/>
              <a:t>Ctest</a:t>
            </a:r>
            <a:r>
              <a:rPr lang="zh-CN" altLang="en-US" dirty="0" smtClean="0"/>
              <a:t>管脚输入阶跃信号</a:t>
            </a:r>
            <a:endParaRPr lang="en-US" altLang="zh-CN" dirty="0" smtClean="0"/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示波器测量成形输出的峰值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成形电路参数</a:t>
            </a:r>
            <a:r>
              <a:rPr lang="en-US" altLang="zh-CN" dirty="0" err="1" smtClean="0"/>
              <a:t>sw_hg</a:t>
            </a:r>
            <a:r>
              <a:rPr lang="zh-CN" altLang="en-US" dirty="0" smtClean="0"/>
              <a:t>可以改变成形时间和峰值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46474" y="3609337"/>
            <a:ext cx="8296770" cy="2520000"/>
            <a:chOff x="268959" y="2675887"/>
            <a:chExt cx="8296770" cy="2520000"/>
          </a:xfrm>
        </p:grpSpPr>
        <p:grpSp>
          <p:nvGrpSpPr>
            <p:cNvPr id="6" name="组合 5"/>
            <p:cNvGrpSpPr/>
            <p:nvPr/>
          </p:nvGrpSpPr>
          <p:grpSpPr>
            <a:xfrm>
              <a:off x="1021928" y="2675887"/>
              <a:ext cx="7145861" cy="2520000"/>
              <a:chOff x="1835237" y="2037712"/>
              <a:chExt cx="7145861" cy="2520000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5237" y="2137713"/>
                <a:ext cx="2374813" cy="2029823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62"/>
              <a:stretch/>
            </p:blipFill>
            <p:spPr>
              <a:xfrm>
                <a:off x="4210050" y="2037712"/>
                <a:ext cx="4771048" cy="2520000"/>
              </a:xfrm>
              <a:prstGeom prst="rect">
                <a:avLst/>
              </a:prstGeom>
            </p:spPr>
          </p:pic>
        </p:grpSp>
        <p:sp>
          <p:nvSpPr>
            <p:cNvPr id="7" name="文本框 6"/>
            <p:cNvSpPr txBox="1"/>
            <p:nvPr/>
          </p:nvSpPr>
          <p:spPr>
            <a:xfrm>
              <a:off x="268959" y="379079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电荷输入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57733" y="39358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成形输出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4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0" y="2733533"/>
            <a:ext cx="9144000" cy="3600000"/>
            <a:chOff x="0" y="2733533"/>
            <a:chExt cx="9144000" cy="360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33533"/>
              <a:ext cx="4800000" cy="3600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/>
            <a:stretch/>
          </p:blipFill>
          <p:spPr>
            <a:xfrm>
              <a:off x="4533900" y="2733533"/>
              <a:ext cx="4610100" cy="36000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输入电荷和成形输出线性测试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sw_hg</a:t>
            </a:r>
            <a:r>
              <a:rPr lang="en-US" altLang="zh-CN" dirty="0" smtClean="0"/>
              <a:t> = 00</a:t>
            </a:r>
          </a:p>
          <a:p>
            <a:pPr lvl="1"/>
            <a:r>
              <a:rPr lang="zh-CN" altLang="en-US" dirty="0" smtClean="0"/>
              <a:t>成形时间：</a:t>
            </a:r>
            <a:r>
              <a:rPr lang="en-US" altLang="zh-CN" dirty="0" smtClean="0"/>
              <a:t>29.6ns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816749" y="1138281"/>
            <a:ext cx="4550011" cy="1632367"/>
            <a:chOff x="4435239" y="1175395"/>
            <a:chExt cx="4550011" cy="163236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33" t="17241" r="9908" b="37241"/>
            <a:stretch/>
          </p:blipFill>
          <p:spPr>
            <a:xfrm>
              <a:off x="4435239" y="1175395"/>
              <a:ext cx="4550011" cy="1632367"/>
            </a:xfrm>
            <a:prstGeom prst="rect">
              <a:avLst/>
            </a:prstGeom>
          </p:spPr>
        </p:pic>
        <p:cxnSp>
          <p:nvCxnSpPr>
            <p:cNvPr id="12" name="直接箭头连接符 11"/>
            <p:cNvCxnSpPr/>
            <p:nvPr/>
          </p:nvCxnSpPr>
          <p:spPr>
            <a:xfrm>
              <a:off x="4832699" y="2142467"/>
              <a:ext cx="326948" cy="0"/>
            </a:xfrm>
            <a:prstGeom prst="straightConnector1">
              <a:avLst/>
            </a:prstGeom>
            <a:ln>
              <a:solidFill>
                <a:srgbClr val="DA0B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315821" y="2142467"/>
              <a:ext cx="326948" cy="0"/>
            </a:xfrm>
            <a:prstGeom prst="straightConnector1">
              <a:avLst/>
            </a:prstGeom>
            <a:ln>
              <a:solidFill>
                <a:srgbClr val="DA0B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622916" y="1957801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DA0B6C"/>
                  </a:solidFill>
                </a:rPr>
                <a:t>29.6ns</a:t>
              </a:r>
              <a:endParaRPr lang="zh-CN" altLang="en-US" dirty="0">
                <a:solidFill>
                  <a:srgbClr val="DA0B6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2710921"/>
            <a:ext cx="9111643" cy="3600000"/>
            <a:chOff x="0" y="2710921"/>
            <a:chExt cx="9111643" cy="3600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10921"/>
              <a:ext cx="4800000" cy="36000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5"/>
            <a:stretch/>
          </p:blipFill>
          <p:spPr>
            <a:xfrm>
              <a:off x="4505325" y="2710921"/>
              <a:ext cx="4606318" cy="36000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输入电荷和成形输出线性测试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sw_hg</a:t>
            </a:r>
            <a:r>
              <a:rPr lang="en-US" altLang="zh-CN" dirty="0" smtClean="0"/>
              <a:t> = 01</a:t>
            </a:r>
          </a:p>
          <a:p>
            <a:pPr lvl="1"/>
            <a:r>
              <a:rPr lang="zh-CN" altLang="en-US" dirty="0"/>
              <a:t>成形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:86.5ns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807460" y="1175395"/>
            <a:ext cx="4559300" cy="1631950"/>
            <a:chOff x="4419600" y="1175395"/>
            <a:chExt cx="4559300" cy="163195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07" t="17242" r="9932" b="37251"/>
            <a:stretch/>
          </p:blipFill>
          <p:spPr>
            <a:xfrm>
              <a:off x="4419600" y="1175395"/>
              <a:ext cx="4559300" cy="1631950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>
              <a:off x="4760309" y="2269094"/>
              <a:ext cx="326948" cy="0"/>
            </a:xfrm>
            <a:prstGeom prst="straightConnector1">
              <a:avLst/>
            </a:prstGeom>
            <a:ln>
              <a:solidFill>
                <a:srgbClr val="DA0B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484731" y="2269094"/>
              <a:ext cx="326948" cy="0"/>
            </a:xfrm>
            <a:prstGeom prst="straightConnector1">
              <a:avLst/>
            </a:prstGeom>
            <a:ln>
              <a:solidFill>
                <a:srgbClr val="DA0B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791826" y="2084428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DA0B6C"/>
                  </a:solidFill>
                </a:rPr>
                <a:t>86.5ns</a:t>
              </a:r>
              <a:endParaRPr lang="zh-CN" altLang="en-US" dirty="0">
                <a:solidFill>
                  <a:srgbClr val="DA0B6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2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1D23419A-B4E6-44C1-9EED-D52E03EEE481}" vid="{C4535885-2362-41A4-B44D-113D13BCBE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</Template>
  <TotalTime>1683</TotalTime>
  <Words>610</Words>
  <Application>Microsoft Office PowerPoint</Application>
  <PresentationFormat>全屏显示(4:3)</PresentationFormat>
  <Paragraphs>147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隶书</vt:lpstr>
      <vt:lpstr>宋体</vt:lpstr>
      <vt:lpstr>Calibri</vt:lpstr>
      <vt:lpstr>Calibri Light</vt:lpstr>
      <vt:lpstr>Wingdings</vt:lpstr>
      <vt:lpstr>回顾</vt:lpstr>
      <vt:lpstr>DHCAL工作汇报</vt:lpstr>
      <vt:lpstr>上次汇报的问题</vt:lpstr>
      <vt:lpstr>上次汇报的问题</vt:lpstr>
      <vt:lpstr>上次汇报的问题</vt:lpstr>
      <vt:lpstr>上次汇报的问题</vt:lpstr>
      <vt:lpstr>完成的工作</vt:lpstr>
      <vt:lpstr>示波器测试</vt:lpstr>
      <vt:lpstr>输入电荷和成形输出线性测试</vt:lpstr>
      <vt:lpstr>输入电荷和成形输出线性测试</vt:lpstr>
      <vt:lpstr>输入电荷和成形输出线性测试</vt:lpstr>
      <vt:lpstr>输入电荷和成形输出线性测试</vt:lpstr>
      <vt:lpstr>输入电荷和成形输出线性测试</vt:lpstr>
      <vt:lpstr>完成的测试</vt:lpstr>
      <vt:lpstr>成形电路基线一致性测试</vt:lpstr>
      <vt:lpstr>成形电路基线一致性测试</vt:lpstr>
      <vt:lpstr>成形电路基线一致性测试</vt:lpstr>
      <vt:lpstr>下一步测试</vt:lpstr>
      <vt:lpstr>下一步测试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</dc:creator>
  <cp:lastModifiedBy>王宇</cp:lastModifiedBy>
  <cp:revision>21</cp:revision>
  <dcterms:created xsi:type="dcterms:W3CDTF">2017-01-11T08:37:54Z</dcterms:created>
  <dcterms:modified xsi:type="dcterms:W3CDTF">2017-01-13T04:30:37Z</dcterms:modified>
</cp:coreProperties>
</file>