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72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095"/>
    <a:srgbClr val="B0B55B"/>
    <a:srgbClr val="66EC5C"/>
    <a:srgbClr val="5555C1"/>
    <a:srgbClr val="DA0B6C"/>
    <a:srgbClr val="0EFFE8"/>
    <a:srgbClr val="2ADA29"/>
    <a:srgbClr val="D1227B"/>
    <a:srgbClr val="F5F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 sz="32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DHCAL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王</a:t>
            </a:r>
            <a:r>
              <a:rPr lang="zh-CN" altLang="en-US" dirty="0" smtClean="0"/>
              <a:t>宇、张俊斌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2017/03/29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低电荷量</a:t>
            </a:r>
            <a:r>
              <a:rPr lang="en-US" altLang="zh-CN" dirty="0" smtClean="0"/>
              <a:t>(&lt;10fC)</a:t>
            </a:r>
            <a:r>
              <a:rPr lang="zh-CN" altLang="en-US" dirty="0" smtClean="0"/>
              <a:t>注入情况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可以得到最小电荷分辨能力，</a:t>
            </a:r>
            <a:r>
              <a:rPr lang="en-US" altLang="zh-CN" dirty="0" smtClean="0"/>
              <a:t>2fC</a:t>
            </a:r>
            <a:r>
              <a:rPr lang="zh-CN" altLang="en-US" dirty="0" smtClean="0"/>
              <a:t>电荷量可以分辨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测量小电荷量输入情况的成形输出线性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3063746"/>
            <a:ext cx="4320000" cy="3240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74859" y="3063746"/>
            <a:ext cx="4320000" cy="3240000"/>
            <a:chOff x="274859" y="3063746"/>
            <a:chExt cx="4320000" cy="324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59" y="3063746"/>
              <a:ext cx="4320000" cy="32400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756168" y="3522244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Chn</a:t>
              </a:r>
              <a:r>
                <a:rPr lang="en-US" altLang="zh-CN" dirty="0" smtClean="0"/>
                <a:t> 61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3152775" y="3790950"/>
              <a:ext cx="595313" cy="233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4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探测器联调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8keV X</a:t>
            </a:r>
            <a:r>
              <a:rPr lang="zh-CN" altLang="en-US" dirty="0" smtClean="0"/>
              <a:t>射线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示波器观察</a:t>
            </a:r>
            <a:r>
              <a:rPr lang="en-US" altLang="zh-CN" dirty="0" err="1" smtClean="0"/>
              <a:t>out_sh</a:t>
            </a:r>
            <a:r>
              <a:rPr lang="zh-CN" altLang="en-US" dirty="0" smtClean="0"/>
              <a:t>输出波形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543"/>
            <a:ext cx="5473700" cy="4105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25958" y="169431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击中图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2" t="5907" r="11790" b="2958"/>
          <a:stretch/>
        </p:blipFill>
        <p:spPr>
          <a:xfrm>
            <a:off x="5242379" y="2212536"/>
            <a:ext cx="390162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探测器联调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曲线有一定展宽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0" y="3356776"/>
            <a:ext cx="3840000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00" y="3356776"/>
            <a:ext cx="3840000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对不同电荷输入做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找到该电荷量对应的阈值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接上探测器测“计数率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阈值”曲线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测量不同阈值下的计数率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根据计数率计算探测器输出电荷量的分布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可以在现有的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曲线测试基础上修改，工作量不大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四片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同时工作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ASIC</a:t>
            </a:r>
            <a:r>
              <a:rPr lang="zh-CN" altLang="en-US" dirty="0"/>
              <a:t>菊花链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修改量很小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数据采集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4</a:t>
            </a:r>
            <a:r>
              <a:rPr lang="zh-CN" altLang="en-US" dirty="0" smtClean="0"/>
              <a:t>片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Start_Acq</a:t>
            </a:r>
            <a:r>
              <a:rPr lang="zh-CN" altLang="en-US" dirty="0" smtClean="0"/>
              <a:t>信号同时给出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工作模式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单片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的工作模式：任何一个通道被击中，这片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所有通道的比较结果都会被写入</a:t>
            </a:r>
            <a:r>
              <a:rPr lang="en-US" altLang="zh-CN" dirty="0" smtClean="0"/>
              <a:t>RAM</a:t>
            </a:r>
          </a:p>
          <a:p>
            <a:pPr lvl="3"/>
            <a:r>
              <a:rPr lang="zh-CN" altLang="en-US" dirty="0" smtClean="0"/>
              <a:t>多片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工作时：其中一片</a:t>
            </a:r>
            <a:r>
              <a:rPr lang="en-US" altLang="zh-CN" dirty="0" smtClean="0"/>
              <a:t>AISC</a:t>
            </a:r>
            <a:r>
              <a:rPr lang="zh-CN" altLang="en-US" dirty="0" smtClean="0"/>
              <a:t>被击中时，其他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的比较结果是否需要写入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5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353031" y="2898000"/>
            <a:ext cx="5790969" cy="3960000"/>
            <a:chOff x="3353031" y="2268071"/>
            <a:chExt cx="5790969" cy="4067219"/>
          </a:xfrm>
        </p:grpSpPr>
        <p:grpSp>
          <p:nvGrpSpPr>
            <p:cNvPr id="12" name="组合 11"/>
            <p:cNvGrpSpPr/>
            <p:nvPr/>
          </p:nvGrpSpPr>
          <p:grpSpPr>
            <a:xfrm>
              <a:off x="3353031" y="2268071"/>
              <a:ext cx="5790969" cy="4067219"/>
              <a:chOff x="3353031" y="2268071"/>
              <a:chExt cx="5790969" cy="406721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031" y="2268071"/>
                <a:ext cx="5790969" cy="4067219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6221506" y="257287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:endParaRPr lang="zh-CN" altLang="en-US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221506" y="2777797"/>
                <a:ext cx="2420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+</a:t>
                </a:r>
                <a:endParaRPr lang="zh-CN" altLang="en-US" sz="12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221506" y="2995335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221506" y="3200262"/>
                <a:ext cx="2420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+</a:t>
                </a:r>
                <a:endParaRPr lang="zh-CN" altLang="en-US" sz="12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164356" y="3861119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164356" y="4066046"/>
                <a:ext cx="2420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+</a:t>
                </a:r>
                <a:endParaRPr lang="zh-CN" altLang="en-US" sz="1200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045076" y="3155950"/>
              <a:ext cx="74929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5555C1"/>
                  </a:solidFill>
                </a:rPr>
                <a:t>10-bit DAC</a:t>
              </a:r>
              <a:endParaRPr lang="zh-CN" altLang="en-US" sz="1000" dirty="0">
                <a:solidFill>
                  <a:srgbClr val="5555C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3" idx="3"/>
            </p:cNvCxnSpPr>
            <p:nvPr/>
          </p:nvCxnSpPr>
          <p:spPr>
            <a:xfrm flipV="1">
              <a:off x="5794375" y="2942202"/>
              <a:ext cx="285750" cy="336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794375" y="3279061"/>
              <a:ext cx="314325" cy="85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800950" y="3279061"/>
              <a:ext cx="256950" cy="97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Microroc</a:t>
            </a:r>
            <a:r>
              <a:rPr lang="zh-CN" altLang="en-US" dirty="0" smtClean="0"/>
              <a:t>工作方式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3587116" cy="4693699"/>
          </a:xfrm>
        </p:spPr>
        <p:txBody>
          <a:bodyPr/>
          <a:lstStyle/>
          <a:p>
            <a:r>
              <a:rPr lang="zh-CN" altLang="en-US" dirty="0"/>
              <a:t>模拟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信号经过成形后与比较器比较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比较器的结果由数字部分存储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比较器阈值分别由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   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10-bit DAC</a:t>
            </a:r>
            <a:r>
              <a:rPr lang="zh-CN" altLang="en-US" dirty="0" smtClean="0"/>
              <a:t>提供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4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499359" y="1973580"/>
            <a:ext cx="6804661" cy="4352924"/>
            <a:chOff x="1945341" y="1688068"/>
            <a:chExt cx="7198660" cy="46460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41" y="2014928"/>
              <a:ext cx="7198660" cy="431919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553075" y="2767013"/>
              <a:ext cx="576263" cy="385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5919788" y="2057400"/>
              <a:ext cx="19050" cy="700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192737" y="1688068"/>
              <a:ext cx="2658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64</a:t>
              </a:r>
              <a:r>
                <a:rPr lang="zh-CN" altLang="en-US" dirty="0" smtClean="0"/>
                <a:t>通道</a:t>
              </a:r>
              <a:r>
                <a:rPr lang="en-US" altLang="zh-CN" dirty="0" smtClean="0"/>
                <a:t>trigger</a:t>
              </a:r>
              <a:r>
                <a:rPr lang="zh-CN" altLang="en-US" dirty="0"/>
                <a:t>进行</a:t>
              </a:r>
              <a:r>
                <a:rPr lang="zh-CN" altLang="en-US" dirty="0" smtClean="0"/>
                <a:t>或操作</a:t>
              </a:r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Microroc</a:t>
            </a:r>
            <a:r>
              <a:rPr lang="zh-CN" altLang="en-US" dirty="0" smtClean="0"/>
              <a:t>工作方式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83015"/>
            <a:ext cx="3642361" cy="569585"/>
          </a:xfrm>
        </p:spPr>
        <p:txBody>
          <a:bodyPr/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数字部分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56260" y="1752600"/>
            <a:ext cx="2355055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比较器结果经过一个锁存器进行锁存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任何一个通道有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输出，将数据写入</a:t>
            </a:r>
            <a:r>
              <a:rPr lang="en-US" altLang="zh-CN" dirty="0" smtClean="0"/>
              <a:t>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Microroc</a:t>
            </a:r>
            <a:r>
              <a:rPr lang="zh-CN" altLang="en-US" dirty="0"/>
              <a:t>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3124201" cy="4693699"/>
          </a:xfrm>
        </p:spPr>
        <p:txBody>
          <a:bodyPr/>
          <a:lstStyle/>
          <a:p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次击中信息有</a:t>
            </a:r>
            <a:r>
              <a:rPr lang="en-US" altLang="zh-CN" dirty="0" smtClean="0"/>
              <a:t>160bit</a:t>
            </a:r>
          </a:p>
          <a:p>
            <a:pPr lvl="1"/>
            <a:r>
              <a:rPr lang="zh-CN" altLang="en-US" dirty="0" smtClean="0"/>
              <a:t>存储</a:t>
            </a:r>
            <a:r>
              <a:rPr lang="en-US" altLang="zh-CN" dirty="0" smtClean="0"/>
              <a:t>160bit * 128</a:t>
            </a:r>
            <a:r>
              <a:rPr lang="zh-CN" altLang="en-US" dirty="0" smtClean="0"/>
              <a:t>个数据</a:t>
            </a:r>
            <a:endParaRPr lang="en-US" altLang="zh-CN" dirty="0" smtClean="0"/>
          </a:p>
          <a:p>
            <a:r>
              <a:rPr lang="zh-CN" altLang="en-US" dirty="0"/>
              <a:t>串行读</a:t>
            </a:r>
            <a:r>
              <a:rPr lang="zh-CN" altLang="en-US" dirty="0" smtClean="0"/>
              <a:t>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5M</a:t>
            </a:r>
            <a:r>
              <a:rPr lang="zh-CN" altLang="en-US" dirty="0" smtClean="0"/>
              <a:t>时钟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160bit</a:t>
            </a:r>
            <a:r>
              <a:rPr lang="zh-CN" altLang="en-US" dirty="0" smtClean="0"/>
              <a:t>数据需要</a:t>
            </a:r>
            <a:r>
              <a:rPr lang="en-US" altLang="zh-CN" dirty="0" smtClean="0"/>
              <a:t>32</a:t>
            </a:r>
            <a:r>
              <a:rPr lang="el-GR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44" y="1175395"/>
            <a:ext cx="5411856" cy="30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触发率和</a:t>
            </a:r>
            <a:r>
              <a:rPr lang="en-US" altLang="zh-CN" dirty="0" smtClean="0"/>
              <a:t>10-bit DAC</a:t>
            </a:r>
            <a:r>
              <a:rPr lang="zh-CN" altLang="en-US" dirty="0" smtClean="0"/>
              <a:t>码值关系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给定电荷量，测量不同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码值时触发的次数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DAC</a:t>
            </a:r>
            <a:r>
              <a:rPr lang="zh-CN" altLang="en-US" dirty="0" smtClean="0"/>
              <a:t>码值越高，阈越低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如何做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用信号发生器注入电荷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信号发生器产生一个同频率的时钟信号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FPGA</a:t>
            </a:r>
            <a:r>
              <a:rPr lang="zh-CN" altLang="en-US" dirty="0" smtClean="0"/>
              <a:t>同时计数时钟个数和触发个数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比值即为该阈值对应的触发率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62323" y="2484016"/>
            <a:ext cx="2403739" cy="1393269"/>
            <a:chOff x="4016111" y="1901310"/>
            <a:chExt cx="2403739" cy="139326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08" t="9551" r="31875" b="61485"/>
            <a:stretch/>
          </p:blipFill>
          <p:spPr>
            <a:xfrm>
              <a:off x="4324350" y="2085976"/>
              <a:ext cx="2095500" cy="11049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016111" y="2530725"/>
              <a:ext cx="578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 w="0">
                    <a:solidFill>
                      <a:srgbClr val="B0B55B"/>
                    </a:solidFill>
                  </a:ln>
                  <a:solidFill>
                    <a:srgbClr val="B0B5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DAC</a:t>
              </a:r>
              <a:endParaRPr lang="zh-CN" altLang="en-US" dirty="0">
                <a:ln w="0">
                  <a:solidFill>
                    <a:srgbClr val="B0B55B"/>
                  </a:solidFill>
                </a:ln>
                <a:solidFill>
                  <a:srgbClr val="B0B55B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64279" y="2925247"/>
              <a:ext cx="82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 w="0">
                    <a:solidFill>
                      <a:srgbClr val="212095"/>
                    </a:solidFill>
                  </a:ln>
                  <a:solidFill>
                    <a:srgbClr val="21209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Trigger</a:t>
              </a:r>
              <a:endParaRPr lang="zh-CN" altLang="en-US" dirty="0">
                <a:ln w="0">
                  <a:solidFill>
                    <a:srgbClr val="212095"/>
                  </a:solidFill>
                </a:ln>
                <a:solidFill>
                  <a:srgbClr val="212095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29100" y="1901310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n w="0">
                    <a:solidFill>
                      <a:srgbClr val="66EC5C"/>
                    </a:solidFill>
                  </a:ln>
                  <a:solidFill>
                    <a:srgbClr val="66EC5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  <a:r>
                <a:rPr lang="en-US" altLang="zh-CN" dirty="0" err="1" smtClean="0">
                  <a:ln w="0">
                    <a:solidFill>
                      <a:srgbClr val="66EC5C"/>
                    </a:solidFill>
                  </a:ln>
                  <a:solidFill>
                    <a:srgbClr val="66EC5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ut_sh</a:t>
              </a:r>
              <a:endParaRPr lang="zh-CN" altLang="en-US" dirty="0">
                <a:ln w="0">
                  <a:solidFill>
                    <a:srgbClr val="66EC5C"/>
                  </a:solidFill>
                </a:ln>
                <a:solidFill>
                  <a:srgbClr val="66EC5C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20030" y="2559262"/>
            <a:ext cx="2615878" cy="1292833"/>
            <a:chOff x="6473818" y="1976556"/>
            <a:chExt cx="2615878" cy="129283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33" t="10549" r="29896" b="64731"/>
            <a:stretch/>
          </p:blipFill>
          <p:spPr>
            <a:xfrm>
              <a:off x="6572250" y="2166938"/>
              <a:ext cx="2219325" cy="9429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473818" y="2900057"/>
              <a:ext cx="578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 w="0">
                    <a:solidFill>
                      <a:srgbClr val="B0B55B"/>
                    </a:solidFill>
                  </a:ln>
                  <a:solidFill>
                    <a:srgbClr val="B0B55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DAC</a:t>
              </a:r>
              <a:endParaRPr lang="zh-CN" altLang="en-US" dirty="0">
                <a:ln w="0">
                  <a:solidFill>
                    <a:srgbClr val="B0B55B"/>
                  </a:solidFill>
                </a:ln>
                <a:solidFill>
                  <a:srgbClr val="B0B55B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60302" y="2453759"/>
              <a:ext cx="82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 w="0">
                    <a:solidFill>
                      <a:srgbClr val="212095"/>
                    </a:solidFill>
                  </a:ln>
                  <a:solidFill>
                    <a:srgbClr val="21209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Trigger</a:t>
              </a:r>
              <a:endParaRPr lang="zh-CN" altLang="en-US" dirty="0">
                <a:ln w="0">
                  <a:solidFill>
                    <a:srgbClr val="212095"/>
                  </a:solidFill>
                </a:ln>
                <a:solidFill>
                  <a:srgbClr val="212095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36426" y="1976556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n w="0">
                    <a:solidFill>
                      <a:srgbClr val="66EC5C"/>
                    </a:solidFill>
                  </a:ln>
                  <a:solidFill>
                    <a:srgbClr val="66EC5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  <a:r>
                <a:rPr lang="en-US" altLang="zh-CN" dirty="0" err="1" smtClean="0">
                  <a:ln w="0">
                    <a:solidFill>
                      <a:srgbClr val="66EC5C"/>
                    </a:solidFill>
                  </a:ln>
                  <a:solidFill>
                    <a:srgbClr val="66EC5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ut_sh</a:t>
              </a:r>
              <a:endParaRPr lang="zh-CN" altLang="en-US" dirty="0">
                <a:ln w="0">
                  <a:solidFill>
                    <a:srgbClr val="66EC5C"/>
                  </a:solidFill>
                </a:ln>
                <a:solidFill>
                  <a:srgbClr val="66EC5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7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68" y="1972236"/>
            <a:ext cx="5376432" cy="40323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3677323" cy="4693699"/>
          </a:xfrm>
        </p:spPr>
        <p:txBody>
          <a:bodyPr/>
          <a:lstStyle/>
          <a:p>
            <a:r>
              <a:rPr lang="zh-CN" altLang="en-US" dirty="0" smtClean="0"/>
              <a:t>单通道测试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输入信号</a:t>
            </a:r>
            <a:r>
              <a:rPr lang="en-US" altLang="zh-CN" dirty="0" smtClean="0"/>
              <a:t>80fC</a:t>
            </a:r>
          </a:p>
          <a:p>
            <a:pPr lvl="1"/>
            <a:r>
              <a:rPr lang="en-US" altLang="zh-CN" dirty="0" smtClean="0"/>
              <a:t>Trigger0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Trigger1</a:t>
            </a:r>
            <a:r>
              <a:rPr lang="zh-CN" altLang="en-US" dirty="0" smtClean="0"/>
              <a:t>对应的是</a:t>
            </a:r>
            <a:r>
              <a:rPr lang="en-US" altLang="zh-CN" dirty="0" smtClean="0"/>
              <a:t>High Gain Shaper</a:t>
            </a:r>
          </a:p>
          <a:p>
            <a:pPr lvl="1"/>
            <a:r>
              <a:rPr lang="en-US" altLang="zh-CN" smtClean="0"/>
              <a:t>Trigger2</a:t>
            </a:r>
            <a:r>
              <a:rPr lang="zh-CN" altLang="en-US" smtClean="0"/>
              <a:t>对应</a:t>
            </a:r>
            <a:r>
              <a:rPr lang="en-US" altLang="zh-CN" dirty="0" smtClean="0"/>
              <a:t>Low Gain Shaper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3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输入情况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r>
              <a:rPr lang="en-US" altLang="zh-CN" dirty="0" smtClean="0"/>
              <a:t>50%</a:t>
            </a:r>
            <a:r>
              <a:rPr lang="zh-CN" altLang="en-US" dirty="0" smtClean="0"/>
              <a:t>触发率对应的</a:t>
            </a:r>
            <a:r>
              <a:rPr lang="en-US" altLang="zh-CN" dirty="0" smtClean="0"/>
              <a:t>DAC</a:t>
            </a:r>
            <a:r>
              <a:rPr lang="zh-CN" altLang="en-US" dirty="0"/>
              <a:t>输出</a:t>
            </a:r>
            <a:r>
              <a:rPr lang="zh-CN" altLang="en-US" dirty="0" smtClean="0"/>
              <a:t>即为基线电压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曲线有展宽，需要修正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61</a:t>
            </a:r>
            <a:r>
              <a:rPr lang="zh-CN" altLang="en-US" dirty="0" smtClean="0"/>
              <a:t>通道是坏的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11479" y="2918908"/>
            <a:ext cx="8366759" cy="3329939"/>
            <a:chOff x="1" y="2865120"/>
            <a:chExt cx="8366759" cy="332993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25" y="2865120"/>
              <a:ext cx="4170335" cy="312775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865120"/>
              <a:ext cx="4389120" cy="3329939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2679250" y="3307891"/>
              <a:ext cx="590912" cy="23821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67394" y="352224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Chn61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11" idx="2"/>
            </p:cNvCxnSpPr>
            <p:nvPr/>
          </p:nvCxnSpPr>
          <p:spPr>
            <a:xfrm flipH="1">
              <a:off x="1097280" y="3891576"/>
              <a:ext cx="463011" cy="325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上弧形箭头 15"/>
            <p:cNvSpPr/>
            <p:nvPr/>
          </p:nvSpPr>
          <p:spPr>
            <a:xfrm>
              <a:off x="3162300" y="3139440"/>
              <a:ext cx="2758440" cy="464820"/>
            </a:xfrm>
            <a:prstGeom prst="curvedDownArrow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0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314473" y="569229"/>
            <a:ext cx="3840000" cy="2880000"/>
            <a:chOff x="5314473" y="569229"/>
            <a:chExt cx="3840000" cy="288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473" y="569229"/>
              <a:ext cx="3840000" cy="28800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042212" y="128195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未修正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37896" y="3449229"/>
            <a:ext cx="3840000" cy="2880000"/>
            <a:chOff x="1837896" y="3449229"/>
            <a:chExt cx="3840000" cy="2880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896" y="3449229"/>
              <a:ext cx="3840000" cy="288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402542" y="399825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根据基线</a:t>
              </a:r>
              <a:endParaRPr lang="en-US" altLang="zh-CN" dirty="0" smtClean="0"/>
            </a:p>
            <a:p>
              <a:r>
                <a:rPr lang="zh-CN" altLang="en-US" dirty="0" smtClean="0"/>
                <a:t>电压修正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4473" y="3449229"/>
            <a:ext cx="3840000" cy="2880000"/>
            <a:chOff x="5314473" y="3449229"/>
            <a:chExt cx="3840000" cy="288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473" y="3449229"/>
              <a:ext cx="3840000" cy="2880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754190" y="3980831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根据</a:t>
              </a:r>
              <a:r>
                <a:rPr lang="en-US" altLang="zh-CN" dirty="0" smtClean="0"/>
                <a:t>S</a:t>
              </a:r>
              <a:r>
                <a:rPr lang="zh-CN" altLang="en-US" dirty="0" smtClean="0"/>
                <a:t>曲线</a:t>
              </a:r>
              <a:endParaRPr lang="en-US" altLang="zh-CN" dirty="0" smtClean="0"/>
            </a:p>
            <a:p>
              <a:r>
                <a:rPr lang="zh-CN" altLang="en-US" dirty="0" smtClean="0"/>
                <a:t>电压修正</a:t>
              </a:r>
              <a:endParaRPr lang="zh-CN" altLang="en-US" dirty="0"/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>
          <a:xfrm>
            <a:off x="822959" y="1175395"/>
            <a:ext cx="4415220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64</a:t>
            </a:r>
            <a:r>
              <a:rPr lang="zh-CN" altLang="en-US" dirty="0" smtClean="0"/>
              <a:t>通道基线电压修正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两种修正办法：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用电压表量基线电压，然后修正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根据未修正的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曲线的</a:t>
            </a:r>
            <a:r>
              <a:rPr lang="en-US" altLang="zh-CN" dirty="0" smtClean="0"/>
              <a:t>50%</a:t>
            </a:r>
            <a:r>
              <a:rPr lang="zh-CN" altLang="en-US" dirty="0" smtClean="0"/>
              <a:t>触发率对应的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码值进行修正</a:t>
            </a:r>
            <a:endParaRPr lang="en-US" altLang="zh-CN" dirty="0" smtClean="0"/>
          </a:p>
          <a:p>
            <a:pPr marL="201168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7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6" t="4354" r="8371" b="4365"/>
          <a:stretch/>
        </p:blipFill>
        <p:spPr>
          <a:xfrm>
            <a:off x="4069976" y="2268069"/>
            <a:ext cx="5074024" cy="41058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75395"/>
            <a:ext cx="4071770" cy="4693699"/>
          </a:xfrm>
        </p:spPr>
        <p:txBody>
          <a:bodyPr/>
          <a:lstStyle/>
          <a:p>
            <a:r>
              <a:rPr lang="en-US" altLang="zh-CN" dirty="0" smtClean="0"/>
              <a:t>64</a:t>
            </a:r>
            <a:r>
              <a:rPr lang="zh-CN" altLang="en-US" dirty="0" smtClean="0"/>
              <a:t>通道基线电压修正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50%</a:t>
            </a:r>
            <a:r>
              <a:rPr lang="zh-CN" altLang="en-US" dirty="0" smtClean="0"/>
              <a:t>触发率对应的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码值计算出来，进行统计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修正之后</a:t>
            </a:r>
            <a:r>
              <a:rPr lang="en-US" altLang="zh-CN" dirty="0" smtClean="0"/>
              <a:t>DAC</a:t>
            </a:r>
            <a:r>
              <a:rPr lang="zh-CN" altLang="en-US" dirty="0" smtClean="0"/>
              <a:t>码值更集中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62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1943</TotalTime>
  <Words>498</Words>
  <Application>Microsoft Office PowerPoint</Application>
  <PresentationFormat>全屏显示(4:3)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Calibri</vt:lpstr>
      <vt:lpstr>Calibri Light</vt:lpstr>
      <vt:lpstr>Wingdings</vt:lpstr>
      <vt:lpstr>回顾</vt:lpstr>
      <vt:lpstr>DHCAL工作汇报</vt:lpstr>
      <vt:lpstr>Microroc工作方式</vt:lpstr>
      <vt:lpstr>Microroc工作方式</vt:lpstr>
      <vt:lpstr>Microroc工作方式</vt:lpstr>
      <vt:lpstr>S曲线测试</vt:lpstr>
      <vt:lpstr>S曲线测试</vt:lpstr>
      <vt:lpstr>S曲线测试</vt:lpstr>
      <vt:lpstr>S曲线测试</vt:lpstr>
      <vt:lpstr>S曲线测试</vt:lpstr>
      <vt:lpstr>S曲线测试</vt:lpstr>
      <vt:lpstr>探测器联调</vt:lpstr>
      <vt:lpstr>探测器联调</vt:lpstr>
      <vt:lpstr>下一步</vt:lpstr>
      <vt:lpstr>下一步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45</cp:revision>
  <dcterms:created xsi:type="dcterms:W3CDTF">2017-01-11T08:37:54Z</dcterms:created>
  <dcterms:modified xsi:type="dcterms:W3CDTF">2017-03-28T12:47:25Z</dcterms:modified>
</cp:coreProperties>
</file>