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6CD58-01A8-4CBB-BBFF-1A34B03B356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E31EC-85BD-4BED-9DF8-F2FE334D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0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84048" indent="-182880">
              <a:buClr>
                <a:schemeClr val="tx1"/>
              </a:buClr>
              <a:buFont typeface="Calibri" panose="020F050202020403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566928" indent="-182880">
              <a:buClr>
                <a:schemeClr val="tx1"/>
              </a:buClr>
              <a:buFont typeface="Calibri" panose="020F050202020403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749808" indent="-182880">
              <a:buClr>
                <a:schemeClr val="tx1"/>
              </a:buClr>
              <a:buFont typeface="Calibri" panose="020F050202020403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932688" indent="-182880">
              <a:buClr>
                <a:schemeClr val="tx1"/>
              </a:buClr>
              <a:buFont typeface="Calibri" panose="020F050202020403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8C39B41-D8B5-4052-B551-9B5525EAA8B6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D94136C-8742-45B2-AF27-D93DF72833A9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55094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DHCAL</a:t>
            </a:r>
            <a:r>
              <a:rPr lang="zh-CN" altLang="en-US" dirty="0" smtClean="0"/>
              <a:t>读出板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设计进展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王宇</a:t>
            </a:r>
            <a:endParaRPr lang="en-US" altLang="zh-CN" dirty="0" smtClean="0"/>
          </a:p>
          <a:p>
            <a:r>
              <a:rPr lang="en-US" altLang="zh-CN" dirty="0" smtClean="0"/>
              <a:t>2018/01/03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读出板设计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75395"/>
            <a:ext cx="4545092" cy="5509490"/>
          </a:xfrm>
        </p:spPr>
        <p:txBody>
          <a:bodyPr/>
          <a:lstStyle/>
          <a:p>
            <a:r>
              <a:rPr lang="zh-CN" altLang="en-US" dirty="0" smtClean="0"/>
              <a:t>读出阵列</a:t>
            </a:r>
            <a:r>
              <a:rPr lang="en-US" altLang="zh-CN" dirty="0" smtClean="0"/>
              <a:t>30cm×30cm</a:t>
            </a:r>
          </a:p>
          <a:p>
            <a:pPr lvl="1"/>
            <a:r>
              <a:rPr lang="en-US" altLang="zh-CN" dirty="0" smtClean="0"/>
              <a:t>Pad</a:t>
            </a:r>
            <a:r>
              <a:rPr lang="zh-CN" altLang="en-US" dirty="0" smtClean="0"/>
              <a:t>之间间距</a:t>
            </a:r>
            <a:r>
              <a:rPr lang="en-US" altLang="zh-CN" dirty="0" smtClean="0"/>
              <a:t>1cm</a:t>
            </a:r>
            <a:r>
              <a:rPr lang="zh-CN" altLang="en-US" dirty="0" smtClean="0"/>
              <a:t>，间隙</a:t>
            </a:r>
            <a:r>
              <a:rPr lang="en-US" altLang="zh-CN" dirty="0" smtClean="0"/>
              <a:t>0.4mm</a:t>
            </a:r>
          </a:p>
          <a:p>
            <a:pPr lvl="1"/>
            <a:r>
              <a:rPr lang="zh-CN" altLang="en-US" dirty="0" smtClean="0"/>
              <a:t>分为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个区域，每个区域一片</a:t>
            </a:r>
            <a:r>
              <a:rPr lang="en-US" altLang="zh-CN" dirty="0" smtClean="0"/>
              <a:t>MICROROC</a:t>
            </a:r>
          </a:p>
          <a:p>
            <a:pPr lvl="1"/>
            <a:r>
              <a:rPr lang="en-US" altLang="zh-CN" dirty="0" smtClean="0"/>
              <a:t>MICROROC</a:t>
            </a:r>
            <a:r>
              <a:rPr lang="zh-CN" altLang="en-US" dirty="0" smtClean="0"/>
              <a:t>不用的输入端悬空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51" y="2904903"/>
            <a:ext cx="3775949" cy="377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02425" y="913158"/>
            <a:ext cx="2052955" cy="15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1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层板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底层为读出</a:t>
            </a:r>
            <a:r>
              <a:rPr lang="en-US" altLang="zh-CN" dirty="0" smtClean="0"/>
              <a:t>pad</a:t>
            </a:r>
            <a:r>
              <a:rPr lang="zh-CN" altLang="en-US" dirty="0" smtClean="0"/>
              <a:t>，不走线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层走线层，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层电源层，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1-2</a:t>
            </a:r>
            <a:r>
              <a:rPr lang="zh-CN" altLang="en-US" dirty="0" smtClean="0"/>
              <a:t>盲孔，</a:t>
            </a:r>
            <a:r>
              <a:rPr lang="en-US" altLang="zh-CN" dirty="0" smtClean="0"/>
              <a:t>2-9</a:t>
            </a:r>
            <a:r>
              <a:rPr lang="zh-CN" altLang="en-US" dirty="0" smtClean="0"/>
              <a:t>埋孔，</a:t>
            </a:r>
            <a:r>
              <a:rPr lang="en-US" altLang="zh-CN" dirty="0" smtClean="0"/>
              <a:t>9-10</a:t>
            </a:r>
            <a:r>
              <a:rPr lang="zh-CN" altLang="en-US" dirty="0" smtClean="0"/>
              <a:t>盲孔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制</a:t>
            </a:r>
            <a:r>
              <a:rPr lang="zh-CN" altLang="en-US" dirty="0" smtClean="0"/>
              <a:t>板过程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内层机械钻孔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顶层和底层激光</a:t>
            </a:r>
            <a:r>
              <a:rPr lang="zh-CN" altLang="en-US" dirty="0" smtClean="0"/>
              <a:t>盲孔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84" y="1321076"/>
            <a:ext cx="3436125" cy="22154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809" y="4266278"/>
            <a:ext cx="4641000" cy="226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4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信号输入端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zh-CN" altLang="en-US" dirty="0" smtClean="0"/>
              <a:t>端结构</a:t>
            </a:r>
            <a:endParaRPr lang="en-US" altLang="zh-CN" dirty="0" smtClean="0"/>
          </a:p>
          <a:p>
            <a:pPr lvl="1"/>
            <a:r>
              <a:rPr lang="zh-CN" altLang="en-US" dirty="0"/>
              <a:t>所有的</a:t>
            </a:r>
            <a:r>
              <a:rPr lang="en-US" altLang="zh-CN" dirty="0"/>
              <a:t>Pad</a:t>
            </a:r>
            <a:r>
              <a:rPr lang="zh-CN" altLang="en-US" dirty="0"/>
              <a:t>用</a:t>
            </a:r>
            <a:r>
              <a:rPr lang="en-US" altLang="zh-CN" dirty="0"/>
              <a:t>0603</a:t>
            </a:r>
            <a:r>
              <a:rPr lang="zh-CN" altLang="en-US" dirty="0"/>
              <a:t>的电阻</a:t>
            </a:r>
            <a:r>
              <a:rPr lang="en-US" altLang="zh-CN" dirty="0"/>
              <a:t>1MΩ</a:t>
            </a:r>
            <a:r>
              <a:rPr lang="zh-CN" altLang="en-US" dirty="0" smtClean="0"/>
              <a:t>接地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保护电路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925" y="2195201"/>
            <a:ext cx="3061275" cy="1045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4" y="3066471"/>
            <a:ext cx="3483923" cy="35520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925" y="3713016"/>
            <a:ext cx="2975835" cy="27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0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电源和接地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难点：盲孔不能直接连接到</a:t>
            </a:r>
            <a:r>
              <a:rPr lang="zh-CN" altLang="en-US" dirty="0" smtClean="0"/>
              <a:t>电源层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使用多个盲孔</a:t>
            </a:r>
            <a:r>
              <a:rPr lang="en-US" altLang="zh-CN" dirty="0" smtClean="0"/>
              <a:t>+</a:t>
            </a:r>
            <a:r>
              <a:rPr lang="zh-CN" altLang="en-US" dirty="0" smtClean="0"/>
              <a:t>铜</a:t>
            </a:r>
            <a:r>
              <a:rPr lang="zh-CN" altLang="en-US" dirty="0" smtClean="0"/>
              <a:t>皮</a:t>
            </a:r>
            <a:r>
              <a:rPr lang="en-US" altLang="zh-CN" dirty="0" smtClean="0"/>
              <a:t>+</a:t>
            </a:r>
            <a:r>
              <a:rPr lang="zh-CN" altLang="en-US" dirty="0" smtClean="0"/>
              <a:t>埋孔连接</a:t>
            </a:r>
            <a:r>
              <a:rPr lang="zh-CN" altLang="en-US" dirty="0" smtClean="0"/>
              <a:t>电源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201168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地管脚表层铺铜接地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50" y="2710551"/>
            <a:ext cx="1686825" cy="17509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144" y="2384483"/>
            <a:ext cx="3882375" cy="24030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342" y="4964243"/>
            <a:ext cx="1762991" cy="17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6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机械部分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4238567" cy="5509490"/>
          </a:xfrm>
        </p:spPr>
        <p:txBody>
          <a:bodyPr/>
          <a:lstStyle/>
          <a:p>
            <a:r>
              <a:rPr lang="zh-CN" altLang="en-US" dirty="0" smtClean="0"/>
              <a:t>厚度：</a:t>
            </a:r>
            <a:r>
              <a:rPr lang="en-US" altLang="zh-CN" dirty="0" smtClean="0"/>
              <a:t>3.2mm</a:t>
            </a:r>
          </a:p>
          <a:p>
            <a:r>
              <a:rPr lang="zh-CN" altLang="en-US" dirty="0" smtClean="0"/>
              <a:t>尺寸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阳极板需要多出一部分放连接器和电源座子</a:t>
            </a:r>
            <a:endParaRPr lang="en-US" altLang="zh-CN" dirty="0" smtClean="0"/>
          </a:p>
          <a:p>
            <a:r>
              <a:rPr lang="zh-CN" altLang="en-US" dirty="0"/>
              <a:t>机械</a:t>
            </a:r>
            <a:r>
              <a:rPr lang="zh-CN" altLang="en-US" dirty="0" smtClean="0"/>
              <a:t>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内径</a:t>
            </a:r>
            <a:r>
              <a:rPr lang="en-US" altLang="zh-CN" dirty="0" smtClean="0"/>
              <a:t>3.2mm</a:t>
            </a:r>
          </a:p>
          <a:p>
            <a:pPr lvl="1"/>
            <a:r>
              <a:rPr lang="zh-CN" altLang="en-US" dirty="0" smtClean="0"/>
              <a:t>外径</a:t>
            </a:r>
            <a:r>
              <a:rPr lang="en-US" altLang="zh-CN" dirty="0"/>
              <a:t>6</a:t>
            </a:r>
            <a:r>
              <a:rPr lang="en-US" altLang="zh-CN" dirty="0" smtClean="0"/>
              <a:t>mm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838" y="1287345"/>
            <a:ext cx="3526520" cy="29197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09" y="5237019"/>
            <a:ext cx="2019363" cy="11728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510" y="4461110"/>
            <a:ext cx="3491345" cy="10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0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所有器件都连完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开始连接电源和地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调整与</a:t>
            </a:r>
            <a:r>
              <a:rPr lang="en-US" altLang="zh-CN" dirty="0" smtClean="0"/>
              <a:t>GND</a:t>
            </a:r>
            <a:r>
              <a:rPr lang="zh-CN" altLang="en-US" dirty="0" smtClean="0"/>
              <a:t>相关的器件和过</a:t>
            </a:r>
            <a:r>
              <a:rPr lang="zh-CN" altLang="en-US" dirty="0" smtClean="0"/>
              <a:t>孔时</a:t>
            </a:r>
            <a:r>
              <a:rPr lang="zh-CN" altLang="en-US" dirty="0" smtClean="0"/>
              <a:t>会卡顿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20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5" y="1382202"/>
            <a:ext cx="5648325" cy="5095875"/>
          </a:xfrm>
          <a:prstGeom prst="rect">
            <a:avLst/>
          </a:prstGeom>
        </p:spPr>
      </p:pic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6661583" y="5856138"/>
            <a:ext cx="26590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237201640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75626D3-247F-4C2B-A435-41C817C9CBD2}" vid="{A6A2EF81-4F16-423B-B813-7FB7ABAACDC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965</TotalTime>
  <Words>178</Words>
  <Application>Microsoft Office PowerPoint</Application>
  <PresentationFormat>全屏显示(4:3)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回顾</vt:lpstr>
      <vt:lpstr>DHCAL读出板 设计进展</vt:lpstr>
      <vt:lpstr>读出板设计</vt:lpstr>
      <vt:lpstr>层叠</vt:lpstr>
      <vt:lpstr>信号输入端</vt:lpstr>
      <vt:lpstr>电源和接地</vt:lpstr>
      <vt:lpstr>机械部分</vt:lpstr>
      <vt:lpstr>进度</vt:lpstr>
      <vt:lpstr>进度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DHCAL读出板 设计进展</dc:title>
  <dc:creator>Wang Yu</dc:creator>
  <cp:lastModifiedBy>Wang Yu</cp:lastModifiedBy>
  <cp:revision>17</cp:revision>
  <dcterms:created xsi:type="dcterms:W3CDTF">2018-01-02T06:17:57Z</dcterms:created>
  <dcterms:modified xsi:type="dcterms:W3CDTF">2018-01-03T00:43:43Z</dcterms:modified>
</cp:coreProperties>
</file>