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F365-FABE-4F66-AAF2-286C65808D4E}" type="datetimeFigureOut">
              <a:rPr lang="zh-CN" altLang="en-US" smtClean="0"/>
              <a:t>2017-10-13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2BEA-655E-410F-B5DD-B2B8AB778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01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F365-FABE-4F66-AAF2-286C65808D4E}" type="datetimeFigureOut">
              <a:rPr lang="zh-CN" altLang="en-US" smtClean="0"/>
              <a:t>2017-10-13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2BEA-655E-410F-B5DD-B2B8AB778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43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F365-FABE-4F66-AAF2-286C65808D4E}" type="datetimeFigureOut">
              <a:rPr lang="zh-CN" altLang="en-US" smtClean="0"/>
              <a:t>2017-10-13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2BEA-655E-410F-B5DD-B2B8AB778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08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F365-FABE-4F66-AAF2-286C65808D4E}" type="datetimeFigureOut">
              <a:rPr lang="zh-CN" altLang="en-US" smtClean="0"/>
              <a:t>2017-10-13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2BEA-655E-410F-B5DD-B2B8AB778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6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F365-FABE-4F66-AAF2-286C65808D4E}" type="datetimeFigureOut">
              <a:rPr lang="zh-CN" altLang="en-US" smtClean="0"/>
              <a:t>2017-10-13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2BEA-655E-410F-B5DD-B2B8AB778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8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F365-FABE-4F66-AAF2-286C65808D4E}" type="datetimeFigureOut">
              <a:rPr lang="zh-CN" altLang="en-US" smtClean="0"/>
              <a:t>2017-10-13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2BEA-655E-410F-B5DD-B2B8AB778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68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F365-FABE-4F66-AAF2-286C65808D4E}" type="datetimeFigureOut">
              <a:rPr lang="zh-CN" altLang="en-US" smtClean="0"/>
              <a:t>2017-10-13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2BEA-655E-410F-B5DD-B2B8AB778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1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F365-FABE-4F66-AAF2-286C65808D4E}" type="datetimeFigureOut">
              <a:rPr lang="zh-CN" altLang="en-US" smtClean="0"/>
              <a:t>2017-10-13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2BEA-655E-410F-B5DD-B2B8AB778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65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F365-FABE-4F66-AAF2-286C65808D4E}" type="datetimeFigureOut">
              <a:rPr lang="zh-CN" altLang="en-US" smtClean="0"/>
              <a:t>2017-10-13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2BEA-655E-410F-B5DD-B2B8AB778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7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F365-FABE-4F66-AAF2-286C65808D4E}" type="datetimeFigureOut">
              <a:rPr lang="zh-CN" altLang="en-US" smtClean="0"/>
              <a:t>2017-10-13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2BEA-655E-410F-B5DD-B2B8AB778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59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F365-FABE-4F66-AAF2-286C65808D4E}" type="datetimeFigureOut">
              <a:rPr lang="zh-CN" altLang="en-US" smtClean="0"/>
              <a:t>2017-10-13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2BEA-655E-410F-B5DD-B2B8AB778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47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BF365-FABE-4F66-AAF2-286C65808D4E}" type="datetimeFigureOut">
              <a:rPr lang="zh-CN" altLang="en-US" smtClean="0"/>
              <a:t>2017-10-13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2BEA-655E-410F-B5DD-B2B8AB778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3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035" y="805636"/>
            <a:ext cx="3785677" cy="3320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23" y="805636"/>
            <a:ext cx="4183512" cy="33205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12" y="805636"/>
            <a:ext cx="2781726" cy="33205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75642" y="811552"/>
            <a:ext cx="142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AHCAL barrel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822591" y="811552"/>
            <a:ext cx="155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AHCAL </a:t>
            </a:r>
            <a:r>
              <a:rPr lang="en-US" altLang="zh-CN" dirty="0" err="1" smtClean="0"/>
              <a:t>endcap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109259" y="811552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AHCAL super module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37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unknown</dc:creator>
  <cp:lastModifiedBy>unknown</cp:lastModifiedBy>
  <cp:revision>1</cp:revision>
  <dcterms:created xsi:type="dcterms:W3CDTF">2017-10-13T04:28:31Z</dcterms:created>
  <dcterms:modified xsi:type="dcterms:W3CDTF">2017-10-13T04:28:47Z</dcterms:modified>
</cp:coreProperties>
</file>