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71" r:id="rId4"/>
    <p:sldId id="270" r:id="rId5"/>
    <p:sldId id="281" r:id="rId6"/>
    <p:sldId id="258" r:id="rId7"/>
    <p:sldId id="259" r:id="rId8"/>
    <p:sldId id="268" r:id="rId9"/>
    <p:sldId id="282" r:id="rId10"/>
    <p:sldId id="277" r:id="rId11"/>
    <p:sldId id="278" r:id="rId12"/>
    <p:sldId id="269" r:id="rId13"/>
    <p:sldId id="292" r:id="rId14"/>
    <p:sldId id="283" r:id="rId15"/>
    <p:sldId id="285" r:id="rId16"/>
    <p:sldId id="279" r:id="rId17"/>
    <p:sldId id="286" r:id="rId18"/>
    <p:sldId id="290" r:id="rId19"/>
    <p:sldId id="274" r:id="rId20"/>
    <p:sldId id="280" r:id="rId21"/>
    <p:sldId id="276" r:id="rId22"/>
    <p:sldId id="287" r:id="rId23"/>
    <p:sldId id="288" r:id="rId24"/>
    <p:sldId id="263" r:id="rId25"/>
    <p:sldId id="284" r:id="rId26"/>
    <p:sldId id="289" r:id="rId27"/>
    <p:sldId id="266" r:id="rId28"/>
    <p:sldId id="265" r:id="rId29"/>
    <p:sldId id="291" r:id="rId30"/>
    <p:sldId id="260" r:id="rId31"/>
    <p:sldId id="262" r:id="rId32"/>
    <p:sldId id="272" r:id="rId33"/>
    <p:sldId id="27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E20C9-450B-4C8B-BAB6-5D6C673CD1CA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4031B-2777-4720-A3F1-B77BFBA3F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3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防止</a:t>
            </a:r>
            <a:r>
              <a:rPr lang="en-US" altLang="zh-CN" dirty="0" smtClean="0"/>
              <a:t>SEU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01</a:t>
            </a:r>
            <a:r>
              <a:rPr lang="zh-CN" altLang="en-US" dirty="0" smtClean="0"/>
              <a:t>平衡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4031B-2777-4720-A3F1-B77BFBA3F20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3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Packet</a:t>
            </a:r>
            <a:r>
              <a:rPr lang="zh-CN" altLang="en-US" dirty="0" smtClean="0"/>
              <a:t>被打包成</a:t>
            </a:r>
            <a:r>
              <a:rPr lang="en-US" altLang="zh-CN" dirty="0" smtClean="0"/>
              <a:t>1kB</a:t>
            </a:r>
            <a:r>
              <a:rPr lang="zh-CN" altLang="en-US" dirty="0" smtClean="0"/>
              <a:t>大小，根据包头包尾解包；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指不同的</a:t>
            </a:r>
            <a:r>
              <a:rPr lang="en-US" altLang="zh-CN" dirty="0" smtClean="0"/>
              <a:t>FE</a:t>
            </a:r>
            <a:r>
              <a:rPr lang="zh-CN" altLang="en-US" dirty="0" smtClean="0"/>
              <a:t>与不同的网络地址；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4031B-2777-4720-A3F1-B77BFBA3F20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1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为什么不是</a:t>
            </a:r>
            <a:r>
              <a:rPr lang="en-US" altLang="zh-CN" dirty="0" smtClean="0"/>
              <a:t>LFX card</a:t>
            </a:r>
            <a:r>
              <a:rPr lang="zh-CN" altLang="en-US" dirty="0" smtClean="0"/>
              <a:t>直接和交换机相连？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4031B-2777-4720-A3F1-B77BFBA3F20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7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选用开发板原因，通用性，减少开发时间，提供</a:t>
            </a:r>
            <a:r>
              <a:rPr lang="en-US" altLang="zh-CN" dirty="0" err="1" smtClean="0"/>
              <a:t>PCIe</a:t>
            </a:r>
            <a:r>
              <a:rPr lang="en-US" altLang="zh-CN" baseline="0" dirty="0" smtClean="0"/>
              <a:t> core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4031B-2777-4720-A3F1-B77BFBA3F20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9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Packet</a:t>
            </a:r>
            <a:r>
              <a:rPr lang="zh-CN" altLang="en-US" dirty="0" smtClean="0"/>
              <a:t>被打包成</a:t>
            </a:r>
            <a:r>
              <a:rPr lang="en-US" altLang="zh-CN" dirty="0" smtClean="0"/>
              <a:t>1kB</a:t>
            </a:r>
            <a:r>
              <a:rPr lang="zh-CN" altLang="en-US" dirty="0" smtClean="0"/>
              <a:t>大小，根据包头包尾解包；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指不同的</a:t>
            </a:r>
            <a:r>
              <a:rPr lang="en-US" altLang="zh-CN" dirty="0" smtClean="0"/>
              <a:t>FE</a:t>
            </a:r>
            <a:r>
              <a:rPr lang="zh-CN" altLang="en-US" dirty="0" smtClean="0"/>
              <a:t>与不同的网络地址；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4031B-2777-4720-A3F1-B77BFBA3F20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7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B407-E7C3-4AE9-B4AD-7CFB7F9C3BB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6779-359D-4B2D-9C2B-74DFF9C9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9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B407-E7C3-4AE9-B4AD-7CFB7F9C3BB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6779-359D-4B2D-9C2B-74DFF9C9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B407-E7C3-4AE9-B4AD-7CFB7F9C3BB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6779-359D-4B2D-9C2B-74DFF9C9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9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B407-E7C3-4AE9-B4AD-7CFB7F9C3BB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6779-359D-4B2D-9C2B-74DFF9C9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0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B407-E7C3-4AE9-B4AD-7CFB7F9C3BB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6779-359D-4B2D-9C2B-74DFF9C9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7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B407-E7C3-4AE9-B4AD-7CFB7F9C3BB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6779-359D-4B2D-9C2B-74DFF9C9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9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B407-E7C3-4AE9-B4AD-7CFB7F9C3BB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6779-359D-4B2D-9C2B-74DFF9C9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1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B407-E7C3-4AE9-B4AD-7CFB7F9C3BB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6779-359D-4B2D-9C2B-74DFF9C9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B407-E7C3-4AE9-B4AD-7CFB7F9C3BB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6779-359D-4B2D-9C2B-74DFF9C9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7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B407-E7C3-4AE9-B4AD-7CFB7F9C3BB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6779-359D-4B2D-9C2B-74DFF9C9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4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B407-E7C3-4AE9-B4AD-7CFB7F9C3BB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6779-359D-4B2D-9C2B-74DFF9C9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B407-E7C3-4AE9-B4AD-7CFB7F9C3BB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6779-359D-4B2D-9C2B-74DFF9C99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1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Visio___1.vsd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6788" y="259722"/>
            <a:ext cx="7772400" cy="2387600"/>
          </a:xfrm>
        </p:spPr>
        <p:txBody>
          <a:bodyPr/>
          <a:lstStyle/>
          <a:p>
            <a:r>
              <a:rPr lang="en-US" altLang="zh-CN" dirty="0" smtClean="0"/>
              <a:t>FELIX</a:t>
            </a:r>
            <a:r>
              <a:rPr lang="zh-CN" altLang="en-US" dirty="0" smtClean="0"/>
              <a:t>方案</a:t>
            </a:r>
            <a:r>
              <a:rPr lang="zh-CN" altLang="en-US" dirty="0"/>
              <a:t>调研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3988" y="4507812"/>
            <a:ext cx="6858000" cy="1655762"/>
          </a:xfrm>
        </p:spPr>
        <p:txBody>
          <a:bodyPr/>
          <a:lstStyle/>
          <a:p>
            <a:r>
              <a:rPr lang="zh-CN" altLang="en-US" dirty="0" smtClean="0"/>
              <a:t>元光远</a:t>
            </a:r>
            <a:endParaRPr lang="en-US" altLang="zh-CN" dirty="0" smtClean="0"/>
          </a:p>
          <a:p>
            <a:r>
              <a:rPr lang="en-US" altLang="zh-CN" dirty="0" smtClean="0"/>
              <a:t>2017/7/13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7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540" y="4165602"/>
            <a:ext cx="7886700" cy="269239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HTG-710</a:t>
            </a:r>
            <a:br>
              <a:rPr lang="en-US" altLang="zh-CN" sz="2800" dirty="0" smtClean="0"/>
            </a:br>
            <a:r>
              <a:rPr lang="en-US" altLang="zh-CN" sz="2800" dirty="0" smtClean="0"/>
              <a:t>Virtex-7 690T</a:t>
            </a:r>
            <a:br>
              <a:rPr lang="en-US" altLang="zh-CN" sz="2800" dirty="0" smtClean="0"/>
            </a:br>
            <a:r>
              <a:rPr lang="en-US" altLang="zh-CN" sz="2800" dirty="0" err="1" smtClean="0"/>
              <a:t>PCIe</a:t>
            </a:r>
            <a:r>
              <a:rPr lang="en-US" altLang="zh-CN" sz="2800" dirty="0" smtClean="0"/>
              <a:t> Gen3 8 lane</a:t>
            </a:r>
            <a:br>
              <a:rPr lang="en-US" altLang="zh-CN" sz="2800" dirty="0" smtClean="0"/>
            </a:br>
            <a:r>
              <a:rPr lang="en-US" altLang="zh-CN" sz="2800" dirty="0" smtClean="0"/>
              <a:t>FMC connector</a:t>
            </a:r>
            <a:br>
              <a:rPr lang="en-US" altLang="zh-CN" sz="2800" dirty="0" smtClean="0"/>
            </a:br>
            <a:r>
              <a:rPr lang="en-US" altLang="zh-CN" sz="2800" dirty="0" smtClean="0"/>
              <a:t>CXP×2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0" y="365127"/>
            <a:ext cx="7143750" cy="3800475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4" y="4379404"/>
            <a:ext cx="3019725" cy="22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9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firmware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2" y="1825625"/>
            <a:ext cx="7382535" cy="4351338"/>
          </a:xfrm>
        </p:spPr>
      </p:pic>
    </p:spTree>
    <p:extLst>
      <p:ext uri="{BB962C8B-B14F-4D97-AF65-F5344CB8AC3E}">
        <p14:creationId xmlns:p14="http://schemas.microsoft.com/office/powerpoint/2010/main" val="60377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GBT encoding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be continued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914"/>
            <a:ext cx="9144000" cy="30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事例率：</a:t>
            </a:r>
            <a:r>
              <a:rPr lang="en-US" altLang="zh-CN" dirty="0" smtClean="0"/>
              <a:t>400kHz</a:t>
            </a:r>
          </a:p>
          <a:p>
            <a:r>
              <a:rPr lang="zh-CN" altLang="en-US" dirty="0" smtClean="0"/>
              <a:t>单事例处理时间：</a:t>
            </a:r>
            <a:r>
              <a:rPr lang="en-US" altLang="zh-CN" dirty="0" smtClean="0"/>
              <a:t>2.5us</a:t>
            </a:r>
          </a:p>
          <a:p>
            <a:r>
              <a:rPr lang="en-US" altLang="zh-CN" dirty="0" err="1" smtClean="0"/>
              <a:t>PCIe</a:t>
            </a:r>
            <a:r>
              <a:rPr lang="en-US" altLang="zh-CN" dirty="0" smtClean="0"/>
              <a:t> Gen3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×2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61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94102"/>
            <a:ext cx="7886700" cy="4214383"/>
          </a:xfrm>
        </p:spPr>
      </p:pic>
    </p:spTree>
    <p:extLst>
      <p:ext uri="{BB962C8B-B14F-4D97-AF65-F5344CB8AC3E}">
        <p14:creationId xmlns:p14="http://schemas.microsoft.com/office/powerpoint/2010/main" val="375978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81423"/>
            <a:ext cx="7886700" cy="1839741"/>
          </a:xfrm>
        </p:spPr>
      </p:pic>
    </p:spTree>
    <p:extLst>
      <p:ext uri="{BB962C8B-B14F-4D97-AF65-F5344CB8AC3E}">
        <p14:creationId xmlns:p14="http://schemas.microsoft.com/office/powerpoint/2010/main" val="217888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Ubuntu 3.13.0-44a</a:t>
            </a:r>
          </a:p>
          <a:p>
            <a:r>
              <a:rPr lang="en-US" altLang="zh-CN" dirty="0" smtClean="0"/>
              <a:t>Device driver</a:t>
            </a:r>
          </a:p>
          <a:p>
            <a:r>
              <a:rPr lang="en-US" altLang="zh-CN" dirty="0" err="1" smtClean="0"/>
              <a:t>PCIe</a:t>
            </a:r>
            <a:r>
              <a:rPr lang="en-US" altLang="zh-CN" dirty="0" smtClean="0"/>
              <a:t> packet processing</a:t>
            </a:r>
          </a:p>
          <a:p>
            <a:r>
              <a:rPr lang="en-US" altLang="zh-CN" dirty="0" smtClean="0"/>
              <a:t>Routing and load balancing</a:t>
            </a:r>
          </a:p>
          <a:p>
            <a:r>
              <a:rPr lang="en-US" altLang="zh-CN" dirty="0" smtClean="0"/>
              <a:t>GUI</a:t>
            </a:r>
          </a:p>
          <a:p>
            <a:r>
              <a:rPr lang="en-US" altLang="zh-CN" dirty="0" smtClean="0"/>
              <a:t>Network connection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13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待完善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COST network switch</a:t>
            </a:r>
          </a:p>
          <a:p>
            <a:r>
              <a:rPr lang="en-US" altLang="zh-CN" dirty="0" smtClean="0"/>
              <a:t>Readout PC</a:t>
            </a:r>
          </a:p>
        </p:txBody>
      </p:sp>
    </p:spTree>
    <p:extLst>
      <p:ext uri="{BB962C8B-B14F-4D97-AF65-F5344CB8AC3E}">
        <p14:creationId xmlns:p14="http://schemas.microsoft.com/office/powerpoint/2010/main" val="173246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" y="2432649"/>
            <a:ext cx="8828051" cy="3053254"/>
          </a:xfrm>
        </p:spPr>
      </p:pic>
    </p:spTree>
    <p:extLst>
      <p:ext uri="{BB962C8B-B14F-4D97-AF65-F5344CB8AC3E}">
        <p14:creationId xmlns:p14="http://schemas.microsoft.com/office/powerpoint/2010/main" val="71687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系统框图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34302"/>
              </p:ext>
            </p:extLst>
          </p:nvPr>
        </p:nvGraphicFramePr>
        <p:xfrm>
          <a:off x="1509622" y="1863888"/>
          <a:ext cx="5719823" cy="43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4" imgW="7629635" imgH="5753160" progId="Visio.Drawing.15">
                  <p:embed/>
                </p:oleObj>
              </mc:Choice>
              <mc:Fallback>
                <p:oleObj name="Visio" r:id="rId4" imgW="7629635" imgH="57531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9622" y="1863888"/>
                        <a:ext cx="5719823" cy="431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9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 smtClean="0"/>
              <a:t>设计方案</a:t>
            </a:r>
            <a:endParaRPr lang="en-US" altLang="zh-CN" dirty="0" smtClean="0"/>
          </a:p>
          <a:p>
            <a:r>
              <a:rPr lang="zh-CN" altLang="en-US" dirty="0" smtClean="0"/>
              <a:t>工作计划及展望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通用性</a:t>
            </a:r>
            <a:endParaRPr lang="en-US" altLang="zh-CN" dirty="0" smtClean="0"/>
          </a:p>
          <a:p>
            <a:r>
              <a:rPr lang="zh-CN" altLang="en-US" dirty="0"/>
              <a:t>可扩展性</a:t>
            </a:r>
            <a:endParaRPr lang="en-US" altLang="zh-CN" dirty="0" smtClean="0"/>
          </a:p>
          <a:p>
            <a:r>
              <a:rPr lang="zh-CN" altLang="en-US" dirty="0" smtClean="0"/>
              <a:t>高带宽</a:t>
            </a:r>
            <a:endParaRPr lang="en-US" altLang="zh-CN" dirty="0" smtClean="0"/>
          </a:p>
          <a:p>
            <a:r>
              <a:rPr lang="zh-CN" altLang="en-US" dirty="0" smtClean="0"/>
              <a:t>多通道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0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FLX card</a:t>
            </a:r>
            <a:r>
              <a:rPr lang="zh-CN" altLang="en-US" dirty="0" smtClean="0"/>
              <a:t>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多路万兆以太网</a:t>
            </a:r>
            <a:endParaRPr lang="en-US" altLang="zh-CN" dirty="0" smtClean="0"/>
          </a:p>
          <a:p>
            <a:r>
              <a:rPr lang="en-US" altLang="zh-CN" dirty="0" err="1" smtClean="0"/>
              <a:t>PCIe</a:t>
            </a:r>
            <a:r>
              <a:rPr lang="en-US" altLang="zh-CN" dirty="0" smtClean="0"/>
              <a:t> GEN3</a:t>
            </a:r>
          </a:p>
          <a:p>
            <a:r>
              <a:rPr lang="en-US" altLang="zh-CN" dirty="0" smtClean="0"/>
              <a:t>FMC connector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57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3" y="316675"/>
            <a:ext cx="7886700" cy="4109710"/>
          </a:xfrm>
        </p:spPr>
      </p:pic>
      <p:sp>
        <p:nvSpPr>
          <p:cNvPr id="9" name="文本框 8"/>
          <p:cNvSpPr txBox="1"/>
          <p:nvPr/>
        </p:nvSpPr>
        <p:spPr>
          <a:xfrm>
            <a:off x="672442" y="4063043"/>
            <a:ext cx="7901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VC-709</a:t>
            </a:r>
          </a:p>
          <a:p>
            <a:r>
              <a:rPr lang="en-US" altLang="zh-CN" sz="2800" dirty="0" smtClean="0"/>
              <a:t>Virtex-7 690T</a:t>
            </a:r>
          </a:p>
          <a:p>
            <a:r>
              <a:rPr lang="en-US" altLang="zh-CN" sz="2800" dirty="0" err="1" smtClean="0"/>
              <a:t>PCIe</a:t>
            </a:r>
            <a:r>
              <a:rPr lang="en-US" altLang="zh-CN" sz="2800" dirty="0" smtClean="0"/>
              <a:t> Gen ×8lanes</a:t>
            </a:r>
          </a:p>
          <a:p>
            <a:r>
              <a:rPr lang="en-US" altLang="zh-CN" sz="2800" dirty="0" smtClean="0"/>
              <a:t>SFP+ ×4</a:t>
            </a:r>
          </a:p>
          <a:p>
            <a:r>
              <a:rPr lang="en-US" altLang="zh-CN" sz="2800" dirty="0" smtClean="0"/>
              <a:t>FMC connector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1688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540" y="4165602"/>
            <a:ext cx="7886700" cy="269239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HTG-710</a:t>
            </a:r>
            <a:br>
              <a:rPr lang="en-US" altLang="zh-CN" sz="2800" dirty="0" smtClean="0"/>
            </a:br>
            <a:r>
              <a:rPr lang="en-US" altLang="zh-CN" sz="2800" dirty="0" smtClean="0"/>
              <a:t>Virtex-7 690T</a:t>
            </a:r>
            <a:br>
              <a:rPr lang="en-US" altLang="zh-CN" sz="2800" dirty="0" smtClean="0"/>
            </a:br>
            <a:r>
              <a:rPr lang="en-US" altLang="zh-CN" sz="2800" dirty="0" err="1" smtClean="0"/>
              <a:t>PCIe</a:t>
            </a:r>
            <a:r>
              <a:rPr lang="en-US" altLang="zh-CN" sz="2800" dirty="0" smtClean="0"/>
              <a:t> Gen3 8 lane</a:t>
            </a:r>
            <a:br>
              <a:rPr lang="en-US" altLang="zh-CN" sz="2800" dirty="0" smtClean="0"/>
            </a:br>
            <a:r>
              <a:rPr lang="en-US" altLang="zh-CN" sz="2800" dirty="0" smtClean="0"/>
              <a:t>FMC connector</a:t>
            </a:r>
            <a:br>
              <a:rPr lang="en-US" altLang="zh-CN" sz="2800" dirty="0" smtClean="0"/>
            </a:br>
            <a:r>
              <a:rPr lang="en-US" altLang="zh-CN" sz="2800" dirty="0" smtClean="0"/>
              <a:t>CXP×2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0" y="365127"/>
            <a:ext cx="7143750" cy="3800475"/>
          </a:xfrm>
        </p:spPr>
      </p:pic>
    </p:spTree>
    <p:extLst>
      <p:ext uri="{BB962C8B-B14F-4D97-AF65-F5344CB8AC3E}">
        <p14:creationId xmlns:p14="http://schemas.microsoft.com/office/powerpoint/2010/main" val="495887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668" y="186314"/>
            <a:ext cx="4799177" cy="4416724"/>
          </a:xfr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205956" y="4102707"/>
            <a:ext cx="3943350" cy="2677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Virtex-7 X415T, X485T, X550T, X690T</a:t>
            </a:r>
          </a:p>
          <a:p>
            <a:r>
              <a:rPr lang="en-US" altLang="zh-CN" sz="1600" dirty="0" smtClean="0"/>
              <a:t>8-Lane </a:t>
            </a:r>
            <a:r>
              <a:rPr lang="en-US" altLang="zh-CN" sz="1600" dirty="0" err="1" smtClean="0"/>
              <a:t>PCIe</a:t>
            </a:r>
            <a:r>
              <a:rPr lang="en-US" altLang="zh-CN" sz="1600" dirty="0" smtClean="0"/>
              <a:t> Gen 2/3</a:t>
            </a:r>
          </a:p>
          <a:p>
            <a:r>
              <a:rPr lang="en-US" altLang="zh-CN" sz="1600" dirty="0" smtClean="0"/>
              <a:t>x1 QSFP+</a:t>
            </a:r>
          </a:p>
          <a:p>
            <a:r>
              <a:rPr lang="en-US" altLang="zh-CN" sz="1600" dirty="0"/>
              <a:t>x</a:t>
            </a:r>
            <a:r>
              <a:rPr lang="en-US" altLang="zh-CN" sz="1600" dirty="0" smtClean="0"/>
              <a:t>4 SFP+</a:t>
            </a:r>
          </a:p>
          <a:p>
            <a:r>
              <a:rPr lang="en-US" altLang="zh-CN" sz="1600" dirty="0"/>
              <a:t>x</a:t>
            </a:r>
            <a:r>
              <a:rPr lang="en-US" altLang="zh-CN" sz="1600" dirty="0" smtClean="0"/>
              <a:t>1 Dual Rank DDR3 SODIMM</a:t>
            </a:r>
          </a:p>
          <a:p>
            <a:r>
              <a:rPr lang="en-US" altLang="zh-CN" sz="1600" dirty="0"/>
              <a:t>x</a:t>
            </a:r>
            <a:r>
              <a:rPr lang="en-US" altLang="zh-CN" sz="1600" dirty="0" smtClean="0"/>
              <a:t>1 FMC(HPC) 80LVDS/X10GTH(13.1Gbps)</a:t>
            </a:r>
          </a:p>
          <a:p>
            <a:r>
              <a:rPr lang="en-US" altLang="zh-CN" sz="1600" dirty="0"/>
              <a:t>x</a:t>
            </a:r>
            <a:r>
              <a:rPr lang="en-US" altLang="zh-CN" sz="1600" dirty="0" smtClean="0"/>
              <a:t>2 (24 </a:t>
            </a:r>
            <a:r>
              <a:rPr lang="en-US" altLang="zh-CN" sz="1600" dirty="0" err="1" smtClean="0"/>
              <a:t>Tx</a:t>
            </a:r>
            <a:r>
              <a:rPr lang="en-US" altLang="zh-CN" sz="1600" dirty="0" smtClean="0"/>
              <a:t>/Rx) </a:t>
            </a:r>
            <a:r>
              <a:rPr lang="en-US" altLang="zh-CN" sz="1600" dirty="0" err="1" smtClean="0"/>
              <a:t>Avago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MiniPod</a:t>
            </a:r>
            <a:r>
              <a:rPr lang="en-US" altLang="zh-CN" sz="1600" dirty="0" smtClean="0"/>
              <a:t> optical ports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9177" y="3733375"/>
            <a:ext cx="93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HTG703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4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KCU-116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9" y="235326"/>
            <a:ext cx="7886700" cy="4029610"/>
          </a:xfrm>
        </p:spPr>
      </p:pic>
      <p:sp>
        <p:nvSpPr>
          <p:cNvPr id="5" name="文本框 4"/>
          <p:cNvSpPr txBox="1"/>
          <p:nvPr/>
        </p:nvSpPr>
        <p:spPr>
          <a:xfrm>
            <a:off x="560717" y="4528868"/>
            <a:ext cx="4761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KCU105</a:t>
            </a:r>
          </a:p>
          <a:p>
            <a:r>
              <a:rPr lang="en-US" altLang="zh-CN" dirty="0" smtClean="0"/>
              <a:t>XCKU040-2FFVA1156E</a:t>
            </a:r>
          </a:p>
          <a:p>
            <a:r>
              <a:rPr lang="en-US" altLang="zh-CN" dirty="0" smtClean="0"/>
              <a:t>SFP+ ×2</a:t>
            </a:r>
          </a:p>
          <a:p>
            <a:r>
              <a:rPr lang="en-US" altLang="zh-CN" dirty="0" err="1" smtClean="0"/>
              <a:t>PCIe</a:t>
            </a:r>
            <a:r>
              <a:rPr lang="en-US" altLang="zh-CN" dirty="0" smtClean="0"/>
              <a:t> Gen3 ×8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296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344460"/>
              </p:ext>
            </p:extLst>
          </p:nvPr>
        </p:nvGraphicFramePr>
        <p:xfrm>
          <a:off x="628650" y="1825625"/>
          <a:ext cx="735941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369"/>
                <a:gridCol w="1147313"/>
                <a:gridCol w="2015538"/>
                <a:gridCol w="667277"/>
                <a:gridCol w="1112808"/>
                <a:gridCol w="140610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FPGA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光纤接口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价格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VC709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V7-690T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SFP+ ×4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×2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×1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$5000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HTG710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V7-690T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CXP ×2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HTG703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V7-690T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SFP+ ×4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QSFP+,</a:t>
                      </a:r>
                      <a:r>
                        <a:rPr lang="en-US" altLang="zh-CN" sz="1800" dirty="0" smtClean="0"/>
                        <a:t> </a:t>
                      </a:r>
                      <a:r>
                        <a:rPr lang="en-US" altLang="zh-CN" sz="1800" dirty="0" err="1" smtClean="0"/>
                        <a:t>AvagoMiniPod</a:t>
                      </a:r>
                      <a:r>
                        <a:rPr lang="en-US" altLang="zh-CN" sz="1800" dirty="0" smtClean="0"/>
                        <a:t> ×2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KCU105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XCKU040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SFP+ ×2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×2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$3000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8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firmware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976323"/>
              </p:ext>
            </p:extLst>
          </p:nvPr>
        </p:nvGraphicFramePr>
        <p:xfrm>
          <a:off x="533759" y="2070339"/>
          <a:ext cx="8270108" cy="414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Visio" r:id="rId3" imgW="4505277" imgH="2257470" progId="Visio.Drawing.15">
                  <p:embed/>
                </p:oleObj>
              </mc:Choice>
              <mc:Fallback>
                <p:oleObj name="Visio" r:id="rId3" imgW="4505277" imgH="225747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759" y="2070339"/>
                        <a:ext cx="8270108" cy="4143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14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330875" cy="1325563"/>
          </a:xfrm>
        </p:spPr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选型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47" y="1952936"/>
            <a:ext cx="4528343" cy="3330311"/>
          </a:xfrm>
        </p:spPr>
      </p:pic>
      <p:sp>
        <p:nvSpPr>
          <p:cNvPr id="6" name="文本框 5"/>
          <p:cNvSpPr txBox="1"/>
          <p:nvPr/>
        </p:nvSpPr>
        <p:spPr>
          <a:xfrm>
            <a:off x="568265" y="3436680"/>
            <a:ext cx="283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华硕</a:t>
            </a:r>
            <a:r>
              <a:rPr lang="en-US" altLang="zh-CN" dirty="0" smtClean="0"/>
              <a:t>Z10PE-D8</a:t>
            </a:r>
          </a:p>
          <a:p>
            <a:r>
              <a:rPr lang="en-US" altLang="zh-CN" dirty="0" smtClean="0"/>
              <a:t>Intel Xeon E5-2609 v4</a:t>
            </a:r>
          </a:p>
          <a:p>
            <a:r>
              <a:rPr lang="en-US" altLang="zh-CN" dirty="0" smtClean="0"/>
              <a:t>8×DIMM</a:t>
            </a:r>
            <a:r>
              <a:rPr lang="zh-CN" altLang="en-US" dirty="0" smtClean="0"/>
              <a:t>插槽</a:t>
            </a:r>
            <a:endParaRPr lang="en-US" altLang="zh-CN" dirty="0" smtClean="0"/>
          </a:p>
          <a:p>
            <a:r>
              <a:rPr lang="en-US" altLang="zh-CN" dirty="0" smtClean="0"/>
              <a:t>7×PCIe×16</a:t>
            </a:r>
            <a:r>
              <a:rPr lang="zh-CN" altLang="en-US" dirty="0" smtClean="0"/>
              <a:t>插槽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30826" y="324433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COACH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7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endParaRPr lang="en-US" altLang="zh-CN" dirty="0" smtClean="0"/>
          </a:p>
          <a:p>
            <a:r>
              <a:rPr lang="en-US" altLang="zh-CN" dirty="0" smtClean="0"/>
              <a:t>Device driver</a:t>
            </a:r>
          </a:p>
          <a:p>
            <a:r>
              <a:rPr lang="en-US" altLang="zh-CN" dirty="0" err="1" smtClean="0"/>
              <a:t>PCIe</a:t>
            </a:r>
            <a:r>
              <a:rPr lang="en-US" altLang="zh-CN" dirty="0" smtClean="0"/>
              <a:t> packet processing</a:t>
            </a:r>
          </a:p>
          <a:p>
            <a:r>
              <a:rPr lang="en-US" altLang="zh-CN" dirty="0" smtClean="0"/>
              <a:t>Routing and load balancing</a:t>
            </a:r>
          </a:p>
          <a:p>
            <a:r>
              <a:rPr lang="en-US" altLang="zh-CN" dirty="0" smtClean="0"/>
              <a:t>GUI</a:t>
            </a:r>
          </a:p>
          <a:p>
            <a:r>
              <a:rPr lang="en-US" altLang="zh-CN" dirty="0" smtClean="0"/>
              <a:t>Network connection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60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ATLAS</a:t>
            </a:r>
            <a:r>
              <a:rPr lang="zh-CN" altLang="en-US" dirty="0" smtClean="0"/>
              <a:t>现阶段框图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7790"/>
            <a:ext cx="7886700" cy="4267008"/>
          </a:xfrm>
        </p:spPr>
      </p:pic>
    </p:spTree>
    <p:extLst>
      <p:ext uri="{BB962C8B-B14F-4D97-AF65-F5344CB8AC3E}">
        <p14:creationId xmlns:p14="http://schemas.microsoft.com/office/powerpoint/2010/main" val="303883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VC-709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GBT</a:t>
            </a:r>
            <a:r>
              <a:rPr lang="zh-CN" altLang="en-US" dirty="0" smtClean="0"/>
              <a:t>之间的联调</a:t>
            </a:r>
            <a:endParaRPr lang="en-US" altLang="zh-CN" dirty="0" smtClean="0"/>
          </a:p>
          <a:p>
            <a:r>
              <a:rPr lang="en-US" altLang="zh-CN" dirty="0" smtClean="0"/>
              <a:t>2 FELIX</a:t>
            </a:r>
            <a:r>
              <a:rPr lang="zh-CN" altLang="en-US" dirty="0" smtClean="0"/>
              <a:t>与交换机以及网络上计算机的联调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FLX card</a:t>
            </a:r>
            <a:r>
              <a:rPr lang="zh-CN" altLang="en-US" dirty="0" smtClean="0"/>
              <a:t>，完成多通道高带宽系统联调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9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FLX card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间通信，误码率，传输速率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FE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FELIX</a:t>
            </a:r>
            <a:r>
              <a:rPr lang="zh-CN" altLang="en-US" dirty="0" smtClean="0"/>
              <a:t>间的通信</a:t>
            </a:r>
            <a:endParaRPr lang="en-US" altLang="zh-CN" dirty="0" smtClean="0"/>
          </a:p>
          <a:p>
            <a:r>
              <a:rPr lang="zh-CN" altLang="en-US" dirty="0"/>
              <a:t>上位</a:t>
            </a:r>
            <a:r>
              <a:rPr lang="zh-CN" altLang="en-US" dirty="0" smtClean="0"/>
              <a:t>机软件的编写，例如事例重建等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6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Trigger &amp; DAQ</a:t>
            </a:r>
          </a:p>
          <a:p>
            <a:r>
              <a:rPr lang="en-US" altLang="zh-CN" dirty="0" smtClean="0"/>
              <a:t>Firmware compatibility</a:t>
            </a:r>
          </a:p>
          <a:p>
            <a:r>
              <a:rPr lang="en-US" altLang="zh-CN" dirty="0" smtClean="0"/>
              <a:t>Software processing</a:t>
            </a:r>
          </a:p>
          <a:p>
            <a:r>
              <a:rPr lang="en-US" altLang="zh-CN" dirty="0"/>
              <a:t>hardware </a:t>
            </a:r>
            <a:r>
              <a:rPr lang="en-US" altLang="zh-CN" dirty="0" smtClean="0"/>
              <a:t>acceleration</a:t>
            </a:r>
          </a:p>
          <a:p>
            <a:r>
              <a:rPr lang="en-US" altLang="zh-CN" smtClean="0"/>
              <a:t>Data protocol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91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397" y="2213814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1500" dirty="0" smtClean="0"/>
              <a:t>谢谢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89854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ATLAS</a:t>
            </a:r>
            <a:r>
              <a:rPr lang="zh-CN" altLang="en-US" dirty="0" smtClean="0"/>
              <a:t>升级框图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52463"/>
            <a:ext cx="7886700" cy="4297661"/>
          </a:xfrm>
        </p:spPr>
      </p:pic>
    </p:spTree>
    <p:extLst>
      <p:ext uri="{BB962C8B-B14F-4D97-AF65-F5344CB8AC3E}">
        <p14:creationId xmlns:p14="http://schemas.microsoft.com/office/powerpoint/2010/main" val="386605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升级原因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可扩展性</a:t>
            </a:r>
            <a:endParaRPr lang="en-US" altLang="zh-CN" dirty="0" smtClean="0"/>
          </a:p>
          <a:p>
            <a:r>
              <a:rPr lang="zh-CN" altLang="en-US" dirty="0"/>
              <a:t>大数据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zh-CN" altLang="en-US" dirty="0"/>
              <a:t>通用性</a:t>
            </a:r>
          </a:p>
        </p:txBody>
      </p:sp>
    </p:spTree>
    <p:extLst>
      <p:ext uri="{BB962C8B-B14F-4D97-AF65-F5344CB8AC3E}">
        <p14:creationId xmlns:p14="http://schemas.microsoft.com/office/powerpoint/2010/main" val="368429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78" y="1825625"/>
            <a:ext cx="4381244" cy="4351338"/>
          </a:xfrm>
        </p:spPr>
      </p:pic>
    </p:spTree>
    <p:extLst>
      <p:ext uri="{BB962C8B-B14F-4D97-AF65-F5344CB8AC3E}">
        <p14:creationId xmlns:p14="http://schemas.microsoft.com/office/powerpoint/2010/main" val="23696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5" y="250166"/>
            <a:ext cx="6587163" cy="4351338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49162" y="4902249"/>
            <a:ext cx="6065448" cy="160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FLX &amp; GBT links 4.8Gb/s, 20 per FLX</a:t>
            </a:r>
          </a:p>
          <a:p>
            <a:r>
              <a:rPr lang="en-US" altLang="zh-CN" dirty="0" smtClean="0"/>
              <a:t>FLX &amp; PC 6.4GB/s, </a:t>
            </a:r>
            <a:r>
              <a:rPr lang="en-US" altLang="zh-CN" dirty="0" err="1" smtClean="0"/>
              <a:t>PCIe</a:t>
            </a:r>
            <a:r>
              <a:rPr lang="en-US" altLang="zh-CN" dirty="0" smtClean="0"/>
              <a:t> GEN3 lane 8</a:t>
            </a:r>
          </a:p>
          <a:p>
            <a:r>
              <a:rPr lang="en-US" altLang="zh-CN" dirty="0" smtClean="0"/>
              <a:t>FELIX &amp; COTS switch 40Gb/s×2</a:t>
            </a:r>
          </a:p>
        </p:txBody>
      </p:sp>
    </p:spTree>
    <p:extLst>
      <p:ext uri="{BB962C8B-B14F-4D97-AF65-F5344CB8AC3E}">
        <p14:creationId xmlns:p14="http://schemas.microsoft.com/office/powerpoint/2010/main" val="23773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PCIe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67921"/>
            <a:ext cx="7886700" cy="2066745"/>
          </a:xfrm>
        </p:spPr>
      </p:pic>
    </p:spTree>
    <p:extLst>
      <p:ext uri="{BB962C8B-B14F-4D97-AF65-F5344CB8AC3E}">
        <p14:creationId xmlns:p14="http://schemas.microsoft.com/office/powerpoint/2010/main" val="24620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3" y="316675"/>
            <a:ext cx="7886700" cy="4109710"/>
          </a:xfrm>
        </p:spPr>
      </p:pic>
      <p:sp>
        <p:nvSpPr>
          <p:cNvPr id="9" name="文本框 8"/>
          <p:cNvSpPr txBox="1"/>
          <p:nvPr/>
        </p:nvSpPr>
        <p:spPr>
          <a:xfrm>
            <a:off x="672442" y="4063043"/>
            <a:ext cx="7901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VC-709</a:t>
            </a:r>
          </a:p>
          <a:p>
            <a:r>
              <a:rPr lang="en-US" altLang="zh-CN" sz="2800" dirty="0" smtClean="0"/>
              <a:t>Virtex-7 690T</a:t>
            </a:r>
          </a:p>
          <a:p>
            <a:r>
              <a:rPr lang="en-US" altLang="zh-CN" sz="2800" dirty="0" err="1" smtClean="0"/>
              <a:t>PCIe</a:t>
            </a:r>
            <a:r>
              <a:rPr lang="en-US" altLang="zh-CN" sz="2800" dirty="0" smtClean="0"/>
              <a:t> Gen3 ×8lanes</a:t>
            </a:r>
          </a:p>
          <a:p>
            <a:r>
              <a:rPr lang="en-US" altLang="zh-CN" sz="2800" dirty="0" smtClean="0"/>
              <a:t>SFP+ ×4</a:t>
            </a:r>
          </a:p>
          <a:p>
            <a:r>
              <a:rPr lang="en-US" altLang="zh-CN" sz="2800" dirty="0" smtClean="0"/>
              <a:t>FMC connector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32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7739</TotalTime>
  <Words>441</Words>
  <Application>Microsoft Office PowerPoint</Application>
  <PresentationFormat>全屏显示(4:3)</PresentationFormat>
  <Paragraphs>137</Paragraphs>
  <Slides>33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宋体</vt:lpstr>
      <vt:lpstr>Arial</vt:lpstr>
      <vt:lpstr>Arial</vt:lpstr>
      <vt:lpstr>Calibri</vt:lpstr>
      <vt:lpstr>Calibri Light</vt:lpstr>
      <vt:lpstr>Office 主题</vt:lpstr>
      <vt:lpstr>Visio</vt:lpstr>
      <vt:lpstr>FELIX方案调研</vt:lpstr>
      <vt:lpstr>PowerPoint 演示文稿</vt:lpstr>
      <vt:lpstr>ATLAS现阶段框图</vt:lpstr>
      <vt:lpstr>ATLAS升级框图</vt:lpstr>
      <vt:lpstr>升级原因</vt:lpstr>
      <vt:lpstr>系统框图</vt:lpstr>
      <vt:lpstr>PowerPoint 演示文稿</vt:lpstr>
      <vt:lpstr>PCIe</vt:lpstr>
      <vt:lpstr>PowerPoint 演示文稿</vt:lpstr>
      <vt:lpstr>HTG-710 Virtex-7 690T PCIe Gen3 8 lane FMC connector CXP×2</vt:lpstr>
      <vt:lpstr>firmware</vt:lpstr>
      <vt:lpstr>GBT encoding scheme</vt:lpstr>
      <vt:lpstr>PC需求</vt:lpstr>
      <vt:lpstr>PC</vt:lpstr>
      <vt:lpstr>NIC</vt:lpstr>
      <vt:lpstr>software</vt:lpstr>
      <vt:lpstr>待完善</vt:lpstr>
      <vt:lpstr>PowerPoint 演示文稿</vt:lpstr>
      <vt:lpstr>系统框图</vt:lpstr>
      <vt:lpstr>设计目标</vt:lpstr>
      <vt:lpstr>FLX card指标</vt:lpstr>
      <vt:lpstr>PowerPoint 演示文稿</vt:lpstr>
      <vt:lpstr>HTG-710 Virtex-7 690T PCIe Gen3 8 lane FMC connector CXP×2</vt:lpstr>
      <vt:lpstr>PowerPoint 演示文稿</vt:lpstr>
      <vt:lpstr>KCU-116</vt:lpstr>
      <vt:lpstr>PowerPoint 演示文稿</vt:lpstr>
      <vt:lpstr>firmware</vt:lpstr>
      <vt:lpstr>PC选型</vt:lpstr>
      <vt:lpstr>software</vt:lpstr>
      <vt:lpstr>工作计划</vt:lpstr>
      <vt:lpstr>测试方案</vt:lpstr>
      <vt:lpstr>展望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</dc:creator>
  <cp:lastModifiedBy>YUAN</cp:lastModifiedBy>
  <cp:revision>135</cp:revision>
  <dcterms:created xsi:type="dcterms:W3CDTF">2017-06-26T08:39:28Z</dcterms:created>
  <dcterms:modified xsi:type="dcterms:W3CDTF">2017-07-12T14:14:28Z</dcterms:modified>
</cp:coreProperties>
</file>