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CD58-01A8-4CBB-BBFF-1A34B03B356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31EC-85BD-4BED-9DF8-F2FE334D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Calibri" panose="020F050202020403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读出板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设计</a:t>
            </a:r>
            <a:r>
              <a:rPr lang="zh-CN" altLang="en-US" dirty="0" smtClean="0"/>
              <a:t>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2018/01/03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读出板设计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4545092" cy="5509490"/>
          </a:xfrm>
        </p:spPr>
        <p:txBody>
          <a:bodyPr/>
          <a:lstStyle/>
          <a:p>
            <a:r>
              <a:rPr lang="zh-CN" altLang="en-US" dirty="0" smtClean="0"/>
              <a:t>读出阵列</a:t>
            </a:r>
            <a:r>
              <a:rPr lang="en-US" altLang="zh-CN" dirty="0" smtClean="0"/>
              <a:t>30cm×30cm</a:t>
            </a:r>
          </a:p>
          <a:p>
            <a:pPr lvl="1"/>
            <a:r>
              <a:rPr lang="en-US" altLang="zh-CN" dirty="0" smtClean="0"/>
              <a:t>Pad</a:t>
            </a:r>
            <a:r>
              <a:rPr lang="zh-CN" altLang="en-US" dirty="0" smtClean="0"/>
              <a:t>之间间距</a:t>
            </a:r>
            <a:r>
              <a:rPr lang="en-US" altLang="zh-CN" dirty="0" smtClean="0"/>
              <a:t>1cm</a:t>
            </a:r>
            <a:r>
              <a:rPr lang="zh-CN" altLang="en-US" dirty="0" smtClean="0"/>
              <a:t>，间隙</a:t>
            </a:r>
            <a:r>
              <a:rPr lang="en-US" altLang="zh-CN" dirty="0" smtClean="0"/>
              <a:t>0.4mm</a:t>
            </a:r>
          </a:p>
          <a:p>
            <a:pPr lvl="1"/>
            <a:r>
              <a:rPr lang="zh-CN" altLang="en-US" dirty="0" smtClean="0"/>
              <a:t>分为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个区域，每个区域一片</a:t>
            </a:r>
            <a:r>
              <a:rPr lang="en-US" altLang="zh-CN" dirty="0" smtClean="0"/>
              <a:t>MICROROC</a:t>
            </a:r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不用的输入端悬空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51" y="2904903"/>
            <a:ext cx="3775949" cy="377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02425" y="913158"/>
            <a:ext cx="2052955" cy="15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层板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底层放读出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，不走线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层走线层，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层电源层，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1-2</a:t>
            </a:r>
            <a:r>
              <a:rPr lang="zh-CN" altLang="en-US" dirty="0" smtClean="0"/>
              <a:t>盲孔，</a:t>
            </a:r>
            <a:r>
              <a:rPr lang="en-US" altLang="zh-CN" dirty="0" smtClean="0"/>
              <a:t>2-9</a:t>
            </a:r>
            <a:r>
              <a:rPr lang="zh-CN" altLang="en-US" dirty="0" smtClean="0"/>
              <a:t>埋孔，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盲孔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制</a:t>
            </a:r>
            <a:r>
              <a:rPr lang="zh-CN" altLang="en-US" dirty="0" smtClean="0"/>
              <a:t>板过程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内层机械钻孔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顶层激光盲孔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4" y="1321076"/>
            <a:ext cx="3436125" cy="2215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09" y="4266278"/>
            <a:ext cx="4641000" cy="22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信号输入端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zh-CN" altLang="en-US" dirty="0" smtClean="0"/>
              <a:t>端结构</a:t>
            </a:r>
            <a:endParaRPr lang="en-US" altLang="zh-CN" dirty="0" smtClean="0"/>
          </a:p>
          <a:p>
            <a:pPr lvl="1"/>
            <a:r>
              <a:rPr lang="zh-CN" altLang="en-US" dirty="0"/>
              <a:t>所有的</a:t>
            </a:r>
            <a:r>
              <a:rPr lang="en-US" altLang="zh-CN" dirty="0"/>
              <a:t>Pad</a:t>
            </a:r>
            <a:r>
              <a:rPr lang="zh-CN" altLang="en-US" dirty="0"/>
              <a:t>用</a:t>
            </a:r>
            <a:r>
              <a:rPr lang="en-US" altLang="zh-CN" dirty="0"/>
              <a:t>0603</a:t>
            </a:r>
            <a:r>
              <a:rPr lang="zh-CN" altLang="en-US" dirty="0"/>
              <a:t>的电阻</a:t>
            </a:r>
            <a:r>
              <a:rPr lang="en-US" altLang="zh-CN" dirty="0"/>
              <a:t>1MΩ</a:t>
            </a:r>
            <a:r>
              <a:rPr lang="zh-CN" altLang="en-US" dirty="0" smtClean="0"/>
              <a:t>接地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保护电路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16" y="2195201"/>
            <a:ext cx="3061275" cy="104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4" y="3066471"/>
            <a:ext cx="3483923" cy="35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电源和接地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盲孔不能够打到电源层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使用多个盲孔</a:t>
            </a:r>
            <a:r>
              <a:rPr lang="en-US" altLang="zh-CN" dirty="0" smtClean="0"/>
              <a:t>+</a:t>
            </a:r>
            <a:r>
              <a:rPr lang="zh-CN" altLang="en-US" dirty="0" smtClean="0"/>
              <a:t>铜皮连接电源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地管脚表层铺铜接地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50" y="2710551"/>
            <a:ext cx="1686825" cy="1750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44" y="2384483"/>
            <a:ext cx="3882375" cy="2403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42" y="4964243"/>
            <a:ext cx="1762991" cy="1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机械部分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4238567" cy="5509490"/>
          </a:xfrm>
        </p:spPr>
        <p:txBody>
          <a:bodyPr/>
          <a:lstStyle/>
          <a:p>
            <a:r>
              <a:rPr lang="zh-CN" altLang="en-US" dirty="0" smtClean="0"/>
              <a:t>厚度：</a:t>
            </a:r>
            <a:r>
              <a:rPr lang="en-US" altLang="zh-CN" dirty="0" smtClean="0"/>
              <a:t>3.2mm</a:t>
            </a:r>
          </a:p>
          <a:p>
            <a:r>
              <a:rPr lang="zh-CN" altLang="en-US" dirty="0" smtClean="0"/>
              <a:t>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阳极板需要多出一部分放连接器和电源座子</a:t>
            </a:r>
            <a:endParaRPr lang="en-US" altLang="zh-CN" dirty="0" smtClean="0"/>
          </a:p>
          <a:p>
            <a:r>
              <a:rPr lang="zh-CN" altLang="en-US" dirty="0"/>
              <a:t>机械</a:t>
            </a:r>
            <a:r>
              <a:rPr lang="zh-CN" altLang="en-US" dirty="0" smtClean="0"/>
              <a:t>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内径</a:t>
            </a:r>
            <a:r>
              <a:rPr lang="en-US" altLang="zh-CN" dirty="0" smtClean="0"/>
              <a:t>3.2mm</a:t>
            </a:r>
          </a:p>
          <a:p>
            <a:pPr lvl="1"/>
            <a:r>
              <a:rPr lang="zh-CN" altLang="en-US" dirty="0" smtClean="0"/>
              <a:t>外径</a:t>
            </a:r>
            <a:r>
              <a:rPr lang="en-US" altLang="zh-CN" dirty="0"/>
              <a:t>6</a:t>
            </a:r>
            <a:r>
              <a:rPr lang="en-US" altLang="zh-CN" dirty="0" smtClean="0"/>
              <a:t>mm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1" y="286604"/>
            <a:ext cx="3526520" cy="29197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00" y="3620655"/>
            <a:ext cx="2019363" cy="11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所有器件都连完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开始连接电源和地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GND</a:t>
            </a:r>
            <a:r>
              <a:rPr lang="zh-CN" altLang="en-US" dirty="0" smtClean="0"/>
              <a:t>相关的器件和过孔，连线时会卡顿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0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5" y="1382202"/>
            <a:ext cx="5648325" cy="5095875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6661583" y="5856138"/>
            <a:ext cx="2659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37201640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75626D3-247F-4C2B-A435-41C817C9CBD2}" vid="{A6A2EF81-4F16-423B-B813-7FB7ABAACDC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267</TotalTime>
  <Words>173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回顾</vt:lpstr>
      <vt:lpstr>DHCAL读出板 设计进展</vt:lpstr>
      <vt:lpstr>读出板设计</vt:lpstr>
      <vt:lpstr>层叠</vt:lpstr>
      <vt:lpstr>信号输入端</vt:lpstr>
      <vt:lpstr>电源和接地</vt:lpstr>
      <vt:lpstr>机械部分</vt:lpstr>
      <vt:lpstr>进度</vt:lpstr>
      <vt:lpstr>进度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DHCAL读出板 设计进展</dc:title>
  <dc:creator>Wang Yu</dc:creator>
  <cp:lastModifiedBy>Wang Yu</cp:lastModifiedBy>
  <cp:revision>14</cp:revision>
  <dcterms:created xsi:type="dcterms:W3CDTF">2018-01-02T06:17:57Z</dcterms:created>
  <dcterms:modified xsi:type="dcterms:W3CDTF">2018-01-02T10:45:04Z</dcterms:modified>
</cp:coreProperties>
</file>