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 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洪道金</a:t>
            </a:r>
            <a:r>
              <a:rPr lang="zh-CN" altLang="en-US" dirty="0"/>
              <a:t>、张俊斌、</a:t>
            </a:r>
            <a:r>
              <a:rPr lang="zh-CN" altLang="en-US" dirty="0" smtClean="0"/>
              <a:t>王宇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</a:t>
            </a:r>
            <a:r>
              <a:rPr lang="en-US" altLang="zh-CN" dirty="0" smtClean="0"/>
              <a:t>/04/26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探测器和电子学结构</a:t>
            </a:r>
            <a:endParaRPr lang="en-US" altLang="zh-CN" dirty="0" smtClean="0"/>
          </a:p>
          <a:p>
            <a:r>
              <a:rPr lang="zh-CN" altLang="en-US" dirty="0" smtClean="0"/>
              <a:t>电子学测试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r>
              <a:rPr lang="zh-CN" altLang="en-US" dirty="0" smtClean="0"/>
              <a:t>探测器联调测试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成形输出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串扰测试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4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探测器和电子学结构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Microroc</a:t>
            </a:r>
            <a:r>
              <a:rPr lang="zh-CN" altLang="en-US" dirty="0" smtClean="0"/>
              <a:t>芯片介绍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0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探测器和电子学结构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8" y="2511861"/>
            <a:ext cx="7337281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电子学测试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 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“触发率”和“阈值”的关系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输入下的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9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</a:t>
            </a:r>
            <a:r>
              <a:rPr lang="en-US" altLang="zh-CN" dirty="0" smtClean="0"/>
              <a:t>64</a:t>
            </a:r>
            <a:r>
              <a:rPr lang="zh-CN" altLang="en-US" dirty="0" smtClean="0"/>
              <a:t>通道基线差异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曲线上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触发率对应的阈值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通道在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输入情况下，基线有</a:t>
            </a:r>
            <a:r>
              <a:rPr lang="en-US" altLang="zh-CN" dirty="0" smtClean="0"/>
              <a:t>1.5mV</a:t>
            </a:r>
            <a:r>
              <a:rPr lang="zh-CN" altLang="en-US" dirty="0" smtClean="0"/>
              <a:t>的差异，相当于</a:t>
            </a:r>
            <a:r>
              <a:rPr lang="en-US" altLang="zh-CN" dirty="0" smtClean="0"/>
              <a:t>0.1581fC</a:t>
            </a:r>
            <a:r>
              <a:rPr lang="zh-CN" altLang="en-US" dirty="0" smtClean="0"/>
              <a:t>的电荷量差异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03348" y="2573693"/>
            <a:ext cx="8783021" cy="3600000"/>
            <a:chOff x="40409" y="2699200"/>
            <a:chExt cx="8783021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9"/>
            <a:stretch/>
          </p:blipFill>
          <p:spPr>
            <a:xfrm>
              <a:off x="40409" y="2699200"/>
              <a:ext cx="4484185" cy="3600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27050" y="3079750"/>
              <a:ext cx="3060700" cy="241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3" r="5953"/>
            <a:stretch/>
          </p:blipFill>
          <p:spPr>
            <a:xfrm>
              <a:off x="4594859" y="2699200"/>
              <a:ext cx="4228571" cy="3600000"/>
            </a:xfrm>
            <a:prstGeom prst="rect">
              <a:avLst/>
            </a:prstGeom>
          </p:spPr>
        </p:pic>
        <p:sp>
          <p:nvSpPr>
            <p:cNvPr id="8" name="上弧形箭头 7"/>
            <p:cNvSpPr/>
            <p:nvPr/>
          </p:nvSpPr>
          <p:spPr>
            <a:xfrm>
              <a:off x="3576550" y="2919164"/>
              <a:ext cx="1744367" cy="401885"/>
            </a:xfrm>
            <a:prstGeom prst="curvedDownArrow">
              <a:avLst>
                <a:gd name="adj1" fmla="val 25000"/>
                <a:gd name="adj2" fmla="val 50000"/>
                <a:gd name="adj3" fmla="val 31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1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经过准直之后的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光机事例率太低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调节之后有</a:t>
            </a:r>
            <a:r>
              <a:rPr lang="en-US" altLang="zh-CN" dirty="0" smtClean="0"/>
              <a:t>30 counts/s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会记录下宇宙线事例</a:t>
            </a:r>
            <a:endParaRPr lang="en-US" altLang="zh-CN" dirty="0" smtClean="0"/>
          </a:p>
          <a:p>
            <a:r>
              <a:rPr lang="zh-CN" altLang="en-US" dirty="0" smtClean="0"/>
              <a:t>串扰数据分析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个阈，分析串扰不是很精确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425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256</TotalTime>
  <Words>133</Words>
  <Application>Microsoft Office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Wingdings</vt:lpstr>
      <vt:lpstr>回顾</vt:lpstr>
      <vt:lpstr>SDHCAL 工作汇报</vt:lpstr>
      <vt:lpstr>工作总结</vt:lpstr>
      <vt:lpstr>探测器和电子学结构</vt:lpstr>
      <vt:lpstr>探测器和电子学结构</vt:lpstr>
      <vt:lpstr>电子学测试</vt:lpstr>
      <vt:lpstr>通过S曲线测64通道基线差异</vt:lpstr>
      <vt:lpstr>PowerPoint 演示文稿</vt:lpstr>
      <vt:lpstr>目前遇到的问题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8</cp:revision>
  <dcterms:created xsi:type="dcterms:W3CDTF">2017-04-25T08:35:06Z</dcterms:created>
  <dcterms:modified xsi:type="dcterms:W3CDTF">2017-04-25T12:51:24Z</dcterms:modified>
</cp:coreProperties>
</file>