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76" r:id="rId4"/>
    <p:sldId id="258" r:id="rId5"/>
    <p:sldId id="277" r:id="rId6"/>
    <p:sldId id="278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FF31"/>
    <a:srgbClr val="29DF8B"/>
    <a:srgbClr val="2524BA"/>
    <a:srgbClr val="6764BE"/>
    <a:srgbClr val="2C298B"/>
    <a:srgbClr val="B00B1C"/>
    <a:srgbClr val="DA0B6C"/>
    <a:srgbClr val="0EFFE8"/>
    <a:srgbClr val="2ADA29"/>
    <a:srgbClr val="D12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 sz="32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DHCAL</a:t>
            </a:r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王</a:t>
            </a:r>
            <a:r>
              <a:rPr lang="zh-CN" altLang="en-US" dirty="0" smtClean="0"/>
              <a:t>宇、张俊斌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2017/03/15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上次汇报的问题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out_t&amp;h</a:t>
            </a:r>
            <a:r>
              <a:rPr lang="zh-CN" altLang="en-US" dirty="0"/>
              <a:t>管脚无法输出保持住的峰值</a:t>
            </a:r>
          </a:p>
          <a:p>
            <a:pPr lvl="1"/>
            <a:r>
              <a:rPr lang="en-US" altLang="zh-CN" dirty="0" smtClean="0"/>
              <a:t>SC</a:t>
            </a:r>
            <a:r>
              <a:rPr lang="zh-CN" altLang="en-US" dirty="0" smtClean="0"/>
              <a:t>参数有一位没有正确配置配置</a:t>
            </a:r>
            <a:endParaRPr lang="en-US" altLang="zh-CN" dirty="0" smtClean="0"/>
          </a:p>
          <a:p>
            <a:pPr lvl="1"/>
            <a:r>
              <a:rPr lang="zh-CN" altLang="en-US" dirty="0"/>
              <a:t>修改</a:t>
            </a:r>
            <a:r>
              <a:rPr lang="zh-CN" altLang="en-US" dirty="0" smtClean="0"/>
              <a:t>后</a:t>
            </a:r>
            <a:r>
              <a:rPr lang="en-US" altLang="zh-CN" dirty="0" err="1" smtClean="0"/>
              <a:t>out_t&amp;h</a:t>
            </a:r>
            <a:r>
              <a:rPr lang="zh-CN" altLang="en-US" dirty="0"/>
              <a:t>有</a:t>
            </a:r>
            <a:r>
              <a:rPr lang="zh-CN" altLang="en-US" dirty="0" smtClean="0"/>
              <a:t>输出，较</a:t>
            </a:r>
            <a:r>
              <a:rPr lang="en-US" altLang="zh-CN" dirty="0" err="1" smtClean="0"/>
              <a:t>out_sh</a:t>
            </a:r>
            <a:r>
              <a:rPr lang="zh-CN" altLang="en-US" dirty="0" smtClean="0"/>
              <a:t>有一个延迟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201168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1" y="2932678"/>
            <a:ext cx="8261355" cy="324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96235" y="406997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B00B1C"/>
                </a:solidFill>
              </a:rPr>
              <a:t>o</a:t>
            </a:r>
            <a:r>
              <a:rPr lang="en-US" altLang="zh-CN" dirty="0" err="1" smtClean="0">
                <a:solidFill>
                  <a:srgbClr val="B00B1C"/>
                </a:solidFill>
              </a:rPr>
              <a:t>ut_sh</a:t>
            </a:r>
            <a:endParaRPr lang="zh-CN" altLang="en-US" dirty="0">
              <a:solidFill>
                <a:srgbClr val="B00B1C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97634" y="333757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2C298B"/>
                </a:solidFill>
              </a:rPr>
              <a:t>o</a:t>
            </a:r>
            <a:r>
              <a:rPr lang="en-US" altLang="zh-CN" dirty="0" err="1" smtClean="0">
                <a:solidFill>
                  <a:srgbClr val="2C298B"/>
                </a:solidFill>
              </a:rPr>
              <a:t>ut_t&amp;h</a:t>
            </a:r>
            <a:endParaRPr lang="zh-CN" altLang="en-US" dirty="0">
              <a:solidFill>
                <a:srgbClr val="2C2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问题解决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给出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信号后，</a:t>
            </a:r>
            <a:r>
              <a:rPr lang="en-US" altLang="zh-CN" dirty="0" err="1" smtClean="0"/>
              <a:t>out_t&amp;h</a:t>
            </a:r>
            <a:r>
              <a:rPr lang="zh-CN" altLang="en-US" dirty="0" smtClean="0"/>
              <a:t>有保持输出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45" y="1662813"/>
            <a:ext cx="7343425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46" y="3978000"/>
            <a:ext cx="7343425" cy="288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9341" y="268769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B00B1C"/>
                </a:solidFill>
              </a:rPr>
              <a:t>o</a:t>
            </a:r>
            <a:r>
              <a:rPr lang="en-US" altLang="zh-CN" dirty="0" err="1" smtClean="0">
                <a:solidFill>
                  <a:srgbClr val="B00B1C"/>
                </a:solidFill>
              </a:rPr>
              <a:t>ut_sh</a:t>
            </a:r>
            <a:endParaRPr lang="zh-CN" altLang="en-US" dirty="0">
              <a:solidFill>
                <a:srgbClr val="B00B1C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01357" y="280442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2C298B"/>
                </a:solidFill>
              </a:rPr>
              <a:t>o</a:t>
            </a:r>
            <a:r>
              <a:rPr lang="en-US" altLang="zh-CN" dirty="0" err="1" smtClean="0">
                <a:solidFill>
                  <a:srgbClr val="2C298B"/>
                </a:solidFill>
              </a:rPr>
              <a:t>ut_t&amp;h</a:t>
            </a:r>
            <a:endParaRPr lang="zh-CN" altLang="en-US" dirty="0">
              <a:solidFill>
                <a:srgbClr val="2C298B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98307" y="203297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29DF8B"/>
                </a:solidFill>
              </a:rPr>
              <a:t>hold</a:t>
            </a:r>
            <a:endParaRPr lang="zh-CN" altLang="en-US" dirty="0">
              <a:solidFill>
                <a:srgbClr val="29DF8B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94857" y="435660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29DF8B"/>
                </a:solidFill>
              </a:rPr>
              <a:t>hold</a:t>
            </a:r>
            <a:endParaRPr lang="zh-CN" altLang="en-US" dirty="0">
              <a:solidFill>
                <a:srgbClr val="29DF8B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62578" y="501205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B00B1C"/>
                </a:solidFill>
              </a:rPr>
              <a:t>o</a:t>
            </a:r>
            <a:r>
              <a:rPr lang="en-US" altLang="zh-CN" dirty="0" err="1" smtClean="0">
                <a:solidFill>
                  <a:srgbClr val="B00B1C"/>
                </a:solidFill>
              </a:rPr>
              <a:t>ut_sh</a:t>
            </a:r>
            <a:endParaRPr lang="zh-CN" altLang="en-US" dirty="0">
              <a:solidFill>
                <a:srgbClr val="B00B1C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01357" y="504304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2C298B"/>
                </a:solidFill>
              </a:rPr>
              <a:t>o</a:t>
            </a:r>
            <a:r>
              <a:rPr lang="en-US" altLang="zh-CN" dirty="0" err="1" smtClean="0">
                <a:solidFill>
                  <a:srgbClr val="2C298B"/>
                </a:solidFill>
              </a:rPr>
              <a:t>ut_t&amp;h</a:t>
            </a:r>
            <a:endParaRPr lang="zh-CN" altLang="en-US" dirty="0">
              <a:solidFill>
                <a:srgbClr val="2C29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2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之前测试的失误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CTest</a:t>
            </a:r>
            <a:r>
              <a:rPr lang="zh-CN" altLang="en-US" dirty="0" smtClean="0"/>
              <a:t>的输入电容是</a:t>
            </a:r>
            <a:r>
              <a:rPr lang="en-US" altLang="zh-CN" dirty="0" smtClean="0"/>
              <a:t>500fF</a:t>
            </a:r>
            <a:endParaRPr lang="en-US" altLang="zh-CN" dirty="0"/>
          </a:p>
          <a:p>
            <a:pPr lvl="1"/>
            <a:r>
              <a:rPr lang="en-US" altLang="zh-CN" dirty="0" smtClean="0"/>
              <a:t>2fC</a:t>
            </a:r>
            <a:r>
              <a:rPr lang="zh-CN" altLang="en-US" dirty="0" smtClean="0"/>
              <a:t>信号示波器可以和噪声分辨开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设置合理的阈值是可以分辨的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上次测得输入电荷和成形输出的线性关系没有测完整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5"/>
          <a:stretch/>
        </p:blipFill>
        <p:spPr>
          <a:xfrm>
            <a:off x="1839408" y="2908377"/>
            <a:ext cx="5510901" cy="342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63271" y="3809999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1FF31"/>
                </a:solidFill>
              </a:rPr>
              <a:t>2fC</a:t>
            </a:r>
            <a:r>
              <a:rPr lang="zh-CN" altLang="en-US" dirty="0" smtClean="0">
                <a:solidFill>
                  <a:srgbClr val="31FF31"/>
                </a:solidFill>
              </a:rPr>
              <a:t>输入时的成形输出</a:t>
            </a:r>
            <a:endParaRPr lang="zh-CN" altLang="en-US" dirty="0">
              <a:solidFill>
                <a:srgbClr val="31FF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之前投板的电荷输入板焊接完成，正常使用</a:t>
            </a:r>
            <a:endParaRPr lang="en-US" altLang="zh-CN" dirty="0" smtClean="0"/>
          </a:p>
          <a:p>
            <a:r>
              <a:rPr lang="zh-CN" altLang="en-US" dirty="0" smtClean="0"/>
              <a:t>完成了一个显示击中信息的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7" t="22418" r="18366" b="13137"/>
          <a:stretch/>
        </p:blipFill>
        <p:spPr>
          <a:xfrm rot="16200000">
            <a:off x="812042" y="3023111"/>
            <a:ext cx="2295821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77" y="2925856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进行的工作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触发率和阈值关系测试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上位机发送测试参数，然后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自动改变阈值，直到测试结束。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需要修改数据传回的方式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数据率比较低，之前</a:t>
            </a:r>
            <a:r>
              <a:rPr lang="zh-CN" altLang="en-US" dirty="0"/>
              <a:t>的高速获取数据线程</a:t>
            </a:r>
            <a:r>
              <a:rPr lang="zh-CN" altLang="en-US" dirty="0" smtClean="0"/>
              <a:t>接收不到正确的数据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上位</a:t>
            </a:r>
            <a:r>
              <a:rPr lang="zh-CN" altLang="en-US" dirty="0" smtClean="0"/>
              <a:t>机新增加一个线程获取测试数据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进展</a:t>
            </a:r>
            <a:endParaRPr lang="en-US" altLang="zh-CN" dirty="0"/>
          </a:p>
          <a:p>
            <a:pPr lvl="2"/>
            <a:r>
              <a:rPr lang="zh-CN" altLang="en-US" dirty="0" smtClean="0"/>
              <a:t>测试逻辑已完成，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自动改变阈值功能是正常的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现在正在修改上位</a:t>
            </a:r>
            <a:r>
              <a:rPr lang="zh-CN" altLang="en-US" dirty="0" smtClean="0"/>
              <a:t>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5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之前测试中的问题解决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下一步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修改上位</a:t>
            </a:r>
            <a:r>
              <a:rPr lang="zh-CN" altLang="en-US" dirty="0" smtClean="0"/>
              <a:t>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完成“触发率</a:t>
            </a:r>
            <a:r>
              <a:rPr lang="en-US" altLang="zh-CN" dirty="0" smtClean="0"/>
              <a:t>-</a:t>
            </a:r>
            <a:r>
              <a:rPr lang="zh-CN" altLang="en-US" dirty="0" smtClean="0"/>
              <a:t>阈值”测试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利用测试的到的阈值，完成输入电荷和成形输出峰值线性关系测试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89345" y="548199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感谢聆听</a:t>
            </a:r>
            <a:endParaRPr lang="zh-CN" altLang="en-US" sz="5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68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D23419A-B4E6-44C1-9EED-D52E03EEE481}" vid="{C4535885-2362-41A4-B44D-113D13BCBE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</Template>
  <TotalTime>2915</TotalTime>
  <Words>241</Words>
  <Application>Microsoft Office PowerPoint</Application>
  <PresentationFormat>全屏显示(4:3)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隶书</vt:lpstr>
      <vt:lpstr>宋体</vt:lpstr>
      <vt:lpstr>Calibri</vt:lpstr>
      <vt:lpstr>Calibri Light</vt:lpstr>
      <vt:lpstr>Wingdings</vt:lpstr>
      <vt:lpstr>回顾</vt:lpstr>
      <vt:lpstr>DHCAL工作汇报</vt:lpstr>
      <vt:lpstr>上次汇报的问题</vt:lpstr>
      <vt:lpstr>问题解决</vt:lpstr>
      <vt:lpstr>之前测试的失误</vt:lpstr>
      <vt:lpstr>完成的工作</vt:lpstr>
      <vt:lpstr>进行的工作</vt:lpstr>
      <vt:lpstr>总结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</dc:creator>
  <cp:lastModifiedBy>王宇</cp:lastModifiedBy>
  <cp:revision>35</cp:revision>
  <dcterms:created xsi:type="dcterms:W3CDTF">2017-01-11T08:37:54Z</dcterms:created>
  <dcterms:modified xsi:type="dcterms:W3CDTF">2017-03-15T00:34:19Z</dcterms:modified>
</cp:coreProperties>
</file>