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Calibri</vt:lpstr>
      <vt:lpstr>Calibri Light</vt:lpstr>
      <vt:lpstr>Wingdings</vt:lpstr>
      <vt:lpstr>回顾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1</cp:revision>
  <dcterms:created xsi:type="dcterms:W3CDTF">2017-04-13T06:33:06Z</dcterms:created>
  <dcterms:modified xsi:type="dcterms:W3CDTF">2017-04-13T06:33:22Z</dcterms:modified>
</cp:coreProperties>
</file>