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SDHCal</a:t>
            </a:r>
            <a:r>
              <a:rPr lang="zh-CN" altLang="en-US" dirty="0"/>
              <a:t>设计方案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2017/08/16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</a:t>
            </a:r>
            <a:r>
              <a:rPr lang="zh-CN" altLang="en-US" dirty="0" smtClean="0"/>
              <a:t>板原理图除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外完成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正在设计</a:t>
            </a:r>
            <a:r>
              <a:rPr lang="en-US" altLang="zh-CN" dirty="0" smtClean="0"/>
              <a:t>FEB</a:t>
            </a:r>
            <a:r>
              <a:rPr lang="zh-CN" altLang="en-US" dirty="0" smtClean="0"/>
              <a:t>板原理图</a:t>
            </a:r>
            <a:endParaRPr lang="en-US" altLang="zh-CN" dirty="0" smtClean="0"/>
          </a:p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先设计</a:t>
            </a:r>
            <a:r>
              <a:rPr lang="en-US" altLang="zh-CN" dirty="0" smtClean="0"/>
              <a:t>FEB</a:t>
            </a:r>
            <a:r>
              <a:rPr lang="zh-CN" altLang="en-US" dirty="0" smtClean="0"/>
              <a:t>板</a:t>
            </a:r>
            <a:r>
              <a:rPr lang="en-US" altLang="zh-CN" dirty="0" smtClean="0"/>
              <a:t>PCB</a:t>
            </a:r>
            <a:r>
              <a:rPr lang="zh-CN" altLang="en-US" dirty="0" smtClean="0"/>
              <a:t>，以确定连接器信号顺序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再设计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r>
              <a:rPr lang="en-US" altLang="zh-CN" dirty="0" smtClean="0"/>
              <a:t>PCB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2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阳极</a:t>
            </a:r>
            <a:r>
              <a:rPr lang="zh-CN" altLang="en-US" dirty="0" smtClean="0"/>
              <a:t>板</a:t>
            </a:r>
            <a:r>
              <a:rPr lang="en-US" altLang="zh-CN" dirty="0" smtClean="0"/>
              <a:t>(FEB)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19200"/>
            <a:ext cx="4053841" cy="55670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阳极板分为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个区域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不足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Pad</a:t>
            </a:r>
            <a:r>
              <a:rPr lang="zh-CN" altLang="en-US" sz="2400" dirty="0" smtClean="0"/>
              <a:t>区域</a:t>
            </a:r>
            <a:r>
              <a:rPr lang="en-US" altLang="zh-CN" sz="2400" dirty="0" smtClean="0"/>
              <a:t>ASIC</a:t>
            </a:r>
            <a:r>
              <a:rPr lang="zh-CN" altLang="en-US" sz="2400" dirty="0" smtClean="0"/>
              <a:t>输入端接地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所有的</a:t>
            </a:r>
            <a:r>
              <a:rPr lang="en-US" altLang="zh-CN" sz="2400" dirty="0" smtClean="0"/>
              <a:t>Pad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0603</a:t>
            </a:r>
            <a:r>
              <a:rPr lang="zh-CN" altLang="en-US" sz="2400" dirty="0" smtClean="0"/>
              <a:t>的电阻</a:t>
            </a:r>
            <a:r>
              <a:rPr lang="en-US" altLang="zh-CN" sz="2400" dirty="0" smtClean="0"/>
              <a:t>1MΩ</a:t>
            </a:r>
            <a:r>
              <a:rPr lang="zh-CN" altLang="en-US" sz="2400" dirty="0" smtClean="0"/>
              <a:t>接地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每个区域选一个</a:t>
            </a:r>
            <a:r>
              <a:rPr lang="en-US" altLang="zh-CN" sz="2400" dirty="0" smtClean="0"/>
              <a:t>pad</a:t>
            </a:r>
            <a:r>
              <a:rPr lang="zh-CN" altLang="en-US" sz="2400" dirty="0" smtClean="0"/>
              <a:t>引出到</a:t>
            </a:r>
            <a:r>
              <a:rPr lang="en-US" altLang="zh-CN" sz="2400" dirty="0" smtClean="0"/>
              <a:t>SMA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0Ω</a:t>
            </a:r>
            <a:r>
              <a:rPr lang="zh-CN" altLang="en-US" sz="2400" dirty="0" smtClean="0"/>
              <a:t>电阻做跳线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59" y="2384611"/>
            <a:ext cx="4535094" cy="4539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56" y="1162054"/>
            <a:ext cx="3034500" cy="11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r>
              <a:rPr lang="zh-CN" altLang="en-US" dirty="0"/>
              <a:t>芯片</a:t>
            </a:r>
            <a:r>
              <a:rPr lang="en-US" altLang="zh-CN" dirty="0" smtClean="0"/>
              <a:t>TPS7A85</a:t>
            </a:r>
          </a:p>
          <a:p>
            <a:pPr lvl="1"/>
            <a:r>
              <a:rPr lang="zh-CN" altLang="en-US" dirty="0" smtClean="0"/>
              <a:t>最大电流</a:t>
            </a:r>
            <a:r>
              <a:rPr lang="en-US" altLang="zh-CN" dirty="0" smtClean="0"/>
              <a:t>4A</a:t>
            </a:r>
          </a:p>
          <a:p>
            <a:pPr lvl="1"/>
            <a:r>
              <a:rPr lang="en-US" altLang="zh-CN" dirty="0" smtClean="0"/>
              <a:t>RMS</a:t>
            </a:r>
            <a:r>
              <a:rPr lang="zh-CN" altLang="en-US" dirty="0" smtClean="0"/>
              <a:t>噪声</a:t>
            </a:r>
            <a:r>
              <a:rPr lang="en-US" altLang="zh-CN" dirty="0" smtClean="0"/>
              <a:t>4.4uV</a:t>
            </a:r>
          </a:p>
          <a:p>
            <a:pPr lvl="1"/>
            <a:r>
              <a:rPr lang="en-US" altLang="zh-CN" dirty="0" smtClean="0"/>
              <a:t>PSRR(</a:t>
            </a:r>
            <a:r>
              <a:rPr lang="zh-CN" altLang="en-US" dirty="0" smtClean="0"/>
              <a:t>纹波抑制比</a:t>
            </a:r>
            <a:r>
              <a:rPr lang="en-US" altLang="zh-CN" dirty="0" smtClean="0"/>
              <a:t>): 40dB(f = 10kHz, </a:t>
            </a:r>
            <a:r>
              <a:rPr lang="en-US" altLang="zh-CN" dirty="0" err="1" smtClean="0"/>
              <a:t>Vout</a:t>
            </a:r>
            <a:r>
              <a:rPr lang="en-US" altLang="zh-CN" dirty="0" smtClean="0"/>
              <a:t> = 3.3V)</a:t>
            </a:r>
          </a:p>
          <a:p>
            <a:r>
              <a:rPr lang="en-US" altLang="zh-CN" dirty="0" smtClean="0"/>
              <a:t>FEB</a:t>
            </a:r>
            <a:r>
              <a:rPr lang="zh-CN" altLang="en-US" dirty="0" smtClean="0"/>
              <a:t>板上有一片</a:t>
            </a:r>
            <a:r>
              <a:rPr lang="en-US" altLang="zh-CN" dirty="0" smtClean="0"/>
              <a:t>TPS7A85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电源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可以通过连接器由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板提供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电源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驱动器</a:t>
            </a:r>
            <a:r>
              <a:rPr lang="en-US" altLang="zh-CN" dirty="0" smtClean="0"/>
              <a:t>DS91M125</a:t>
            </a:r>
          </a:p>
          <a:p>
            <a:pPr lvl="1"/>
            <a:r>
              <a:rPr lang="en-US" altLang="zh-CN" dirty="0" smtClean="0"/>
              <a:t>1 to 4 M-LVDS</a:t>
            </a:r>
            <a:r>
              <a:rPr lang="zh-CN" altLang="en-US" dirty="0" smtClean="0"/>
              <a:t>驱动器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最高工作频率</a:t>
            </a:r>
            <a:r>
              <a:rPr lang="en-US" altLang="zh-CN" dirty="0" smtClean="0"/>
              <a:t>125M</a:t>
            </a:r>
          </a:p>
          <a:p>
            <a:pPr lvl="1"/>
            <a:r>
              <a:rPr lang="zh-CN" altLang="en-US" dirty="0" smtClean="0"/>
              <a:t>一片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723287"/>
            <a:ext cx="1255719" cy="2231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33" y="3723287"/>
            <a:ext cx="5083767" cy="30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LVCMOS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信号分为两类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smtClean="0"/>
              <a:t>FPGA</a:t>
            </a:r>
            <a:r>
              <a:rPr lang="zh-CN" altLang="en-US" dirty="0"/>
              <a:t>独立</a:t>
            </a:r>
            <a:r>
              <a:rPr lang="zh-CN" altLang="en-US" dirty="0" smtClean="0"/>
              <a:t>提供给每一串</a:t>
            </a:r>
            <a:r>
              <a:rPr lang="en-US" altLang="zh-CN" dirty="0" smtClean="0"/>
              <a:t>ASIC</a:t>
            </a:r>
          </a:p>
          <a:p>
            <a:pPr lvl="2"/>
            <a:r>
              <a:rPr lang="en-US" altLang="zh-CN" dirty="0" smtClean="0"/>
              <a:t>4</a:t>
            </a:r>
            <a:r>
              <a:rPr lang="zh-CN" altLang="en-US" dirty="0" smtClean="0"/>
              <a:t>串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共用信号，通过驱动器提供给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串</a:t>
            </a:r>
            <a:r>
              <a:rPr lang="en-US" altLang="zh-CN" dirty="0" smtClean="0"/>
              <a:t>ASIC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74ACT11244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个输入端连在一起，作为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4</a:t>
            </a:r>
            <a:r>
              <a:rPr lang="zh-CN" altLang="en-US" dirty="0" smtClean="0"/>
              <a:t>驱动器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35" y="3792071"/>
            <a:ext cx="4843062" cy="2885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61" y="3792071"/>
            <a:ext cx="1838550" cy="2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测试信号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3778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芯片的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信号通过多路选通器选通到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en-US" altLang="zh-CN" dirty="0" smtClean="0"/>
          </a:p>
          <a:p>
            <a:pPr lvl="1"/>
            <a:r>
              <a:rPr lang="zh-CN" altLang="en-US" dirty="0"/>
              <a:t>低</a:t>
            </a:r>
            <a:r>
              <a:rPr lang="zh-CN" altLang="en-US" dirty="0" smtClean="0"/>
              <a:t>电平有效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芯片的成形输出送到</a:t>
            </a:r>
            <a:r>
              <a:rPr lang="en-US" altLang="zh-CN" dirty="0" smtClean="0"/>
              <a:t>SMA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芯片的峰保输出送到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板，由</a:t>
            </a:r>
            <a:r>
              <a:rPr lang="en-US" altLang="zh-CN" dirty="0" smtClean="0"/>
              <a:t>ADC</a:t>
            </a:r>
            <a:r>
              <a:rPr lang="zh-CN" altLang="en-US" dirty="0" smtClean="0"/>
              <a:t>进行采集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33" y="1836082"/>
            <a:ext cx="5904901" cy="26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60192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DAC</a:t>
            </a:r>
            <a:r>
              <a:rPr lang="zh-CN" altLang="en-US" dirty="0"/>
              <a:t>进行</a:t>
            </a:r>
            <a:r>
              <a:rPr lang="zh-CN" altLang="en-US" dirty="0" smtClean="0"/>
              <a:t>刻度</a:t>
            </a:r>
            <a:endParaRPr lang="en-US" altLang="zh-CN" dirty="0" smtClean="0"/>
          </a:p>
          <a:p>
            <a:pPr marL="384048" lvl="2" indent="0">
              <a:buNone/>
            </a:pPr>
            <a:r>
              <a:rPr lang="en-US" altLang="zh-CN" sz="1400" dirty="0" smtClean="0"/>
              <a:t>1. </a:t>
            </a:r>
            <a:r>
              <a:rPr lang="zh-CN" altLang="zh-CN" sz="1400" dirty="0" smtClean="0"/>
              <a:t>当</a:t>
            </a:r>
            <a:r>
              <a:rPr lang="zh-CN" altLang="zh-CN" sz="1400" dirty="0"/>
              <a:t>开关断开时，电容</a:t>
            </a:r>
            <a:r>
              <a:rPr lang="en-US" altLang="zh-CN" sz="1400" dirty="0"/>
              <a:t>C1</a:t>
            </a:r>
            <a:r>
              <a:rPr lang="zh-CN" altLang="zh-CN" sz="1400" dirty="0"/>
              <a:t>上被充电至</a:t>
            </a:r>
            <a:r>
              <a:rPr lang="en-US" altLang="zh-CN" sz="1400" dirty="0"/>
              <a:t>DAC</a:t>
            </a:r>
            <a:r>
              <a:rPr lang="zh-CN" altLang="zh-CN" sz="1400" dirty="0"/>
              <a:t>输出电压值</a:t>
            </a:r>
            <a:r>
              <a:rPr lang="en-US" altLang="zh-CN" sz="1400" dirty="0" smtClean="0"/>
              <a:t>Vo</a:t>
            </a:r>
          </a:p>
          <a:p>
            <a:pPr marL="384048" lvl="2" indent="0">
              <a:buNone/>
            </a:pPr>
            <a:r>
              <a:rPr lang="en-US" altLang="zh-CN" sz="1400" dirty="0" smtClean="0"/>
              <a:t>2. </a:t>
            </a:r>
            <a:r>
              <a:rPr lang="zh-CN" altLang="zh-CN" sz="1400" dirty="0" smtClean="0"/>
              <a:t>模拟</a:t>
            </a:r>
            <a:r>
              <a:rPr lang="zh-CN" altLang="zh-CN" sz="1400" dirty="0"/>
              <a:t>开关闭合，</a:t>
            </a:r>
            <a:r>
              <a:rPr lang="en-US" altLang="zh-CN" sz="1400" dirty="0"/>
              <a:t>C1</a:t>
            </a:r>
            <a:r>
              <a:rPr lang="zh-CN" altLang="zh-CN" sz="1400" dirty="0"/>
              <a:t>上电荷通过</a:t>
            </a:r>
            <a:r>
              <a:rPr lang="en-US" altLang="zh-CN" sz="1400" dirty="0"/>
              <a:t>S1</a:t>
            </a:r>
            <a:r>
              <a:rPr lang="zh-CN" altLang="zh-CN" sz="1400" dirty="0"/>
              <a:t>流走，电压快速下降，由于</a:t>
            </a:r>
            <a:r>
              <a:rPr lang="en-US" altLang="zh-CN" sz="1400" dirty="0"/>
              <a:t>S1</a:t>
            </a:r>
            <a:r>
              <a:rPr lang="zh-CN" altLang="zh-CN" sz="1400" dirty="0"/>
              <a:t>的导通电阻极小，电压下降时间很短，阶跃信号产生</a:t>
            </a:r>
          </a:p>
          <a:p>
            <a:pPr marL="384048" lvl="2" indent="0">
              <a:buNone/>
            </a:pPr>
            <a:r>
              <a:rPr lang="en-US" altLang="zh-CN" sz="1400" dirty="0" smtClean="0"/>
              <a:t>3. </a:t>
            </a:r>
            <a:r>
              <a:rPr lang="zh-CN" altLang="zh-CN" sz="1400" dirty="0" smtClean="0"/>
              <a:t>开关</a:t>
            </a:r>
            <a:r>
              <a:rPr lang="zh-CN" altLang="zh-CN" sz="1400" dirty="0"/>
              <a:t>再次断开，</a:t>
            </a:r>
            <a:r>
              <a:rPr lang="en-US" altLang="zh-CN" sz="1400" dirty="0"/>
              <a:t>DAC</a:t>
            </a:r>
            <a:r>
              <a:rPr lang="zh-CN" altLang="zh-CN" sz="1400" dirty="0"/>
              <a:t>通过</a:t>
            </a:r>
            <a:r>
              <a:rPr lang="en-US" altLang="zh-CN" sz="1400" dirty="0"/>
              <a:t>R1</a:t>
            </a:r>
            <a:r>
              <a:rPr lang="zh-CN" altLang="zh-CN" sz="1400" dirty="0"/>
              <a:t>对电容</a:t>
            </a:r>
            <a:r>
              <a:rPr lang="en-US" altLang="zh-CN" sz="1400" dirty="0"/>
              <a:t>C1</a:t>
            </a:r>
            <a:r>
              <a:rPr lang="zh-CN" altLang="zh-CN" sz="1400" dirty="0"/>
              <a:t>进行</a:t>
            </a:r>
            <a:r>
              <a:rPr lang="zh-CN" altLang="zh-CN" sz="1400" dirty="0" smtClean="0"/>
              <a:t>充电</a:t>
            </a:r>
            <a:endParaRPr lang="en-US" altLang="zh-CN" sz="1400" dirty="0" smtClean="0"/>
          </a:p>
          <a:p>
            <a:pPr lvl="1"/>
            <a:r>
              <a:rPr lang="en-US" altLang="zh-CN" dirty="0" smtClean="0"/>
              <a:t>DAC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TLV5618</a:t>
            </a:r>
          </a:p>
          <a:p>
            <a:pPr lvl="2"/>
            <a:r>
              <a:rPr lang="en-US" altLang="zh-CN" dirty="0" smtClean="0"/>
              <a:t>12-bit</a:t>
            </a:r>
            <a:r>
              <a:rPr lang="zh-CN" altLang="en-US" dirty="0" smtClean="0"/>
              <a:t>，参考电压选择</a:t>
            </a:r>
            <a:r>
              <a:rPr lang="en-US" altLang="zh-CN" dirty="0" smtClean="0"/>
              <a:t>1.25V</a:t>
            </a:r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片芯片有两个</a:t>
            </a:r>
            <a:r>
              <a:rPr lang="en-US" altLang="zh-CN" dirty="0" smtClean="0"/>
              <a:t>DAC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73" y="2605240"/>
            <a:ext cx="3248700" cy="163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3" y="4490271"/>
            <a:ext cx="4698941" cy="10184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3" y="4240040"/>
            <a:ext cx="3594446" cy="231154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8203517" y="3076575"/>
            <a:ext cx="641651" cy="1781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6826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刻度电容进行刻度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Microroc</a:t>
            </a:r>
            <a:r>
              <a:rPr lang="zh-CN" altLang="en-US" sz="2400" dirty="0" smtClean="0"/>
              <a:t>每个通道都有内部刻度电容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Ctest</a:t>
            </a:r>
            <a:r>
              <a:rPr lang="zh-CN" altLang="en-US" sz="2400" dirty="0" smtClean="0"/>
              <a:t>管脚输入，由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参数选通至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通道中的一个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大小为</a:t>
            </a:r>
            <a:r>
              <a:rPr lang="en-US" altLang="zh-CN" sz="2400" dirty="0">
                <a:solidFill>
                  <a:srgbClr val="002060"/>
                </a:solidFill>
              </a:rPr>
              <a:t>0.5pF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dirty="0" smtClean="0"/>
              <a:t>相对误差为</a:t>
            </a:r>
            <a:r>
              <a:rPr lang="en-US" altLang="zh-CN" sz="2400" dirty="0" smtClean="0">
                <a:solidFill>
                  <a:srgbClr val="002060"/>
                </a:solidFill>
              </a:rPr>
              <a:t>±20%</a:t>
            </a:r>
          </a:p>
          <a:p>
            <a:pPr lvl="1"/>
            <a:r>
              <a:rPr lang="zh-CN" altLang="en-US" sz="2400" dirty="0"/>
              <a:t>不同</a:t>
            </a:r>
            <a:r>
              <a:rPr lang="zh-CN" altLang="en-US" sz="2400" dirty="0" smtClean="0"/>
              <a:t>通道的电容之间的差异小于</a:t>
            </a:r>
            <a:r>
              <a:rPr lang="en-US" altLang="zh-CN" sz="2400" dirty="0" smtClean="0"/>
              <a:t>1%</a:t>
            </a:r>
            <a:r>
              <a:rPr lang="zh-CN" altLang="en-US" sz="2400" dirty="0" smtClean="0"/>
              <a:t>，同一批芯片的刻度电容误差小于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%</a:t>
            </a:r>
          </a:p>
          <a:p>
            <a:r>
              <a:rPr lang="zh-CN" altLang="en-US" dirty="0" smtClean="0"/>
              <a:t>需要一个更加精确的刻度电容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从芯片的一个输入端对芯片进行刻度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再和内部刻度电容的结果对比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最后使用刻度电容自动刻度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10pF 5%</a:t>
            </a:r>
            <a:r>
              <a:rPr lang="zh-CN" altLang="en-US" sz="2400" dirty="0"/>
              <a:t>精度</a:t>
            </a:r>
            <a:r>
              <a:rPr lang="zh-CN" altLang="en-US" sz="2400" dirty="0" smtClean="0"/>
              <a:t>的电容</a:t>
            </a:r>
            <a:r>
              <a:rPr lang="en-US" altLang="zh-CN" sz="2400" dirty="0" smtClean="0"/>
              <a:t>(1%</a:t>
            </a:r>
            <a:r>
              <a:rPr lang="zh-CN" altLang="en-US" sz="2400" dirty="0" smtClean="0"/>
              <a:t>的没有买到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556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594596"/>
          </a:xfrm>
        </p:spPr>
        <p:txBody>
          <a:bodyPr/>
          <a:lstStyle/>
          <a:p>
            <a:r>
              <a:rPr lang="en-US" altLang="zh-CN" dirty="0" smtClean="0"/>
              <a:t>Type C</a:t>
            </a:r>
            <a:r>
              <a:rPr lang="zh-CN" altLang="en-US" dirty="0" smtClean="0"/>
              <a:t>接口用于和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板通讯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 C</a:t>
            </a:r>
            <a:r>
              <a:rPr lang="zh-CN" altLang="en-US" dirty="0" smtClean="0"/>
              <a:t>一共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对差分线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通过差分转单端芯片连到</a:t>
            </a:r>
            <a:r>
              <a:rPr lang="en-US" altLang="zh-CN" dirty="0" smtClean="0"/>
              <a:t>FPGA</a:t>
            </a:r>
          </a:p>
          <a:p>
            <a:pPr lvl="1"/>
            <a:r>
              <a:rPr lang="zh-CN" altLang="en-US" dirty="0" smtClean="0"/>
              <a:t>考虑正反插的情况，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对差分线都连到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光纤用于</a:t>
            </a:r>
            <a:r>
              <a:rPr lang="en-US" altLang="zh-CN" dirty="0" smtClean="0"/>
              <a:t>FELIX</a:t>
            </a:r>
          </a:p>
          <a:p>
            <a:r>
              <a:rPr lang="en-US" altLang="zh-CN" dirty="0" smtClean="0"/>
              <a:t>AD9220</a:t>
            </a:r>
            <a:r>
              <a:rPr lang="zh-CN" altLang="en-US" dirty="0" smtClean="0"/>
              <a:t>用于测量峰保输出</a:t>
            </a:r>
            <a:endParaRPr lang="en-US" altLang="zh-CN" dirty="0" smtClean="0"/>
          </a:p>
          <a:p>
            <a:r>
              <a:rPr lang="en-US" altLang="zh-CN" dirty="0" smtClean="0"/>
              <a:t>Cy68013</a:t>
            </a:r>
            <a:r>
              <a:rPr lang="zh-CN" altLang="en-US" dirty="0" smtClean="0"/>
              <a:t>用于调试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3598421"/>
            <a:ext cx="3362325" cy="3171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27107" r="36470" b="33049"/>
          <a:stretch/>
        </p:blipFill>
        <p:spPr>
          <a:xfrm rot="10800000">
            <a:off x="7623992" y="1148203"/>
            <a:ext cx="1417838" cy="806152"/>
          </a:xfrm>
          <a:prstGeom prst="rect">
            <a:avLst/>
          </a:prstGeom>
        </p:spPr>
      </p:pic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522573" y="0"/>
            <a:ext cx="4598567" cy="1100831"/>
            <a:chOff x="5064878" y="237856"/>
            <a:chExt cx="3604957" cy="8629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4878" y="237856"/>
              <a:ext cx="3604957" cy="8629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867400" y="480060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867400" y="693717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496175" y="480060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96175" y="693717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81787" y="484859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3522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201</TotalTime>
  <Words>495</Words>
  <Application>Microsoft Office PowerPoint</Application>
  <PresentationFormat>全屏显示(4:3)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Calibri</vt:lpstr>
      <vt:lpstr>Calibri Light</vt:lpstr>
      <vt:lpstr>Romantic</vt:lpstr>
      <vt:lpstr>Times New Roman</vt:lpstr>
      <vt:lpstr>Wingdings</vt:lpstr>
      <vt:lpstr>回顾</vt:lpstr>
      <vt:lpstr>SDHCal设计方案</vt:lpstr>
      <vt:lpstr>阳极板(FEB)</vt:lpstr>
      <vt:lpstr>电源</vt:lpstr>
      <vt:lpstr>Microroc控制信号</vt:lpstr>
      <vt:lpstr>Microroc控制信号</vt:lpstr>
      <vt:lpstr>Microroc测试信号</vt:lpstr>
      <vt:lpstr>刻度</vt:lpstr>
      <vt:lpstr>刻度</vt:lpstr>
      <vt:lpstr>DIF板</vt:lpstr>
      <vt:lpstr>进度&amp;计划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SDHCal设计方案</dc:title>
  <dc:creator>Wang Yu</dc:creator>
  <cp:lastModifiedBy>Wang Yu</cp:lastModifiedBy>
  <cp:revision>18</cp:revision>
  <dcterms:created xsi:type="dcterms:W3CDTF">2017-08-15T08:18:26Z</dcterms:created>
  <dcterms:modified xsi:type="dcterms:W3CDTF">2017-08-15T11:40:07Z</dcterms:modified>
</cp:coreProperties>
</file>