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varScale="1">
        <p:scale>
          <a:sx n="19" d="100"/>
          <a:sy n="19" d="100"/>
        </p:scale>
        <p:origin x="3066" y="168"/>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8/10/2015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8/10/2015</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marL="0" indent="0" algn="ctr">
              <a:buFontTx/>
              <a:buNone/>
              <a:defRPr sz="13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6" name="Rectangle 33"/>
          <p:cNvSpPr>
            <a:spLocks noChangeArrowheads="1"/>
          </p:cNvSpPr>
          <p:nvPr/>
        </p:nvSpPr>
        <p:spPr bwMode="auto">
          <a:xfrm>
            <a:off x="687918" y="7002448"/>
            <a:ext cx="15452670" cy="35661600"/>
          </a:xfrm>
          <a:prstGeom prst="roundRect">
            <a:avLst>
              <a:gd name="adj" fmla="val 409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21" name="Rectangle 33"/>
          <p:cNvSpPr>
            <a:spLocks noChangeArrowheads="1"/>
          </p:cNvSpPr>
          <p:nvPr userDrawn="1"/>
        </p:nvSpPr>
        <p:spPr bwMode="auto">
          <a:xfrm>
            <a:off x="16598955" y="7002448"/>
            <a:ext cx="15452670" cy="35661600"/>
          </a:xfrm>
          <a:prstGeom prst="roundRect">
            <a:avLst>
              <a:gd name="adj" fmla="val 409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4"/>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6"/>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6"/>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7"/>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1054"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1055"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1056"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1057"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487207" y="37957133"/>
              <a:ext cx="6870215" cy="1260334"/>
            </a:xfrm>
            <a:prstGeom prst="rect">
              <a:avLst/>
            </a:prstGeom>
            <a:noFill/>
          </p:spPr>
          <p:txBody>
            <a:bodyPr wrap="square" lIns="65304" tIns="32651" rIns="65304" bIns="32651" rtlCol="0">
              <a:spAutoFit/>
            </a:bodyPr>
            <a:lstStyle/>
            <a:p>
              <a:pPr marL="295275" indent="-29527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295275" indent="-635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625371" y="42996689"/>
            <a:ext cx="3143182" cy="359317"/>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8" name="Rectangle 33"/>
          <p:cNvSpPr>
            <a:spLocks noChangeArrowheads="1"/>
          </p:cNvSpPr>
          <p:nvPr/>
        </p:nvSpPr>
        <p:spPr bwMode="auto">
          <a:xfrm>
            <a:off x="681998" y="7010402"/>
            <a:ext cx="31368292" cy="35661600"/>
          </a:xfrm>
          <a:prstGeom prst="roundRect">
            <a:avLst>
              <a:gd name="adj" fmla="val 17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6"/>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6"/>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20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20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a:t>
              </a: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PowerPoint or “Print-quality” PDF.</a:t>
              </a: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20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20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3544599" y="42241604"/>
            <a:ext cx="7629577" cy="1399638"/>
          </a:xfrm>
          <a:prstGeom prst="rect">
            <a:avLst/>
          </a:prstGeom>
          <a:noFill/>
        </p:spPr>
        <p:txBody>
          <a:bodyPr wrap="square" lIns="65304" tIns="32651" rIns="65304" bIns="32651" rtlCol="0">
            <a:spAutoFit/>
          </a:bodyPr>
          <a:lstStyle/>
          <a:p>
            <a:pPr marL="295275" indent="-29527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295275" indent="-635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Text Box 14"/>
          <p:cNvSpPr txBox="1">
            <a:spLocks noChangeArrowheads="1"/>
          </p:cNvSpPr>
          <p:nvPr userDrawn="1"/>
        </p:nvSpPr>
        <p:spPr bwMode="auto">
          <a:xfrm>
            <a:off x="1625371" y="42996689"/>
            <a:ext cx="3143182" cy="359317"/>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 Placeholder 243"/>
          <p:cNvSpPr>
            <a:spLocks noGrp="1"/>
          </p:cNvSpPr>
          <p:nvPr>
            <p:ph type="body" sz="quarter" idx="10"/>
          </p:nvPr>
        </p:nvSpPr>
        <p:spPr/>
        <p:txBody>
          <a:bodyPr/>
          <a:lstStyle/>
          <a:p>
            <a:endParaRPr lang="en-US" sz="2800">
              <a:latin typeface="Times New Roman" panose="02020603050405020304" pitchFamily="18" charset="0"/>
              <a:cs typeface="Times New Roman" panose="02020603050405020304" pitchFamily="18" charset="0"/>
            </a:endParaRPr>
          </a:p>
        </p:txBody>
      </p:sp>
      <p:sp>
        <p:nvSpPr>
          <p:cNvPr id="245" name="Text Placeholder 244"/>
          <p:cNvSpPr>
            <a:spLocks noGrp="1"/>
          </p:cNvSpPr>
          <p:nvPr>
            <p:ph type="body" sz="quarter" idx="11"/>
          </p:nvPr>
        </p:nvSpPr>
        <p:spPr/>
        <p:txBody>
          <a:bodyPr/>
          <a:lstStyle/>
          <a:p>
            <a:endParaRPr lang="en-US"/>
          </a:p>
        </p:txBody>
      </p:sp>
      <p:sp>
        <p:nvSpPr>
          <p:cNvPr id="248" name="Text Placeholder 247"/>
          <p:cNvSpPr>
            <a:spLocks noGrp="1"/>
          </p:cNvSpPr>
          <p:nvPr>
            <p:ph type="body" sz="quarter" idx="20"/>
          </p:nvPr>
        </p:nvSpPr>
        <p:spPr/>
        <p:txBody>
          <a:bodyPr/>
          <a:lstStyle/>
          <a:p>
            <a:endParaRPr lang="en-US"/>
          </a:p>
        </p:txBody>
      </p:sp>
      <p:sp>
        <p:nvSpPr>
          <p:cNvPr id="249" name="Text Placeholder 248"/>
          <p:cNvSpPr>
            <a:spLocks noGrp="1"/>
          </p:cNvSpPr>
          <p:nvPr>
            <p:ph type="body" sz="quarter" idx="25"/>
          </p:nvPr>
        </p:nvSpPr>
        <p:spPr/>
        <p:txBody>
          <a:bodyPr/>
          <a:lstStyle/>
          <a:p>
            <a:endParaRPr lang="en-US"/>
          </a:p>
        </p:txBody>
      </p:sp>
      <p:sp>
        <p:nvSpPr>
          <p:cNvPr id="250" name="Text Placeholder 249"/>
          <p:cNvSpPr>
            <a:spLocks noGrp="1"/>
          </p:cNvSpPr>
          <p:nvPr>
            <p:ph type="body" sz="quarter" idx="26"/>
          </p:nvPr>
        </p:nvSpPr>
        <p:spPr/>
        <p:txBody>
          <a:bodyPr/>
          <a:lstStyle/>
          <a:p>
            <a:endParaRPr lang="en-US" sz="2800">
              <a:latin typeface="Times New Roman" panose="02020603050405020304" pitchFamily="18" charset="0"/>
              <a:cs typeface="Times New Roman" panose="02020603050405020304" pitchFamily="18" charset="0"/>
            </a:endParaRPr>
          </a:p>
        </p:txBody>
      </p:sp>
      <p:sp>
        <p:nvSpPr>
          <p:cNvPr id="251" name="Text Placeholder 250"/>
          <p:cNvSpPr>
            <a:spLocks noGrp="1"/>
          </p:cNvSpPr>
          <p:nvPr>
            <p:ph type="body" sz="quarter" idx="27"/>
          </p:nvPr>
        </p:nvSpPr>
        <p:spPr/>
        <p:txBody>
          <a:bodyPr/>
          <a:lstStyle/>
          <a:p>
            <a:endParaRPr lang="en-US"/>
          </a:p>
        </p:txBody>
      </p:sp>
      <p:sp>
        <p:nvSpPr>
          <p:cNvPr id="252" name="Text Placeholder 251"/>
          <p:cNvSpPr>
            <a:spLocks noGrp="1"/>
          </p:cNvSpPr>
          <p:nvPr>
            <p:ph type="body" sz="quarter" idx="28"/>
          </p:nvPr>
        </p:nvSpPr>
        <p:spPr/>
        <p:txBody>
          <a:bodyPr/>
          <a:lstStyle/>
          <a:p>
            <a:endParaRPr lang="en-US" sz="2800">
              <a:latin typeface="Times New Roman" panose="02020603050405020304" pitchFamily="18" charset="0"/>
              <a:cs typeface="Times New Roman" panose="02020603050405020304" pitchFamily="18" charset="0"/>
            </a:endParaRPr>
          </a:p>
        </p:txBody>
      </p:sp>
      <p:sp>
        <p:nvSpPr>
          <p:cNvPr id="253" name="Text Placeholder 252"/>
          <p:cNvSpPr>
            <a:spLocks noGrp="1"/>
          </p:cNvSpPr>
          <p:nvPr>
            <p:ph type="body" sz="quarter" idx="29"/>
          </p:nvPr>
        </p:nvSpPr>
        <p:spPr/>
        <p:txBody>
          <a:bodyPr/>
          <a:lstStyle/>
          <a:p>
            <a:endParaRPr lang="en-US"/>
          </a:p>
        </p:txBody>
      </p:sp>
      <p:sp>
        <p:nvSpPr>
          <p:cNvPr id="254" name="Text Placeholder 253"/>
          <p:cNvSpPr>
            <a:spLocks noGrp="1"/>
          </p:cNvSpPr>
          <p:nvPr>
            <p:ph type="body" sz="quarter" idx="30"/>
          </p:nvPr>
        </p:nvSpPr>
        <p:spPr/>
        <p:txBody>
          <a:bodyPr/>
          <a:lstStyle/>
          <a:p>
            <a:endParaRPr lang="en-US" sz="2800">
              <a:latin typeface="Times New Roman" panose="02020603050405020304" pitchFamily="18" charset="0"/>
              <a:cs typeface="Times New Roman" panose="02020603050405020304" pitchFamily="18" charset="0"/>
            </a:endParaRPr>
          </a:p>
        </p:txBody>
      </p:sp>
      <p:sp>
        <p:nvSpPr>
          <p:cNvPr id="256" name="Text Placeholder 255"/>
          <p:cNvSpPr>
            <a:spLocks noGrp="1"/>
          </p:cNvSpPr>
          <p:nvPr>
            <p:ph type="body" sz="quarter" idx="96"/>
          </p:nvPr>
        </p:nvSpPr>
        <p:spPr/>
        <p:txBody>
          <a:bodyPr/>
          <a:lstStyle/>
          <a:p>
            <a:endParaRPr lang="en-US" sz="2800">
              <a:latin typeface="Times New Roman" panose="02020603050405020304" pitchFamily="18" charset="0"/>
              <a:cs typeface="Times New Roman" panose="02020603050405020304" pitchFamily="18" charset="0"/>
            </a:endParaRPr>
          </a:p>
        </p:txBody>
      </p:sp>
      <p:sp>
        <p:nvSpPr>
          <p:cNvPr id="293" name="Text Placeholder 292"/>
          <p:cNvSpPr>
            <a:spLocks noGrp="1"/>
          </p:cNvSpPr>
          <p:nvPr>
            <p:ph type="body" sz="quarter" idx="150"/>
          </p:nvPr>
        </p:nvSpPr>
        <p:spPr/>
        <p:txBody>
          <a:bodyPr/>
          <a:lstStyle/>
          <a:p>
            <a:endParaRPr lang="en-US"/>
          </a:p>
        </p:txBody>
      </p:sp>
      <p:sp>
        <p:nvSpPr>
          <p:cNvPr id="294" name="Text Placeholder 293"/>
          <p:cNvSpPr>
            <a:spLocks noGrp="1"/>
          </p:cNvSpPr>
          <p:nvPr>
            <p:ph type="body" sz="quarter" idx="151"/>
          </p:nvPr>
        </p:nvSpPr>
        <p:spPr/>
        <p:txBody>
          <a:bodyPr/>
          <a:lstStyle/>
          <a:p>
            <a:endParaRPr lang="en-US"/>
          </a:p>
        </p:txBody>
      </p:sp>
      <p:sp>
        <p:nvSpPr>
          <p:cNvPr id="295" name="Text Placeholder 294"/>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231578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91CMx122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52</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Times New Roman</vt:lpstr>
      <vt:lpstr>Trebuchet MS</vt:lpstr>
      <vt:lpstr>PosterPresentations.com-91CMx122CM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20</cp:revision>
  <dcterms:created xsi:type="dcterms:W3CDTF">2012-02-10T00:16:25Z</dcterms:created>
  <dcterms:modified xsi:type="dcterms:W3CDTF">2015-08-10T22:52:49Z</dcterms:modified>
</cp:coreProperties>
</file>