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32735838" cy="43891200"/>
  <p:notesSz cx="6858000" cy="9144000"/>
  <p:defaultTextStyle>
    <a:defPPr>
      <a:defRPr lang="en-US"/>
    </a:defPPr>
    <a:lvl1pPr marL="0" algn="l" defTabSz="4507640" rtl="0" eaLnBrk="1" latinLnBrk="0" hangingPunct="1">
      <a:defRPr sz="8900" kern="1200">
        <a:solidFill>
          <a:schemeClr val="tx1"/>
        </a:solidFill>
        <a:latin typeface="+mn-lt"/>
        <a:ea typeface="+mn-ea"/>
        <a:cs typeface="+mn-cs"/>
      </a:defRPr>
    </a:lvl1pPr>
    <a:lvl2pPr marL="2253821" algn="l" defTabSz="4507640" rtl="0" eaLnBrk="1" latinLnBrk="0" hangingPunct="1">
      <a:defRPr sz="8900" kern="1200">
        <a:solidFill>
          <a:schemeClr val="tx1"/>
        </a:solidFill>
        <a:latin typeface="+mn-lt"/>
        <a:ea typeface="+mn-ea"/>
        <a:cs typeface="+mn-cs"/>
      </a:defRPr>
    </a:lvl2pPr>
    <a:lvl3pPr marL="4507640" algn="l" defTabSz="4507640" rtl="0" eaLnBrk="1" latinLnBrk="0" hangingPunct="1">
      <a:defRPr sz="8900" kern="1200">
        <a:solidFill>
          <a:schemeClr val="tx1"/>
        </a:solidFill>
        <a:latin typeface="+mn-lt"/>
        <a:ea typeface="+mn-ea"/>
        <a:cs typeface="+mn-cs"/>
      </a:defRPr>
    </a:lvl3pPr>
    <a:lvl4pPr marL="6761459" algn="l" defTabSz="4507640" rtl="0" eaLnBrk="1" latinLnBrk="0" hangingPunct="1">
      <a:defRPr sz="8900" kern="1200">
        <a:solidFill>
          <a:schemeClr val="tx1"/>
        </a:solidFill>
        <a:latin typeface="+mn-lt"/>
        <a:ea typeface="+mn-ea"/>
        <a:cs typeface="+mn-cs"/>
      </a:defRPr>
    </a:lvl4pPr>
    <a:lvl5pPr marL="9015279" algn="l" defTabSz="4507640" rtl="0" eaLnBrk="1" latinLnBrk="0" hangingPunct="1">
      <a:defRPr sz="8900" kern="1200">
        <a:solidFill>
          <a:schemeClr val="tx1"/>
        </a:solidFill>
        <a:latin typeface="+mn-lt"/>
        <a:ea typeface="+mn-ea"/>
        <a:cs typeface="+mn-cs"/>
      </a:defRPr>
    </a:lvl5pPr>
    <a:lvl6pPr marL="11269100" algn="l" defTabSz="4507640" rtl="0" eaLnBrk="1" latinLnBrk="0" hangingPunct="1">
      <a:defRPr sz="8900" kern="1200">
        <a:solidFill>
          <a:schemeClr val="tx1"/>
        </a:solidFill>
        <a:latin typeface="+mn-lt"/>
        <a:ea typeface="+mn-ea"/>
        <a:cs typeface="+mn-cs"/>
      </a:defRPr>
    </a:lvl6pPr>
    <a:lvl7pPr marL="13522921" algn="l" defTabSz="4507640" rtl="0" eaLnBrk="1" latinLnBrk="0" hangingPunct="1">
      <a:defRPr sz="8900" kern="1200">
        <a:solidFill>
          <a:schemeClr val="tx1"/>
        </a:solidFill>
        <a:latin typeface="+mn-lt"/>
        <a:ea typeface="+mn-ea"/>
        <a:cs typeface="+mn-cs"/>
      </a:defRPr>
    </a:lvl7pPr>
    <a:lvl8pPr marL="15776740" algn="l" defTabSz="4507640" rtl="0" eaLnBrk="1" latinLnBrk="0" hangingPunct="1">
      <a:defRPr sz="8900" kern="1200">
        <a:solidFill>
          <a:schemeClr val="tx1"/>
        </a:solidFill>
        <a:latin typeface="+mn-lt"/>
        <a:ea typeface="+mn-ea"/>
        <a:cs typeface="+mn-cs"/>
      </a:defRPr>
    </a:lvl8pPr>
    <a:lvl9pPr marL="18030561" algn="l" defTabSz="4507640" rtl="0" eaLnBrk="1" latinLnBrk="0" hangingPunct="1">
      <a:defRPr sz="8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425">
          <p15:clr>
            <a:srgbClr val="A4A3A4"/>
          </p15:clr>
        </p15:guide>
        <p15:guide id="2" orient="horz" pos="384">
          <p15:clr>
            <a:srgbClr val="A4A3A4"/>
          </p15:clr>
        </p15:guide>
        <p15:guide id="3" orient="horz" pos="26880">
          <p15:clr>
            <a:srgbClr val="A4A3A4"/>
          </p15:clr>
        </p15:guide>
        <p15:guide id="4" orient="horz">
          <p15:clr>
            <a:srgbClr val="A4A3A4"/>
          </p15:clr>
        </p15:guide>
        <p15:guide id="5" pos="434">
          <p15:clr>
            <a:srgbClr val="A4A3A4"/>
          </p15:clr>
        </p15:guide>
        <p15:guide id="6" pos="2019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9" autoAdjust="0"/>
    <p:restoredTop sz="94706" autoAdjust="0"/>
  </p:normalViewPr>
  <p:slideViewPr>
    <p:cSldViewPr snapToGrid="0" snapToObjects="1" showGuides="1">
      <p:cViewPr varScale="1">
        <p:scale>
          <a:sx n="19" d="100"/>
          <a:sy n="19" d="100"/>
        </p:scale>
        <p:origin x="3066" y="168"/>
      </p:cViewPr>
      <p:guideLst>
        <p:guide orient="horz" pos="4425"/>
        <p:guide orient="horz" pos="384"/>
        <p:guide orient="horz" pos="26880"/>
        <p:guide orient="horz"/>
        <p:guide pos="434"/>
        <p:guide pos="2019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8" d="100"/>
          <a:sy n="78" d="100"/>
        </p:scale>
        <p:origin x="265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8/10/2015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1716219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8/10/2015</a:t>
            </a:fld>
            <a:endParaRPr lang="en-US" dirty="0"/>
          </a:p>
        </p:txBody>
      </p:sp>
      <p:sp>
        <p:nvSpPr>
          <p:cNvPr id="4" name="Slide Image Placeholder 3"/>
          <p:cNvSpPr>
            <a:spLocks noGrp="1" noRot="1" noChangeAspect="1"/>
          </p:cNvSpPr>
          <p:nvPr>
            <p:ph type="sldImg" idx="2"/>
          </p:nvPr>
        </p:nvSpPr>
        <p:spPr>
          <a:xfrm>
            <a:off x="2151063" y="685800"/>
            <a:ext cx="255587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72068041"/>
      </p:ext>
    </p:extLst>
  </p:cSld>
  <p:clrMap bg1="lt1" tx1="dk1" bg2="lt2" tx2="dk2" accent1="accent1" accent2="accent2" accent3="accent3" accent4="accent4" accent5="accent5" accent6="accent6" hlink="hlink" folHlink="folHlink"/>
  <p:notesStyle>
    <a:lvl1pPr marL="0" algn="l" defTabSz="4507640" rtl="0" eaLnBrk="1" latinLnBrk="0" hangingPunct="1">
      <a:defRPr sz="6000" kern="1200">
        <a:solidFill>
          <a:schemeClr val="tx1"/>
        </a:solidFill>
        <a:latin typeface="+mn-lt"/>
        <a:ea typeface="+mn-ea"/>
        <a:cs typeface="+mn-cs"/>
      </a:defRPr>
    </a:lvl1pPr>
    <a:lvl2pPr marL="2253821" algn="l" defTabSz="4507640" rtl="0" eaLnBrk="1" latinLnBrk="0" hangingPunct="1">
      <a:defRPr sz="6000" kern="1200">
        <a:solidFill>
          <a:schemeClr val="tx1"/>
        </a:solidFill>
        <a:latin typeface="+mn-lt"/>
        <a:ea typeface="+mn-ea"/>
        <a:cs typeface="+mn-cs"/>
      </a:defRPr>
    </a:lvl2pPr>
    <a:lvl3pPr marL="4507640" algn="l" defTabSz="4507640" rtl="0" eaLnBrk="1" latinLnBrk="0" hangingPunct="1">
      <a:defRPr sz="6000" kern="1200">
        <a:solidFill>
          <a:schemeClr val="tx1"/>
        </a:solidFill>
        <a:latin typeface="+mn-lt"/>
        <a:ea typeface="+mn-ea"/>
        <a:cs typeface="+mn-cs"/>
      </a:defRPr>
    </a:lvl3pPr>
    <a:lvl4pPr marL="6761459" algn="l" defTabSz="4507640" rtl="0" eaLnBrk="1" latinLnBrk="0" hangingPunct="1">
      <a:defRPr sz="6000" kern="1200">
        <a:solidFill>
          <a:schemeClr val="tx1"/>
        </a:solidFill>
        <a:latin typeface="+mn-lt"/>
        <a:ea typeface="+mn-ea"/>
        <a:cs typeface="+mn-cs"/>
      </a:defRPr>
    </a:lvl4pPr>
    <a:lvl5pPr marL="9015279" algn="l" defTabSz="4507640" rtl="0" eaLnBrk="1" latinLnBrk="0" hangingPunct="1">
      <a:defRPr sz="6000" kern="1200">
        <a:solidFill>
          <a:schemeClr val="tx1"/>
        </a:solidFill>
        <a:latin typeface="+mn-lt"/>
        <a:ea typeface="+mn-ea"/>
        <a:cs typeface="+mn-cs"/>
      </a:defRPr>
    </a:lvl5pPr>
    <a:lvl6pPr marL="11269100" algn="l" defTabSz="4507640" rtl="0" eaLnBrk="1" latinLnBrk="0" hangingPunct="1">
      <a:defRPr sz="6000" kern="1200">
        <a:solidFill>
          <a:schemeClr val="tx1"/>
        </a:solidFill>
        <a:latin typeface="+mn-lt"/>
        <a:ea typeface="+mn-ea"/>
        <a:cs typeface="+mn-cs"/>
      </a:defRPr>
    </a:lvl6pPr>
    <a:lvl7pPr marL="13522921" algn="l" defTabSz="4507640" rtl="0" eaLnBrk="1" latinLnBrk="0" hangingPunct="1">
      <a:defRPr sz="6000" kern="1200">
        <a:solidFill>
          <a:schemeClr val="tx1"/>
        </a:solidFill>
        <a:latin typeface="+mn-lt"/>
        <a:ea typeface="+mn-ea"/>
        <a:cs typeface="+mn-cs"/>
      </a:defRPr>
    </a:lvl7pPr>
    <a:lvl8pPr marL="15776740" algn="l" defTabSz="4507640" rtl="0" eaLnBrk="1" latinLnBrk="0" hangingPunct="1">
      <a:defRPr sz="6000" kern="1200">
        <a:solidFill>
          <a:schemeClr val="tx1"/>
        </a:solidFill>
        <a:latin typeface="+mn-lt"/>
        <a:ea typeface="+mn-ea"/>
        <a:cs typeface="+mn-cs"/>
      </a:defRPr>
    </a:lvl8pPr>
    <a:lvl9pPr marL="18030561" algn="l" defTabSz="4507640" rtl="0" eaLnBrk="1" latinLnBrk="0" hangingPunct="1">
      <a:defRPr sz="6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682429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4382" y="7778684"/>
            <a:ext cx="15461320" cy="920409"/>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687921" y="7020986"/>
            <a:ext cx="15449116"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687918" y="18950018"/>
            <a:ext cx="15452891"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6601174" y="7020986"/>
            <a:ext cx="15448916"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6601174" y="7778684"/>
            <a:ext cx="15448916" cy="920409"/>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6601174" y="18973169"/>
            <a:ext cx="15444672"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6595253" y="19786605"/>
            <a:ext cx="15450592" cy="920409"/>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6613149" y="34239202"/>
            <a:ext cx="15436940"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6601174" y="35073147"/>
            <a:ext cx="15444672" cy="920409"/>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674381" y="19765363"/>
            <a:ext cx="15462655" cy="920409"/>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4446588" y="4984270"/>
            <a:ext cx="23842662" cy="1280160"/>
          </a:xfrm>
          <a:prstGeom prst="rect">
            <a:avLst/>
          </a:prstGeom>
        </p:spPr>
        <p:txBody>
          <a:bodyPr>
            <a:normAutofit/>
          </a:bodyPr>
          <a:lstStyle>
            <a:lvl1pPr marL="0" indent="0" algn="ctr">
              <a:buFontTx/>
              <a:buNone/>
              <a:defRPr sz="66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4446588" y="2961160"/>
            <a:ext cx="23842662" cy="1915640"/>
          </a:xfrm>
          <a:prstGeom prst="rect">
            <a:avLst/>
          </a:prstGeom>
        </p:spPr>
        <p:txBody>
          <a:bodyPr anchor="t" anchorCtr="1">
            <a:normAutofit/>
          </a:bodyPr>
          <a:lstStyle>
            <a:lvl1pPr marL="0" indent="0" algn="ctr">
              <a:buFontTx/>
              <a:buNone/>
              <a:defRPr sz="96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4446588" y="580236"/>
            <a:ext cx="23842662" cy="2380923"/>
          </a:xfrm>
          <a:prstGeom prst="rect">
            <a:avLst/>
          </a:prstGeom>
        </p:spPr>
        <p:txBody>
          <a:bodyPr anchor="t" anchorCtr="1">
            <a:normAutofit/>
          </a:bodyPr>
          <a:lstStyle>
            <a:lvl1pPr marL="0" indent="0" algn="ctr">
              <a:buFontTx/>
              <a:buNone/>
              <a:defRPr sz="138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4381" y="7834426"/>
            <a:ext cx="7500779" cy="920409"/>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687921" y="7020986"/>
            <a:ext cx="7494860" cy="820596"/>
          </a:xfrm>
          <a:prstGeom prst="rect">
            <a:avLst/>
          </a:prstGeom>
          <a:noFill/>
        </p:spPr>
        <p:txBody>
          <a:bodyPr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add) ABSTRACT</a:t>
            </a:r>
            <a:endParaRPr lang="en-US" dirty="0"/>
          </a:p>
        </p:txBody>
      </p:sp>
      <p:sp>
        <p:nvSpPr>
          <p:cNvPr id="19" name="Text Placeholder 3"/>
          <p:cNvSpPr>
            <a:spLocks noGrp="1"/>
          </p:cNvSpPr>
          <p:nvPr>
            <p:ph type="body" sz="quarter" idx="19" hasCustomPrompt="1"/>
          </p:nvPr>
        </p:nvSpPr>
        <p:spPr>
          <a:xfrm>
            <a:off x="673195" y="19720646"/>
            <a:ext cx="7501962" cy="920409"/>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687919" y="18950018"/>
            <a:ext cx="7496042"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8642178" y="7823842"/>
            <a:ext cx="15453852" cy="920409"/>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8642178" y="7020986"/>
            <a:ext cx="15453853"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8642178" y="28913099"/>
            <a:ext cx="15453853" cy="920409"/>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8642178" y="28099663"/>
            <a:ext cx="15453853"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4556614" y="7020986"/>
            <a:ext cx="7493473"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4556614" y="7834426"/>
            <a:ext cx="7493473" cy="920409"/>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24552370" y="19030319"/>
            <a:ext cx="7493473"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4600426" y="19843755"/>
            <a:ext cx="7439087" cy="920409"/>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24556614" y="34857447"/>
            <a:ext cx="7493473"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add) CONTACT</a:t>
            </a:r>
            <a:endParaRPr lang="en-US" dirty="0"/>
          </a:p>
        </p:txBody>
      </p:sp>
      <p:sp>
        <p:nvSpPr>
          <p:cNvPr id="30" name="Text Placeholder 3"/>
          <p:cNvSpPr>
            <a:spLocks noGrp="1"/>
          </p:cNvSpPr>
          <p:nvPr>
            <p:ph type="body" sz="quarter" idx="30" hasCustomPrompt="1"/>
          </p:nvPr>
        </p:nvSpPr>
        <p:spPr>
          <a:xfrm>
            <a:off x="24542285" y="35690749"/>
            <a:ext cx="7497227" cy="920409"/>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84" name="Text Placeholder 76"/>
          <p:cNvSpPr>
            <a:spLocks noGrp="1"/>
          </p:cNvSpPr>
          <p:nvPr>
            <p:ph type="body" sz="quarter" idx="150" hasCustomPrompt="1"/>
          </p:nvPr>
        </p:nvSpPr>
        <p:spPr>
          <a:xfrm>
            <a:off x="4446588" y="4984270"/>
            <a:ext cx="23842662" cy="1280160"/>
          </a:xfrm>
          <a:prstGeom prst="rect">
            <a:avLst/>
          </a:prstGeom>
        </p:spPr>
        <p:txBody>
          <a:bodyPr>
            <a:normAutofit/>
          </a:bodyPr>
          <a:lstStyle>
            <a:lvl1pPr marL="0" indent="0" algn="ctr">
              <a:buFontTx/>
              <a:buNone/>
              <a:defRPr sz="66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85" name="Text Placeholder 76"/>
          <p:cNvSpPr>
            <a:spLocks noGrp="1"/>
          </p:cNvSpPr>
          <p:nvPr>
            <p:ph type="body" sz="quarter" idx="151" hasCustomPrompt="1"/>
          </p:nvPr>
        </p:nvSpPr>
        <p:spPr>
          <a:xfrm>
            <a:off x="4446588" y="2961160"/>
            <a:ext cx="23842662" cy="1915640"/>
          </a:xfrm>
          <a:prstGeom prst="rect">
            <a:avLst/>
          </a:prstGeom>
        </p:spPr>
        <p:txBody>
          <a:bodyPr anchor="t" anchorCtr="1">
            <a:normAutofit/>
          </a:bodyPr>
          <a:lstStyle>
            <a:lvl1pPr marL="0" indent="0" algn="ctr">
              <a:buFontTx/>
              <a:buNone/>
              <a:defRPr sz="96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86" name="Text Placeholder 76"/>
          <p:cNvSpPr>
            <a:spLocks noGrp="1"/>
          </p:cNvSpPr>
          <p:nvPr>
            <p:ph type="body" sz="quarter" idx="178" hasCustomPrompt="1"/>
          </p:nvPr>
        </p:nvSpPr>
        <p:spPr>
          <a:xfrm>
            <a:off x="4446588" y="580236"/>
            <a:ext cx="23842662" cy="2380923"/>
          </a:xfrm>
          <a:prstGeom prst="rect">
            <a:avLst/>
          </a:prstGeom>
        </p:spPr>
        <p:txBody>
          <a:bodyPr anchor="t" anchorCtr="1">
            <a:noAutofit/>
          </a:bodyPr>
          <a:lstStyle>
            <a:lvl1pPr marL="0" indent="0" algn="ctr">
              <a:buFontTx/>
              <a:buNone/>
              <a:defRPr sz="138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2.vml"/><Relationship Id="rId7" Type="http://schemas.openxmlformats.org/officeDocument/2006/relationships/image" Target="../media/image8.png"/><Relationship Id="rId12" Type="http://schemas.openxmlformats.org/officeDocument/2006/relationships/oleObject" Target="../embeddings/oleObject7.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7" name="Rectangle 36"/>
          <p:cNvSpPr/>
          <p:nvPr userDrawn="1"/>
        </p:nvSpPr>
        <p:spPr>
          <a:xfrm rot="10800000">
            <a:off x="0" y="42849920"/>
            <a:ext cx="32735838"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userDrawn="1"/>
        </p:nvGrpSpPr>
        <p:grpSpPr>
          <a:xfrm>
            <a:off x="-12696395" y="-48127"/>
            <a:ext cx="12297567" cy="43939327"/>
            <a:chOff x="-11259590" y="-1"/>
            <a:chExt cx="11053266" cy="39493430"/>
          </a:xfrm>
        </p:grpSpPr>
        <p:sp>
          <p:nvSpPr>
            <p:cNvPr id="123" name="Rectangle 122"/>
            <p:cNvSpPr/>
            <p:nvPr/>
          </p:nvSpPr>
          <p:spPr>
            <a:xfrm>
              <a:off x="-11216136" y="-1"/>
              <a:ext cx="11009812" cy="3949343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 91cmx122cm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527300" indent="-650875" algn="l" defTabSz="850900">
                <a:tabLst/>
              </a:pPr>
              <a:r>
                <a:rPr lang="en-US" sz="3200" b="0" baseline="0" dirty="0" smtClean="0">
                  <a:solidFill>
                    <a:schemeClr val="bg1"/>
                  </a:solidFill>
                  <a:latin typeface="Trebuchet MS" pitchFamily="34" charset="0"/>
                </a:rPr>
                <a:t>	</a:t>
              </a:r>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600" b="0" dirty="0" smtClean="0">
                <a:latin typeface="Trebuchet MS" pitchFamily="34" charset="0"/>
              </a:endParaRPr>
            </a:p>
          </p:txBody>
        </p:sp>
        <p:cxnSp>
          <p:nvCxnSpPr>
            <p:cNvPr id="124" name="Straight Connector 123"/>
            <p:cNvCxnSpPr/>
            <p:nvPr/>
          </p:nvCxnSpPr>
          <p:spPr>
            <a:xfrm>
              <a:off x="-11259590" y="10022764"/>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25" name="Picture 124"/>
            <p:cNvPicPr>
              <a:picLocks noChangeAspect="1"/>
            </p:cNvPicPr>
            <p:nvPr userDrawn="1"/>
          </p:nvPicPr>
          <p:blipFill>
            <a:blip r:embed="rId4"/>
            <a:stretch>
              <a:fillRect/>
            </a:stretch>
          </p:blipFill>
          <p:spPr>
            <a:xfrm>
              <a:off x="-10732766" y="12366455"/>
              <a:ext cx="1597666" cy="1201935"/>
            </a:xfrm>
            <a:prstGeom prst="rect">
              <a:avLst/>
            </a:prstGeom>
          </p:spPr>
        </p:pic>
        <p:pic>
          <p:nvPicPr>
            <p:cNvPr id="126" name="Picture 125"/>
            <p:cNvPicPr>
              <a:picLocks noChangeAspect="1"/>
            </p:cNvPicPr>
            <p:nvPr userDrawn="1"/>
          </p:nvPicPr>
          <p:blipFill>
            <a:blip r:embed="rId5"/>
            <a:stretch>
              <a:fillRect/>
            </a:stretch>
          </p:blipFill>
          <p:spPr>
            <a:xfrm>
              <a:off x="-10753121" y="19123126"/>
              <a:ext cx="9986808" cy="1053596"/>
            </a:xfrm>
            <a:prstGeom prst="rect">
              <a:avLst/>
            </a:prstGeom>
          </p:spPr>
        </p:pic>
        <p:grpSp>
          <p:nvGrpSpPr>
            <p:cNvPr id="127" name="Group 126"/>
            <p:cNvGrpSpPr/>
            <p:nvPr userDrawn="1"/>
          </p:nvGrpSpPr>
          <p:grpSpPr>
            <a:xfrm>
              <a:off x="-10018193" y="29365044"/>
              <a:ext cx="7531184" cy="2052837"/>
              <a:chOff x="-4596333" y="13692496"/>
              <a:chExt cx="3470786" cy="943161"/>
            </a:xfrm>
          </p:grpSpPr>
          <p:grpSp>
            <p:nvGrpSpPr>
              <p:cNvPr id="133" name="Group 132"/>
              <p:cNvGrpSpPr/>
              <p:nvPr userDrawn="1"/>
            </p:nvGrpSpPr>
            <p:grpSpPr>
              <a:xfrm>
                <a:off x="-2909401" y="13736732"/>
                <a:ext cx="624431" cy="898924"/>
                <a:chOff x="-4115837" y="14951891"/>
                <a:chExt cx="779338" cy="1288151"/>
              </a:xfrm>
            </p:grpSpPr>
            <p:pic>
              <p:nvPicPr>
                <p:cNvPr id="139" name="Picture 138"/>
                <p:cNvPicPr>
                  <a:picLocks noChangeAspect="1"/>
                </p:cNvPicPr>
                <p:nvPr userDrawn="1"/>
              </p:nvPicPr>
              <p:blipFill>
                <a:blip r:embed="rId6"/>
                <a:stretch>
                  <a:fillRect/>
                </a:stretch>
              </p:blipFill>
              <p:spPr>
                <a:xfrm>
                  <a:off x="-4105300" y="14951891"/>
                  <a:ext cx="768801" cy="1090857"/>
                </a:xfrm>
                <a:prstGeom prst="rect">
                  <a:avLst/>
                </a:prstGeom>
              </p:spPr>
            </p:pic>
            <p:sp>
              <p:nvSpPr>
                <p:cNvPr id="140" name="TextBox 139"/>
                <p:cNvSpPr txBox="1"/>
                <p:nvPr userDrawn="1"/>
              </p:nvSpPr>
              <p:spPr>
                <a:xfrm>
                  <a:off x="-4115837" y="15948633"/>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134" name="Group 133"/>
              <p:cNvGrpSpPr/>
              <p:nvPr userDrawn="1"/>
            </p:nvGrpSpPr>
            <p:grpSpPr>
              <a:xfrm>
                <a:off x="-2159064" y="13736740"/>
                <a:ext cx="1033517" cy="898917"/>
                <a:chOff x="-3094760" y="14877307"/>
                <a:chExt cx="1420279" cy="1235306"/>
              </a:xfrm>
            </p:grpSpPr>
            <p:pic>
              <p:nvPicPr>
                <p:cNvPr id="137" name="Picture 136"/>
                <p:cNvPicPr>
                  <a:picLocks noChangeAspect="1"/>
                </p:cNvPicPr>
                <p:nvPr userDrawn="1"/>
              </p:nvPicPr>
              <p:blipFill>
                <a:blip r:embed="rId6"/>
                <a:stretch>
                  <a:fillRect/>
                </a:stretch>
              </p:blipFill>
              <p:spPr>
                <a:xfrm>
                  <a:off x="-3094760" y="14877307"/>
                  <a:ext cx="1420279" cy="1029694"/>
                </a:xfrm>
                <a:prstGeom prst="rect">
                  <a:avLst/>
                </a:prstGeom>
              </p:spPr>
            </p:pic>
            <p:sp>
              <p:nvSpPr>
                <p:cNvPr id="138" name="TextBox 137"/>
                <p:cNvSpPr txBox="1"/>
                <p:nvPr userDrawn="1"/>
              </p:nvSpPr>
              <p:spPr>
                <a:xfrm>
                  <a:off x="-3092013" y="15833157"/>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135" name="Picture 134"/>
              <p:cNvPicPr>
                <a:picLocks noChangeAspect="1"/>
              </p:cNvPicPr>
              <p:nvPr userDrawn="1"/>
            </p:nvPicPr>
            <p:blipFill>
              <a:blip r:embed="rId7"/>
              <a:stretch>
                <a:fillRect/>
              </a:stretch>
            </p:blipFill>
            <p:spPr>
              <a:xfrm>
                <a:off x="-4596333" y="13692496"/>
                <a:ext cx="1098742" cy="847761"/>
              </a:xfrm>
              <a:prstGeom prst="rect">
                <a:avLst/>
              </a:prstGeom>
            </p:spPr>
          </p:pic>
          <p:sp>
            <p:nvSpPr>
              <p:cNvPr id="136" name="TextBox 135"/>
              <p:cNvSpPr txBox="1"/>
              <p:nvPr userDrawn="1"/>
            </p:nvSpPr>
            <p:spPr>
              <a:xfrm>
                <a:off x="-4566506" y="14341484"/>
                <a:ext cx="1035685" cy="292325"/>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128" name="Group 127"/>
            <p:cNvGrpSpPr/>
            <p:nvPr userDrawn="1"/>
          </p:nvGrpSpPr>
          <p:grpSpPr>
            <a:xfrm>
              <a:off x="-10732766" y="34463689"/>
              <a:ext cx="9344084" cy="2453249"/>
              <a:chOff x="-4908909" y="15818038"/>
              <a:chExt cx="4306270" cy="1127127"/>
            </a:xfrm>
          </p:grpSpPr>
          <p:graphicFrame>
            <p:nvGraphicFramePr>
              <p:cNvPr id="129" name="Object 128"/>
              <p:cNvGraphicFramePr>
                <a:graphicFrameLocks noChangeAspect="1"/>
              </p:cNvGraphicFramePr>
              <p:nvPr userDrawn="1">
                <p:extLst>
                  <p:ext uri="{D42A27DB-BD31-4B8C-83A1-F6EECF244321}">
                    <p14:modId xmlns:p14="http://schemas.microsoft.com/office/powerpoint/2010/main" val="2570841824"/>
                  </p:ext>
                </p:extLst>
              </p:nvPr>
            </p:nvGraphicFramePr>
            <p:xfrm>
              <a:off x="-4682404" y="15818045"/>
              <a:ext cx="1828800" cy="1117600"/>
            </p:xfrm>
            <a:graphic>
              <a:graphicData uri="http://schemas.openxmlformats.org/presentationml/2006/ole">
                <mc:AlternateContent xmlns:mc="http://schemas.openxmlformats.org/markup-compatibility/2006">
                  <mc:Choice xmlns:v="urn:schemas-microsoft-com:vml" Requires="v">
                    <p:oleObj spid="_x0000_s1078"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82404" y="15818045"/>
                            <a:ext cx="1828800" cy="1117600"/>
                          </a:xfrm>
                          <a:prstGeom prst="rect">
                            <a:avLst/>
                          </a:prstGeom>
                        </p:spPr>
                      </p:pic>
                    </p:oleObj>
                  </mc:Fallback>
                </mc:AlternateContent>
              </a:graphicData>
            </a:graphic>
          </p:graphicFrame>
          <p:graphicFrame>
            <p:nvGraphicFramePr>
              <p:cNvPr id="130" name="Object 129"/>
              <p:cNvGraphicFramePr>
                <a:graphicFrameLocks noChangeAspect="1"/>
              </p:cNvGraphicFramePr>
              <p:nvPr userDrawn="1">
                <p:extLst>
                  <p:ext uri="{D42A27DB-BD31-4B8C-83A1-F6EECF244321}">
                    <p14:modId xmlns:p14="http://schemas.microsoft.com/office/powerpoint/2010/main" val="1875106854"/>
                  </p:ext>
                </p:extLst>
              </p:nvPr>
            </p:nvGraphicFramePr>
            <p:xfrm>
              <a:off x="-2605698" y="15821738"/>
              <a:ext cx="1828800" cy="1117600"/>
            </p:xfrm>
            <a:graphic>
              <a:graphicData uri="http://schemas.openxmlformats.org/presentationml/2006/ole">
                <mc:AlternateContent xmlns:mc="http://schemas.openxmlformats.org/markup-compatibility/2006">
                  <mc:Choice xmlns:v="urn:schemas-microsoft-com:vml" Requires="v">
                    <p:oleObj spid="_x0000_s107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605698" y="15821738"/>
                            <a:ext cx="1828800" cy="1117600"/>
                          </a:xfrm>
                          <a:prstGeom prst="rect">
                            <a:avLst/>
                          </a:prstGeom>
                        </p:spPr>
                      </p:pic>
                    </p:oleObj>
                  </mc:Fallback>
                </mc:AlternateContent>
              </a:graphicData>
            </a:graphic>
          </p:graphicFrame>
          <p:sp>
            <p:nvSpPr>
              <p:cNvPr id="131" name="TextBox 130"/>
              <p:cNvSpPr txBox="1"/>
              <p:nvPr userDrawn="1"/>
            </p:nvSpPr>
            <p:spPr>
              <a:xfrm rot="16200000">
                <a:off x="-5384842" y="16293971"/>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132" name="TextBox 131"/>
              <p:cNvSpPr txBox="1"/>
              <p:nvPr userDrawn="1"/>
            </p:nvSpPr>
            <p:spPr>
              <a:xfrm rot="16200000">
                <a:off x="-1244307" y="16303497"/>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141" name="Group 140"/>
          <p:cNvGrpSpPr/>
          <p:nvPr userDrawn="1"/>
        </p:nvGrpSpPr>
        <p:grpSpPr>
          <a:xfrm>
            <a:off x="33178826" y="0"/>
            <a:ext cx="12284832" cy="43891200"/>
            <a:chOff x="44157839" y="-55065"/>
            <a:chExt cx="11062139" cy="39522767"/>
          </a:xfrm>
        </p:grpSpPr>
        <p:sp>
          <p:nvSpPr>
            <p:cNvPr id="142" name="Rectangle 141"/>
            <p:cNvSpPr/>
            <p:nvPr userDrawn="1"/>
          </p:nvSpPr>
          <p:spPr>
            <a:xfrm>
              <a:off x="44157839" y="-55065"/>
              <a:ext cx="11062139" cy="3952276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3429000" lvl="2" indent="0" algn="l" defTabSz="114300"/>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00250" lvl="1" indent="0" algn="l" defTabSz="114300"/>
              <a:r>
                <a:rPr lang="en-US" sz="3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a:t>
              </a: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PowerPoint or “Print-quality” PDF.</a:t>
              </a: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143" name="Object 142"/>
            <p:cNvGraphicFramePr>
              <a:graphicFrameLocks noChangeAspect="1"/>
            </p:cNvGraphicFramePr>
            <p:nvPr userDrawn="1">
              <p:extLst>
                <p:ext uri="{D42A27DB-BD31-4B8C-83A1-F6EECF244321}">
                  <p14:modId xmlns:p14="http://schemas.microsoft.com/office/powerpoint/2010/main" val="1725404359"/>
                </p:ext>
              </p:extLst>
            </p:nvPr>
          </p:nvGraphicFramePr>
          <p:xfrm>
            <a:off x="46871237" y="4169810"/>
            <a:ext cx="5586150" cy="2063772"/>
          </p:xfrm>
          <a:graphic>
            <a:graphicData uri="http://schemas.openxmlformats.org/presentationml/2006/ole">
              <mc:AlternateContent xmlns:mc="http://schemas.openxmlformats.org/markup-compatibility/2006">
                <mc:Choice xmlns:v="urn:schemas-microsoft-com:vml" Requires="v">
                  <p:oleObj spid="_x0000_s1080"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4169810"/>
                          <a:ext cx="5586150" cy="2063772"/>
                        </a:xfrm>
                        <a:prstGeom prst="rect">
                          <a:avLst/>
                        </a:prstGeom>
                      </p:spPr>
                    </p:pic>
                  </p:oleObj>
                </mc:Fallback>
              </mc:AlternateContent>
            </a:graphicData>
          </a:graphic>
        </p:graphicFrame>
        <p:pic>
          <p:nvPicPr>
            <p:cNvPr id="144" name="Picture 143"/>
            <p:cNvPicPr>
              <a:picLocks noChangeAspect="1"/>
            </p:cNvPicPr>
            <p:nvPr userDrawn="1"/>
          </p:nvPicPr>
          <p:blipFill>
            <a:blip r:embed="rId14"/>
            <a:stretch>
              <a:fillRect/>
            </a:stretch>
          </p:blipFill>
          <p:spPr>
            <a:xfrm>
              <a:off x="44487207" y="9867815"/>
              <a:ext cx="2969584" cy="1370577"/>
            </a:xfrm>
            <a:prstGeom prst="rect">
              <a:avLst/>
            </a:prstGeom>
            <a:ln>
              <a:noFill/>
            </a:ln>
          </p:spPr>
        </p:pic>
        <p:graphicFrame>
          <p:nvGraphicFramePr>
            <p:cNvPr id="145" name="Object 144"/>
            <p:cNvGraphicFramePr>
              <a:graphicFrameLocks noChangeAspect="1"/>
            </p:cNvGraphicFramePr>
            <p:nvPr userDrawn="1">
              <p:extLst>
                <p:ext uri="{D42A27DB-BD31-4B8C-83A1-F6EECF244321}">
                  <p14:modId xmlns:p14="http://schemas.microsoft.com/office/powerpoint/2010/main" val="2654579511"/>
                </p:ext>
              </p:extLst>
            </p:nvPr>
          </p:nvGraphicFramePr>
          <p:xfrm>
            <a:off x="44715065" y="15720145"/>
            <a:ext cx="1482266" cy="992162"/>
          </p:xfrm>
          <a:graphic>
            <a:graphicData uri="http://schemas.openxmlformats.org/presentationml/2006/ole">
              <mc:AlternateContent xmlns:mc="http://schemas.openxmlformats.org/markup-compatibility/2006">
                <mc:Choice xmlns:v="urn:schemas-microsoft-com:vml" Requires="v">
                  <p:oleObj spid="_x0000_s1081"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715065" y="15720145"/>
                          <a:ext cx="1482266" cy="992162"/>
                        </a:xfrm>
                        <a:prstGeom prst="rect">
                          <a:avLst/>
                        </a:prstGeom>
                      </p:spPr>
                    </p:pic>
                  </p:oleObj>
                </mc:Fallback>
              </mc:AlternateContent>
            </a:graphicData>
          </a:graphic>
        </p:graphicFrame>
        <p:grpSp>
          <p:nvGrpSpPr>
            <p:cNvPr id="146" name="Group 145"/>
            <p:cNvGrpSpPr/>
            <p:nvPr userDrawn="1"/>
          </p:nvGrpSpPr>
          <p:grpSpPr>
            <a:xfrm>
              <a:off x="44487207" y="36227064"/>
              <a:ext cx="10354213" cy="1265612"/>
              <a:chOff x="44200453" y="34232958"/>
              <a:chExt cx="9771399" cy="1090622"/>
            </a:xfrm>
          </p:grpSpPr>
          <p:sp>
            <p:nvSpPr>
              <p:cNvPr id="148" name="Rounded Rectangle 147"/>
              <p:cNvSpPr/>
              <p:nvPr userDrawn="1"/>
            </p:nvSpPr>
            <p:spPr>
              <a:xfrm>
                <a:off x="44200453" y="34232958"/>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9"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4331292"/>
                <a:ext cx="914401" cy="914399"/>
              </a:xfrm>
              <a:prstGeom prst="rect">
                <a:avLst/>
              </a:prstGeom>
              <a:noFill/>
              <a:ln>
                <a:noFill/>
              </a:ln>
            </p:spPr>
          </p:pic>
          <p:sp>
            <p:nvSpPr>
              <p:cNvPr id="150" name="TextBox 149"/>
              <p:cNvSpPr txBox="1"/>
              <p:nvPr userDrawn="1"/>
            </p:nvSpPr>
            <p:spPr>
              <a:xfrm>
                <a:off x="45300663" y="34422880"/>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147" name="TextBox 146"/>
            <p:cNvSpPr txBox="1"/>
            <p:nvPr userDrawn="1"/>
          </p:nvSpPr>
          <p:spPr>
            <a:xfrm>
              <a:off x="44262808" y="37982288"/>
              <a:ext cx="6870215" cy="1260334"/>
            </a:xfrm>
            <a:prstGeom prst="rect">
              <a:avLst/>
            </a:prstGeom>
            <a:noFill/>
          </p:spPr>
          <p:txBody>
            <a:bodyPr wrap="square" lIns="65304" tIns="32651" rIns="65304" bIns="32651" rtlCol="0">
              <a:spAutoFit/>
            </a:bodyPr>
            <a:lstStyle/>
            <a:p>
              <a:pPr marL="398463" indent="-398463">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398463"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grpSp>
      <p:sp>
        <p:nvSpPr>
          <p:cNvPr id="36" name="Rectangle 35"/>
          <p:cNvSpPr/>
          <p:nvPr userDrawn="1"/>
        </p:nvSpPr>
        <p:spPr>
          <a:xfrm>
            <a:off x="0" y="1207"/>
            <a:ext cx="32735838"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0" y="6036064"/>
            <a:ext cx="32729743"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userDrawn="1"/>
        </p:nvSpPr>
        <p:spPr>
          <a:xfrm>
            <a:off x="687918" y="6983728"/>
            <a:ext cx="15452670" cy="3568032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6639410" y="6983728"/>
            <a:ext cx="15452670" cy="3568032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 Box 14"/>
          <p:cNvSpPr txBox="1">
            <a:spLocks noChangeArrowheads="1"/>
          </p:cNvSpPr>
          <p:nvPr userDrawn="1"/>
        </p:nvSpPr>
        <p:spPr bwMode="auto">
          <a:xfrm>
            <a:off x="1625371" y="42996689"/>
            <a:ext cx="2413230" cy="339312"/>
          </a:xfrm>
          <a:prstGeom prst="rect">
            <a:avLst/>
          </a:prstGeom>
          <a:noFill/>
          <a:ln w="9525">
            <a:noFill/>
            <a:miter lim="800000"/>
            <a:headEnd/>
            <a:tailEnd/>
          </a:ln>
          <a:effectLst/>
        </p:spPr>
        <p:txBody>
          <a:bodyPr wrap="square" lIns="93732" tIns="46857" rIns="93732" bIns="46857">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iming>
    <p:tnLst>
      <p:par>
        <p:cTn id="1" dur="indefinite" restart="never" nodeType="tmRoot"/>
      </p:par>
    </p:tnLst>
  </p:timing>
  <p:txStyles>
    <p:titleStyle>
      <a:lvl1pPr algn="ctr" defTabSz="4507640" rtl="0" eaLnBrk="1" latinLnBrk="0" hangingPunct="1">
        <a:spcBef>
          <a:spcPct val="0"/>
        </a:spcBef>
        <a:buNone/>
        <a:defRPr sz="9000" kern="1200">
          <a:solidFill>
            <a:schemeClr val="bg1"/>
          </a:solidFill>
          <a:latin typeface="Trebuchet MS" pitchFamily="34" charset="0"/>
          <a:ea typeface="+mj-ea"/>
          <a:cs typeface="+mj-cs"/>
        </a:defRPr>
      </a:lvl1pPr>
    </p:titleStyle>
    <p:bodyStyle>
      <a:lvl1pPr marL="1690365" indent="-1690365" algn="l" defTabSz="4507640" rtl="0" eaLnBrk="1" latinLnBrk="0" hangingPunct="1">
        <a:spcBef>
          <a:spcPct val="20000"/>
        </a:spcBef>
        <a:buFont typeface="Arial" pitchFamily="34" charset="0"/>
        <a:buChar char="•"/>
        <a:defRPr sz="15800" kern="1200">
          <a:solidFill>
            <a:schemeClr val="tx1"/>
          </a:solidFill>
          <a:latin typeface="+mn-lt"/>
          <a:ea typeface="+mn-ea"/>
          <a:cs typeface="+mn-cs"/>
        </a:defRPr>
      </a:lvl1pPr>
      <a:lvl2pPr marL="3662457" indent="-1408637" algn="l" defTabSz="4507640" rtl="0" eaLnBrk="1" latinLnBrk="0" hangingPunct="1">
        <a:spcBef>
          <a:spcPct val="20000"/>
        </a:spcBef>
        <a:buFont typeface="Arial" pitchFamily="34" charset="0"/>
        <a:buChar char="–"/>
        <a:defRPr sz="13900" kern="1200">
          <a:solidFill>
            <a:schemeClr val="tx1"/>
          </a:solidFill>
          <a:latin typeface="+mn-lt"/>
          <a:ea typeface="+mn-ea"/>
          <a:cs typeface="+mn-cs"/>
        </a:defRPr>
      </a:lvl2pPr>
      <a:lvl3pPr marL="5634551" indent="-1126911" algn="l" defTabSz="4507640" rtl="0" eaLnBrk="1" latinLnBrk="0" hangingPunct="1">
        <a:spcBef>
          <a:spcPct val="20000"/>
        </a:spcBef>
        <a:buFont typeface="Arial" pitchFamily="34" charset="0"/>
        <a:buChar char="•"/>
        <a:defRPr sz="11900" kern="1200">
          <a:solidFill>
            <a:schemeClr val="tx1"/>
          </a:solidFill>
          <a:latin typeface="+mn-lt"/>
          <a:ea typeface="+mn-ea"/>
          <a:cs typeface="+mn-cs"/>
        </a:defRPr>
      </a:lvl3pPr>
      <a:lvl4pPr marL="788837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4pPr>
      <a:lvl5pPr marL="1014218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5pPr>
      <a:lvl6pPr marL="1239601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6pPr>
      <a:lvl7pPr marL="14649828"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7pPr>
      <a:lvl8pPr marL="1690364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8pPr>
      <a:lvl9pPr marL="1915746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9pPr>
    </p:bodyStyle>
    <p:otherStyle>
      <a:defPPr>
        <a:defRPr lang="en-US"/>
      </a:defPPr>
      <a:lvl1pPr marL="0" algn="l" defTabSz="4507640" rtl="0" eaLnBrk="1" latinLnBrk="0" hangingPunct="1">
        <a:defRPr sz="8900" kern="1200">
          <a:solidFill>
            <a:schemeClr val="tx1"/>
          </a:solidFill>
          <a:latin typeface="+mn-lt"/>
          <a:ea typeface="+mn-ea"/>
          <a:cs typeface="+mn-cs"/>
        </a:defRPr>
      </a:lvl1pPr>
      <a:lvl2pPr marL="2253821" algn="l" defTabSz="4507640" rtl="0" eaLnBrk="1" latinLnBrk="0" hangingPunct="1">
        <a:defRPr sz="8900" kern="1200">
          <a:solidFill>
            <a:schemeClr val="tx1"/>
          </a:solidFill>
          <a:latin typeface="+mn-lt"/>
          <a:ea typeface="+mn-ea"/>
          <a:cs typeface="+mn-cs"/>
        </a:defRPr>
      </a:lvl2pPr>
      <a:lvl3pPr marL="4507640" algn="l" defTabSz="4507640" rtl="0" eaLnBrk="1" latinLnBrk="0" hangingPunct="1">
        <a:defRPr sz="8900" kern="1200">
          <a:solidFill>
            <a:schemeClr val="tx1"/>
          </a:solidFill>
          <a:latin typeface="+mn-lt"/>
          <a:ea typeface="+mn-ea"/>
          <a:cs typeface="+mn-cs"/>
        </a:defRPr>
      </a:lvl3pPr>
      <a:lvl4pPr marL="6761459" algn="l" defTabSz="4507640" rtl="0" eaLnBrk="1" latinLnBrk="0" hangingPunct="1">
        <a:defRPr sz="8900" kern="1200">
          <a:solidFill>
            <a:schemeClr val="tx1"/>
          </a:solidFill>
          <a:latin typeface="+mn-lt"/>
          <a:ea typeface="+mn-ea"/>
          <a:cs typeface="+mn-cs"/>
        </a:defRPr>
      </a:lvl4pPr>
      <a:lvl5pPr marL="9015279" algn="l" defTabSz="4507640" rtl="0" eaLnBrk="1" latinLnBrk="0" hangingPunct="1">
        <a:defRPr sz="8900" kern="1200">
          <a:solidFill>
            <a:schemeClr val="tx1"/>
          </a:solidFill>
          <a:latin typeface="+mn-lt"/>
          <a:ea typeface="+mn-ea"/>
          <a:cs typeface="+mn-cs"/>
        </a:defRPr>
      </a:lvl5pPr>
      <a:lvl6pPr marL="11269100" algn="l" defTabSz="4507640" rtl="0" eaLnBrk="1" latinLnBrk="0" hangingPunct="1">
        <a:defRPr sz="8900" kern="1200">
          <a:solidFill>
            <a:schemeClr val="tx1"/>
          </a:solidFill>
          <a:latin typeface="+mn-lt"/>
          <a:ea typeface="+mn-ea"/>
          <a:cs typeface="+mn-cs"/>
        </a:defRPr>
      </a:lvl6pPr>
      <a:lvl7pPr marL="13522921" algn="l" defTabSz="4507640" rtl="0" eaLnBrk="1" latinLnBrk="0" hangingPunct="1">
        <a:defRPr sz="8900" kern="1200">
          <a:solidFill>
            <a:schemeClr val="tx1"/>
          </a:solidFill>
          <a:latin typeface="+mn-lt"/>
          <a:ea typeface="+mn-ea"/>
          <a:cs typeface="+mn-cs"/>
        </a:defRPr>
      </a:lvl7pPr>
      <a:lvl8pPr marL="15776740" algn="l" defTabSz="4507640" rtl="0" eaLnBrk="1" latinLnBrk="0" hangingPunct="1">
        <a:defRPr sz="8900" kern="1200">
          <a:solidFill>
            <a:schemeClr val="tx1"/>
          </a:solidFill>
          <a:latin typeface="+mn-lt"/>
          <a:ea typeface="+mn-ea"/>
          <a:cs typeface="+mn-cs"/>
        </a:defRPr>
      </a:lvl8pPr>
      <a:lvl9pPr marL="18030561" algn="l" defTabSz="4507640" rtl="0" eaLnBrk="1" latinLnBrk="0" hangingPunct="1">
        <a:defRPr sz="8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5" name="Rectangle 34"/>
          <p:cNvSpPr/>
          <p:nvPr userDrawn="1"/>
        </p:nvSpPr>
        <p:spPr>
          <a:xfrm rot="10800000">
            <a:off x="0" y="42849920"/>
            <a:ext cx="32735838"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1625371" y="42996689"/>
            <a:ext cx="2413230" cy="339312"/>
          </a:xfrm>
          <a:prstGeom prst="rect">
            <a:avLst/>
          </a:prstGeom>
          <a:noFill/>
          <a:ln w="9525">
            <a:noFill/>
            <a:miter lim="800000"/>
            <a:headEnd/>
            <a:tailEnd/>
          </a:ln>
          <a:effectLst/>
        </p:spPr>
        <p:txBody>
          <a:bodyPr wrap="square" lIns="93732" tIns="46857" rIns="93732" bIns="46857">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36" name="Group 35"/>
          <p:cNvGrpSpPr/>
          <p:nvPr userDrawn="1"/>
        </p:nvGrpSpPr>
        <p:grpSpPr>
          <a:xfrm>
            <a:off x="-12696395" y="-48127"/>
            <a:ext cx="12297567" cy="43939327"/>
            <a:chOff x="-11259590" y="-1"/>
            <a:chExt cx="11053266" cy="39493430"/>
          </a:xfrm>
        </p:grpSpPr>
        <p:sp>
          <p:nvSpPr>
            <p:cNvPr id="37" name="Rectangle 36"/>
            <p:cNvSpPr/>
            <p:nvPr/>
          </p:nvSpPr>
          <p:spPr>
            <a:xfrm>
              <a:off x="-11216136" y="-1"/>
              <a:ext cx="11009812" cy="3949343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 91cmx122cm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527300" indent="-650875" algn="l" defTabSz="850900">
                <a:tabLst/>
              </a:pPr>
              <a:r>
                <a:rPr lang="en-US" sz="3200" b="0" baseline="0" dirty="0" smtClean="0">
                  <a:solidFill>
                    <a:schemeClr val="bg1"/>
                  </a:solidFill>
                  <a:latin typeface="Trebuchet MS" pitchFamily="34" charset="0"/>
                </a:rPr>
                <a:t>	</a:t>
              </a:r>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600" b="0" dirty="0" smtClean="0">
                <a:latin typeface="Trebuchet MS" pitchFamily="34" charset="0"/>
              </a:endParaRPr>
            </a:p>
          </p:txBody>
        </p:sp>
        <p:cxnSp>
          <p:nvCxnSpPr>
            <p:cNvPr id="38" name="Straight Connector 37"/>
            <p:cNvCxnSpPr/>
            <p:nvPr/>
          </p:nvCxnSpPr>
          <p:spPr>
            <a:xfrm>
              <a:off x="-11259590" y="10022764"/>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4"/>
            <a:stretch>
              <a:fillRect/>
            </a:stretch>
          </p:blipFill>
          <p:spPr>
            <a:xfrm>
              <a:off x="-10732766" y="12366455"/>
              <a:ext cx="1597666" cy="1201935"/>
            </a:xfrm>
            <a:prstGeom prst="rect">
              <a:avLst/>
            </a:prstGeom>
          </p:spPr>
        </p:pic>
        <p:pic>
          <p:nvPicPr>
            <p:cNvPr id="40" name="Picture 39"/>
            <p:cNvPicPr>
              <a:picLocks noChangeAspect="1"/>
            </p:cNvPicPr>
            <p:nvPr userDrawn="1"/>
          </p:nvPicPr>
          <p:blipFill>
            <a:blip r:embed="rId5"/>
            <a:stretch>
              <a:fillRect/>
            </a:stretch>
          </p:blipFill>
          <p:spPr>
            <a:xfrm>
              <a:off x="-10753121" y="19123126"/>
              <a:ext cx="9986808" cy="1053596"/>
            </a:xfrm>
            <a:prstGeom prst="rect">
              <a:avLst/>
            </a:prstGeom>
          </p:spPr>
        </p:pic>
        <p:grpSp>
          <p:nvGrpSpPr>
            <p:cNvPr id="41" name="Group 40"/>
            <p:cNvGrpSpPr/>
            <p:nvPr userDrawn="1"/>
          </p:nvGrpSpPr>
          <p:grpSpPr>
            <a:xfrm>
              <a:off x="-10018193" y="29365044"/>
              <a:ext cx="7531184" cy="2052837"/>
              <a:chOff x="-4596333" y="13692496"/>
              <a:chExt cx="3470786" cy="943161"/>
            </a:xfrm>
          </p:grpSpPr>
          <p:grpSp>
            <p:nvGrpSpPr>
              <p:cNvPr id="49" name="Group 48"/>
              <p:cNvGrpSpPr/>
              <p:nvPr userDrawn="1"/>
            </p:nvGrpSpPr>
            <p:grpSpPr>
              <a:xfrm>
                <a:off x="-2909401" y="13736732"/>
                <a:ext cx="624431" cy="898924"/>
                <a:chOff x="-4115837" y="14951891"/>
                <a:chExt cx="779338" cy="1288151"/>
              </a:xfrm>
            </p:grpSpPr>
            <p:pic>
              <p:nvPicPr>
                <p:cNvPr id="70" name="Picture 69"/>
                <p:cNvPicPr>
                  <a:picLocks noChangeAspect="1"/>
                </p:cNvPicPr>
                <p:nvPr userDrawn="1"/>
              </p:nvPicPr>
              <p:blipFill>
                <a:blip r:embed="rId6"/>
                <a:stretch>
                  <a:fillRect/>
                </a:stretch>
              </p:blipFill>
              <p:spPr>
                <a:xfrm>
                  <a:off x="-4105300" y="14951891"/>
                  <a:ext cx="768801" cy="1090857"/>
                </a:xfrm>
                <a:prstGeom prst="rect">
                  <a:avLst/>
                </a:prstGeom>
              </p:spPr>
            </p:pic>
            <p:sp>
              <p:nvSpPr>
                <p:cNvPr id="71" name="TextBox 70"/>
                <p:cNvSpPr txBox="1"/>
                <p:nvPr userDrawn="1"/>
              </p:nvSpPr>
              <p:spPr>
                <a:xfrm>
                  <a:off x="-4115837" y="15948633"/>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65" name="Group 64"/>
              <p:cNvGrpSpPr/>
              <p:nvPr userDrawn="1"/>
            </p:nvGrpSpPr>
            <p:grpSpPr>
              <a:xfrm>
                <a:off x="-2159064" y="13736740"/>
                <a:ext cx="1033517" cy="898917"/>
                <a:chOff x="-3094760" y="14877307"/>
                <a:chExt cx="1420279" cy="1235306"/>
              </a:xfrm>
            </p:grpSpPr>
            <p:pic>
              <p:nvPicPr>
                <p:cNvPr id="68" name="Picture 67"/>
                <p:cNvPicPr>
                  <a:picLocks noChangeAspect="1"/>
                </p:cNvPicPr>
                <p:nvPr userDrawn="1"/>
              </p:nvPicPr>
              <p:blipFill>
                <a:blip r:embed="rId6"/>
                <a:stretch>
                  <a:fillRect/>
                </a:stretch>
              </p:blipFill>
              <p:spPr>
                <a:xfrm>
                  <a:off x="-3094760" y="14877307"/>
                  <a:ext cx="1420279" cy="1029694"/>
                </a:xfrm>
                <a:prstGeom prst="rect">
                  <a:avLst/>
                </a:prstGeom>
              </p:spPr>
            </p:pic>
            <p:sp>
              <p:nvSpPr>
                <p:cNvPr id="69" name="TextBox 68"/>
                <p:cNvSpPr txBox="1"/>
                <p:nvPr userDrawn="1"/>
              </p:nvSpPr>
              <p:spPr>
                <a:xfrm>
                  <a:off x="-3092013" y="15833157"/>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66" name="Picture 65"/>
              <p:cNvPicPr>
                <a:picLocks noChangeAspect="1"/>
              </p:cNvPicPr>
              <p:nvPr userDrawn="1"/>
            </p:nvPicPr>
            <p:blipFill>
              <a:blip r:embed="rId7"/>
              <a:stretch>
                <a:fillRect/>
              </a:stretch>
            </p:blipFill>
            <p:spPr>
              <a:xfrm>
                <a:off x="-4596333" y="13692496"/>
                <a:ext cx="1098742" cy="847761"/>
              </a:xfrm>
              <a:prstGeom prst="rect">
                <a:avLst/>
              </a:prstGeom>
            </p:spPr>
          </p:pic>
          <p:sp>
            <p:nvSpPr>
              <p:cNvPr id="67" name="TextBox 66"/>
              <p:cNvSpPr txBox="1"/>
              <p:nvPr userDrawn="1"/>
            </p:nvSpPr>
            <p:spPr>
              <a:xfrm>
                <a:off x="-4566506" y="14341484"/>
                <a:ext cx="1035685" cy="292325"/>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42" name="Group 41"/>
            <p:cNvGrpSpPr/>
            <p:nvPr userDrawn="1"/>
          </p:nvGrpSpPr>
          <p:grpSpPr>
            <a:xfrm>
              <a:off x="-10732766" y="34463689"/>
              <a:ext cx="9344084" cy="2453249"/>
              <a:chOff x="-4908909" y="15818038"/>
              <a:chExt cx="4306270" cy="1127127"/>
            </a:xfrm>
          </p:grpSpPr>
          <p:graphicFrame>
            <p:nvGraphicFramePr>
              <p:cNvPr id="43" name="Object 42"/>
              <p:cNvGraphicFramePr>
                <a:graphicFrameLocks noChangeAspect="1"/>
              </p:cNvGraphicFramePr>
              <p:nvPr userDrawn="1">
                <p:extLst>
                  <p:ext uri="{D42A27DB-BD31-4B8C-83A1-F6EECF244321}">
                    <p14:modId xmlns:p14="http://schemas.microsoft.com/office/powerpoint/2010/main" val="3418637609"/>
                  </p:ext>
                </p:extLst>
              </p:nvPr>
            </p:nvGraphicFramePr>
            <p:xfrm>
              <a:off x="-4682404" y="15818045"/>
              <a:ext cx="1828800" cy="1117600"/>
            </p:xfrm>
            <a:graphic>
              <a:graphicData uri="http://schemas.openxmlformats.org/presentationml/2006/ole">
                <mc:AlternateContent xmlns:mc="http://schemas.openxmlformats.org/markup-compatibility/2006">
                  <mc:Choice xmlns:v="urn:schemas-microsoft-com:vml" Requires="v">
                    <p:oleObj spid="_x0000_s2102"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82404" y="15818045"/>
                            <a:ext cx="1828800" cy="1117600"/>
                          </a:xfrm>
                          <a:prstGeom prst="rect">
                            <a:avLst/>
                          </a:prstGeom>
                        </p:spPr>
                      </p:pic>
                    </p:oleObj>
                  </mc:Fallback>
                </mc:AlternateContent>
              </a:graphicData>
            </a:graphic>
          </p:graphicFrame>
          <p:graphicFrame>
            <p:nvGraphicFramePr>
              <p:cNvPr id="44" name="Object 43"/>
              <p:cNvGraphicFramePr>
                <a:graphicFrameLocks noChangeAspect="1"/>
              </p:cNvGraphicFramePr>
              <p:nvPr userDrawn="1">
                <p:extLst>
                  <p:ext uri="{D42A27DB-BD31-4B8C-83A1-F6EECF244321}">
                    <p14:modId xmlns:p14="http://schemas.microsoft.com/office/powerpoint/2010/main" val="2749430147"/>
                  </p:ext>
                </p:extLst>
              </p:nvPr>
            </p:nvGraphicFramePr>
            <p:xfrm>
              <a:off x="-2605698" y="15821738"/>
              <a:ext cx="1828800" cy="1117600"/>
            </p:xfrm>
            <a:graphic>
              <a:graphicData uri="http://schemas.openxmlformats.org/presentationml/2006/ole">
                <mc:AlternateContent xmlns:mc="http://schemas.openxmlformats.org/markup-compatibility/2006">
                  <mc:Choice xmlns:v="urn:schemas-microsoft-com:vml" Requires="v">
                    <p:oleObj spid="_x0000_s2103"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605698" y="15821738"/>
                            <a:ext cx="1828800" cy="1117600"/>
                          </a:xfrm>
                          <a:prstGeom prst="rect">
                            <a:avLst/>
                          </a:prstGeom>
                        </p:spPr>
                      </p:pic>
                    </p:oleObj>
                  </mc:Fallback>
                </mc:AlternateContent>
              </a:graphicData>
            </a:graphic>
          </p:graphicFrame>
          <p:sp>
            <p:nvSpPr>
              <p:cNvPr id="46" name="TextBox 45"/>
              <p:cNvSpPr txBox="1"/>
              <p:nvPr userDrawn="1"/>
            </p:nvSpPr>
            <p:spPr>
              <a:xfrm rot="16200000">
                <a:off x="-5384842" y="16293971"/>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7" name="TextBox 46"/>
              <p:cNvSpPr txBox="1"/>
              <p:nvPr userDrawn="1"/>
            </p:nvSpPr>
            <p:spPr>
              <a:xfrm rot="16200000">
                <a:off x="-1244307" y="16303497"/>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72" name="Group 71"/>
          <p:cNvGrpSpPr/>
          <p:nvPr userDrawn="1"/>
        </p:nvGrpSpPr>
        <p:grpSpPr>
          <a:xfrm>
            <a:off x="33178826" y="0"/>
            <a:ext cx="12284832" cy="43891200"/>
            <a:chOff x="44157839" y="-55065"/>
            <a:chExt cx="11062139" cy="39522767"/>
          </a:xfrm>
        </p:grpSpPr>
        <p:sp>
          <p:nvSpPr>
            <p:cNvPr id="73" name="Rectangle 72"/>
            <p:cNvSpPr/>
            <p:nvPr userDrawn="1"/>
          </p:nvSpPr>
          <p:spPr>
            <a:xfrm>
              <a:off x="44157839" y="-55065"/>
              <a:ext cx="11062139" cy="3952276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3429000" lvl="2" indent="0" algn="l" defTabSz="114300"/>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00250" lvl="1" indent="0" algn="l" defTabSz="114300"/>
              <a:r>
                <a:rPr lang="en-US" sz="3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a:t>
              </a: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PowerPoint or “Print-quality” PDF.</a:t>
              </a: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74" name="Object 73"/>
            <p:cNvGraphicFramePr>
              <a:graphicFrameLocks noChangeAspect="1"/>
            </p:cNvGraphicFramePr>
            <p:nvPr userDrawn="1">
              <p:extLst>
                <p:ext uri="{D42A27DB-BD31-4B8C-83A1-F6EECF244321}">
                  <p14:modId xmlns:p14="http://schemas.microsoft.com/office/powerpoint/2010/main" val="411608545"/>
                </p:ext>
              </p:extLst>
            </p:nvPr>
          </p:nvGraphicFramePr>
          <p:xfrm>
            <a:off x="46871237" y="4169810"/>
            <a:ext cx="5586150" cy="2063772"/>
          </p:xfrm>
          <a:graphic>
            <a:graphicData uri="http://schemas.openxmlformats.org/presentationml/2006/ole">
              <mc:AlternateContent xmlns:mc="http://schemas.openxmlformats.org/markup-compatibility/2006">
                <mc:Choice xmlns:v="urn:schemas-microsoft-com:vml" Requires="v">
                  <p:oleObj spid="_x0000_s2104"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4169810"/>
                          <a:ext cx="5586150" cy="2063772"/>
                        </a:xfrm>
                        <a:prstGeom prst="rect">
                          <a:avLst/>
                        </a:prstGeom>
                      </p:spPr>
                    </p:pic>
                  </p:oleObj>
                </mc:Fallback>
              </mc:AlternateContent>
            </a:graphicData>
          </a:graphic>
        </p:graphicFrame>
        <p:pic>
          <p:nvPicPr>
            <p:cNvPr id="75" name="Picture 74"/>
            <p:cNvPicPr>
              <a:picLocks noChangeAspect="1"/>
            </p:cNvPicPr>
            <p:nvPr userDrawn="1"/>
          </p:nvPicPr>
          <p:blipFill>
            <a:blip r:embed="rId14"/>
            <a:stretch>
              <a:fillRect/>
            </a:stretch>
          </p:blipFill>
          <p:spPr>
            <a:xfrm>
              <a:off x="44487207" y="9867815"/>
              <a:ext cx="2969584" cy="1370577"/>
            </a:xfrm>
            <a:prstGeom prst="rect">
              <a:avLst/>
            </a:prstGeom>
            <a:ln>
              <a:noFill/>
            </a:ln>
          </p:spPr>
        </p:pic>
        <p:graphicFrame>
          <p:nvGraphicFramePr>
            <p:cNvPr id="76" name="Object 75"/>
            <p:cNvGraphicFramePr>
              <a:graphicFrameLocks noChangeAspect="1"/>
            </p:cNvGraphicFramePr>
            <p:nvPr userDrawn="1">
              <p:extLst>
                <p:ext uri="{D42A27DB-BD31-4B8C-83A1-F6EECF244321}">
                  <p14:modId xmlns:p14="http://schemas.microsoft.com/office/powerpoint/2010/main" val="3565150550"/>
                </p:ext>
              </p:extLst>
            </p:nvPr>
          </p:nvGraphicFramePr>
          <p:xfrm>
            <a:off x="44715065" y="15720145"/>
            <a:ext cx="1482266" cy="992162"/>
          </p:xfrm>
          <a:graphic>
            <a:graphicData uri="http://schemas.openxmlformats.org/presentationml/2006/ole">
              <mc:AlternateContent xmlns:mc="http://schemas.openxmlformats.org/markup-compatibility/2006">
                <mc:Choice xmlns:v="urn:schemas-microsoft-com:vml" Requires="v">
                  <p:oleObj spid="_x0000_s2105"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715065" y="15720145"/>
                          <a:ext cx="1482266" cy="992162"/>
                        </a:xfrm>
                        <a:prstGeom prst="rect">
                          <a:avLst/>
                        </a:prstGeom>
                      </p:spPr>
                    </p:pic>
                  </p:oleObj>
                </mc:Fallback>
              </mc:AlternateContent>
            </a:graphicData>
          </a:graphic>
        </p:graphicFrame>
        <p:grpSp>
          <p:nvGrpSpPr>
            <p:cNvPr id="77" name="Group 76"/>
            <p:cNvGrpSpPr/>
            <p:nvPr userDrawn="1"/>
          </p:nvGrpSpPr>
          <p:grpSpPr>
            <a:xfrm>
              <a:off x="44487207" y="36227064"/>
              <a:ext cx="10354213" cy="1265612"/>
              <a:chOff x="44200453" y="34232958"/>
              <a:chExt cx="9771399" cy="1090622"/>
            </a:xfrm>
          </p:grpSpPr>
          <p:sp>
            <p:nvSpPr>
              <p:cNvPr id="79" name="Rounded Rectangle 78"/>
              <p:cNvSpPr/>
              <p:nvPr userDrawn="1"/>
            </p:nvSpPr>
            <p:spPr>
              <a:xfrm>
                <a:off x="44200453" y="34232958"/>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0"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4331292"/>
                <a:ext cx="914401" cy="914399"/>
              </a:xfrm>
              <a:prstGeom prst="rect">
                <a:avLst/>
              </a:prstGeom>
              <a:noFill/>
              <a:ln>
                <a:noFill/>
              </a:ln>
            </p:spPr>
          </p:pic>
          <p:sp>
            <p:nvSpPr>
              <p:cNvPr id="81" name="TextBox 80"/>
              <p:cNvSpPr txBox="1"/>
              <p:nvPr userDrawn="1"/>
            </p:nvSpPr>
            <p:spPr>
              <a:xfrm>
                <a:off x="45300663" y="34422880"/>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45" name="Rectangle 44"/>
          <p:cNvSpPr/>
          <p:nvPr userDrawn="1"/>
        </p:nvSpPr>
        <p:spPr>
          <a:xfrm>
            <a:off x="0" y="1207"/>
            <a:ext cx="32735838"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userDrawn="1"/>
        </p:nvSpPr>
        <p:spPr>
          <a:xfrm>
            <a:off x="0" y="6036064"/>
            <a:ext cx="32729743"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userDrawn="1"/>
        </p:nvSpPr>
        <p:spPr>
          <a:xfrm>
            <a:off x="681998" y="7010402"/>
            <a:ext cx="31368292" cy="356616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userDrawn="1"/>
        </p:nvSpPr>
        <p:spPr>
          <a:xfrm>
            <a:off x="33295397" y="42241604"/>
            <a:ext cx="7629577" cy="1399638"/>
          </a:xfrm>
          <a:prstGeom prst="rect">
            <a:avLst/>
          </a:prstGeom>
          <a:noFill/>
        </p:spPr>
        <p:txBody>
          <a:bodyPr wrap="square" lIns="65304" tIns="32651" rIns="65304" bIns="32651" rtlCol="0">
            <a:spAutoFit/>
          </a:bodyPr>
          <a:lstStyle/>
          <a:p>
            <a:pPr marL="398463" indent="-398463">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398463"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507640" rtl="0" eaLnBrk="1" latinLnBrk="0" hangingPunct="1">
        <a:spcBef>
          <a:spcPct val="0"/>
        </a:spcBef>
        <a:buNone/>
        <a:defRPr sz="9000" kern="1200">
          <a:solidFill>
            <a:schemeClr val="bg1"/>
          </a:solidFill>
          <a:latin typeface="Trebuchet MS" pitchFamily="34" charset="0"/>
          <a:ea typeface="+mj-ea"/>
          <a:cs typeface="+mj-cs"/>
        </a:defRPr>
      </a:lvl1pPr>
    </p:titleStyle>
    <p:bodyStyle>
      <a:lvl1pPr marL="1690365" indent="-1690365" algn="l" defTabSz="4507640" rtl="0" eaLnBrk="1" latinLnBrk="0" hangingPunct="1">
        <a:spcBef>
          <a:spcPct val="20000"/>
        </a:spcBef>
        <a:buFont typeface="Arial" pitchFamily="34" charset="0"/>
        <a:buChar char="•"/>
        <a:defRPr sz="15800" kern="1200">
          <a:solidFill>
            <a:schemeClr val="tx1"/>
          </a:solidFill>
          <a:latin typeface="+mn-lt"/>
          <a:ea typeface="+mn-ea"/>
          <a:cs typeface="+mn-cs"/>
        </a:defRPr>
      </a:lvl1pPr>
      <a:lvl2pPr marL="3662457" indent="-1408637" algn="l" defTabSz="4507640" rtl="0" eaLnBrk="1" latinLnBrk="0" hangingPunct="1">
        <a:spcBef>
          <a:spcPct val="20000"/>
        </a:spcBef>
        <a:buFont typeface="Arial" pitchFamily="34" charset="0"/>
        <a:buChar char="–"/>
        <a:defRPr sz="13900" kern="1200">
          <a:solidFill>
            <a:schemeClr val="tx1"/>
          </a:solidFill>
          <a:latin typeface="+mn-lt"/>
          <a:ea typeface="+mn-ea"/>
          <a:cs typeface="+mn-cs"/>
        </a:defRPr>
      </a:lvl2pPr>
      <a:lvl3pPr marL="5634551" indent="-1126911" algn="l" defTabSz="4507640" rtl="0" eaLnBrk="1" latinLnBrk="0" hangingPunct="1">
        <a:spcBef>
          <a:spcPct val="20000"/>
        </a:spcBef>
        <a:buFont typeface="Arial" pitchFamily="34" charset="0"/>
        <a:buChar char="•"/>
        <a:defRPr sz="11900" kern="1200">
          <a:solidFill>
            <a:schemeClr val="tx1"/>
          </a:solidFill>
          <a:latin typeface="+mn-lt"/>
          <a:ea typeface="+mn-ea"/>
          <a:cs typeface="+mn-cs"/>
        </a:defRPr>
      </a:lvl3pPr>
      <a:lvl4pPr marL="788837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4pPr>
      <a:lvl5pPr marL="1014218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5pPr>
      <a:lvl6pPr marL="1239601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6pPr>
      <a:lvl7pPr marL="14649828"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7pPr>
      <a:lvl8pPr marL="1690364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8pPr>
      <a:lvl9pPr marL="1915746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9pPr>
    </p:bodyStyle>
    <p:otherStyle>
      <a:defPPr>
        <a:defRPr lang="en-US"/>
      </a:defPPr>
      <a:lvl1pPr marL="0" algn="l" defTabSz="4507640" rtl="0" eaLnBrk="1" latinLnBrk="0" hangingPunct="1">
        <a:defRPr sz="8900" kern="1200">
          <a:solidFill>
            <a:schemeClr val="tx1"/>
          </a:solidFill>
          <a:latin typeface="+mn-lt"/>
          <a:ea typeface="+mn-ea"/>
          <a:cs typeface="+mn-cs"/>
        </a:defRPr>
      </a:lvl1pPr>
      <a:lvl2pPr marL="2253821" algn="l" defTabSz="4507640" rtl="0" eaLnBrk="1" latinLnBrk="0" hangingPunct="1">
        <a:defRPr sz="8900" kern="1200">
          <a:solidFill>
            <a:schemeClr val="tx1"/>
          </a:solidFill>
          <a:latin typeface="+mn-lt"/>
          <a:ea typeface="+mn-ea"/>
          <a:cs typeface="+mn-cs"/>
        </a:defRPr>
      </a:lvl2pPr>
      <a:lvl3pPr marL="4507640" algn="l" defTabSz="4507640" rtl="0" eaLnBrk="1" latinLnBrk="0" hangingPunct="1">
        <a:defRPr sz="8900" kern="1200">
          <a:solidFill>
            <a:schemeClr val="tx1"/>
          </a:solidFill>
          <a:latin typeface="+mn-lt"/>
          <a:ea typeface="+mn-ea"/>
          <a:cs typeface="+mn-cs"/>
        </a:defRPr>
      </a:lvl3pPr>
      <a:lvl4pPr marL="6761459" algn="l" defTabSz="4507640" rtl="0" eaLnBrk="1" latinLnBrk="0" hangingPunct="1">
        <a:defRPr sz="8900" kern="1200">
          <a:solidFill>
            <a:schemeClr val="tx1"/>
          </a:solidFill>
          <a:latin typeface="+mn-lt"/>
          <a:ea typeface="+mn-ea"/>
          <a:cs typeface="+mn-cs"/>
        </a:defRPr>
      </a:lvl4pPr>
      <a:lvl5pPr marL="9015279" algn="l" defTabSz="4507640" rtl="0" eaLnBrk="1" latinLnBrk="0" hangingPunct="1">
        <a:defRPr sz="8900" kern="1200">
          <a:solidFill>
            <a:schemeClr val="tx1"/>
          </a:solidFill>
          <a:latin typeface="+mn-lt"/>
          <a:ea typeface="+mn-ea"/>
          <a:cs typeface="+mn-cs"/>
        </a:defRPr>
      </a:lvl5pPr>
      <a:lvl6pPr marL="11269100" algn="l" defTabSz="4507640" rtl="0" eaLnBrk="1" latinLnBrk="0" hangingPunct="1">
        <a:defRPr sz="8900" kern="1200">
          <a:solidFill>
            <a:schemeClr val="tx1"/>
          </a:solidFill>
          <a:latin typeface="+mn-lt"/>
          <a:ea typeface="+mn-ea"/>
          <a:cs typeface="+mn-cs"/>
        </a:defRPr>
      </a:lvl6pPr>
      <a:lvl7pPr marL="13522921" algn="l" defTabSz="4507640" rtl="0" eaLnBrk="1" latinLnBrk="0" hangingPunct="1">
        <a:defRPr sz="8900" kern="1200">
          <a:solidFill>
            <a:schemeClr val="tx1"/>
          </a:solidFill>
          <a:latin typeface="+mn-lt"/>
          <a:ea typeface="+mn-ea"/>
          <a:cs typeface="+mn-cs"/>
        </a:defRPr>
      </a:lvl7pPr>
      <a:lvl8pPr marL="15776740" algn="l" defTabSz="4507640" rtl="0" eaLnBrk="1" latinLnBrk="0" hangingPunct="1">
        <a:defRPr sz="8900" kern="1200">
          <a:solidFill>
            <a:schemeClr val="tx1"/>
          </a:solidFill>
          <a:latin typeface="+mn-lt"/>
          <a:ea typeface="+mn-ea"/>
          <a:cs typeface="+mn-cs"/>
        </a:defRPr>
      </a:lvl8pPr>
      <a:lvl9pPr marL="18030561" algn="l" defTabSz="4507640" rtl="0" eaLnBrk="1" latinLnBrk="0" hangingPunct="1">
        <a:defRPr sz="8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Text Placeholder 243"/>
          <p:cNvSpPr>
            <a:spLocks noGrp="1"/>
          </p:cNvSpPr>
          <p:nvPr>
            <p:ph type="body" sz="quarter" idx="10"/>
          </p:nvPr>
        </p:nvSpPr>
        <p:spPr/>
        <p:txBody>
          <a:bodyPr/>
          <a:lstStyle/>
          <a:p>
            <a:endParaRPr lang="en-US"/>
          </a:p>
        </p:txBody>
      </p:sp>
      <p:sp>
        <p:nvSpPr>
          <p:cNvPr id="245" name="Text Placeholder 244"/>
          <p:cNvSpPr>
            <a:spLocks noGrp="1"/>
          </p:cNvSpPr>
          <p:nvPr>
            <p:ph type="body" sz="quarter" idx="11"/>
          </p:nvPr>
        </p:nvSpPr>
        <p:spPr/>
        <p:txBody>
          <a:bodyPr/>
          <a:lstStyle/>
          <a:p>
            <a:endParaRPr lang="en-US"/>
          </a:p>
        </p:txBody>
      </p:sp>
      <p:sp>
        <p:nvSpPr>
          <p:cNvPr id="248" name="Text Placeholder 247"/>
          <p:cNvSpPr>
            <a:spLocks noGrp="1"/>
          </p:cNvSpPr>
          <p:nvPr>
            <p:ph type="body" sz="quarter" idx="20"/>
          </p:nvPr>
        </p:nvSpPr>
        <p:spPr/>
        <p:txBody>
          <a:bodyPr/>
          <a:lstStyle/>
          <a:p>
            <a:endParaRPr lang="en-US"/>
          </a:p>
        </p:txBody>
      </p:sp>
      <p:sp>
        <p:nvSpPr>
          <p:cNvPr id="249" name="Text Placeholder 248"/>
          <p:cNvSpPr>
            <a:spLocks noGrp="1"/>
          </p:cNvSpPr>
          <p:nvPr>
            <p:ph type="body" sz="quarter" idx="25"/>
          </p:nvPr>
        </p:nvSpPr>
        <p:spPr/>
        <p:txBody>
          <a:bodyPr/>
          <a:lstStyle/>
          <a:p>
            <a:endParaRPr lang="en-US"/>
          </a:p>
        </p:txBody>
      </p:sp>
      <p:sp>
        <p:nvSpPr>
          <p:cNvPr id="250" name="Text Placeholder 249"/>
          <p:cNvSpPr>
            <a:spLocks noGrp="1"/>
          </p:cNvSpPr>
          <p:nvPr>
            <p:ph type="body" sz="quarter" idx="26"/>
          </p:nvPr>
        </p:nvSpPr>
        <p:spPr/>
        <p:txBody>
          <a:bodyPr/>
          <a:lstStyle/>
          <a:p>
            <a:endParaRPr lang="en-US"/>
          </a:p>
        </p:txBody>
      </p:sp>
      <p:sp>
        <p:nvSpPr>
          <p:cNvPr id="251" name="Text Placeholder 250"/>
          <p:cNvSpPr>
            <a:spLocks noGrp="1"/>
          </p:cNvSpPr>
          <p:nvPr>
            <p:ph type="body" sz="quarter" idx="27"/>
          </p:nvPr>
        </p:nvSpPr>
        <p:spPr/>
        <p:txBody>
          <a:bodyPr/>
          <a:lstStyle/>
          <a:p>
            <a:endParaRPr lang="en-US"/>
          </a:p>
        </p:txBody>
      </p:sp>
      <p:sp>
        <p:nvSpPr>
          <p:cNvPr id="252" name="Text Placeholder 251"/>
          <p:cNvSpPr>
            <a:spLocks noGrp="1"/>
          </p:cNvSpPr>
          <p:nvPr>
            <p:ph type="body" sz="quarter" idx="28"/>
          </p:nvPr>
        </p:nvSpPr>
        <p:spPr/>
        <p:txBody>
          <a:bodyPr/>
          <a:lstStyle/>
          <a:p>
            <a:endParaRPr lang="en-US"/>
          </a:p>
        </p:txBody>
      </p:sp>
      <p:sp>
        <p:nvSpPr>
          <p:cNvPr id="253" name="Text Placeholder 252"/>
          <p:cNvSpPr>
            <a:spLocks noGrp="1"/>
          </p:cNvSpPr>
          <p:nvPr>
            <p:ph type="body" sz="quarter" idx="29"/>
          </p:nvPr>
        </p:nvSpPr>
        <p:spPr/>
        <p:txBody>
          <a:bodyPr/>
          <a:lstStyle/>
          <a:p>
            <a:endParaRPr lang="en-US"/>
          </a:p>
        </p:txBody>
      </p:sp>
      <p:sp>
        <p:nvSpPr>
          <p:cNvPr id="254" name="Text Placeholder 253"/>
          <p:cNvSpPr>
            <a:spLocks noGrp="1"/>
          </p:cNvSpPr>
          <p:nvPr>
            <p:ph type="body" sz="quarter" idx="30"/>
          </p:nvPr>
        </p:nvSpPr>
        <p:spPr/>
        <p:txBody>
          <a:bodyPr/>
          <a:lstStyle/>
          <a:p>
            <a:endParaRPr lang="en-US"/>
          </a:p>
        </p:txBody>
      </p:sp>
      <p:sp>
        <p:nvSpPr>
          <p:cNvPr id="256" name="Text Placeholder 255"/>
          <p:cNvSpPr>
            <a:spLocks noGrp="1"/>
          </p:cNvSpPr>
          <p:nvPr>
            <p:ph type="body" sz="quarter" idx="96"/>
          </p:nvPr>
        </p:nvSpPr>
        <p:spPr/>
        <p:txBody>
          <a:bodyPr/>
          <a:lstStyle/>
          <a:p>
            <a:endParaRPr lang="en-US"/>
          </a:p>
        </p:txBody>
      </p:sp>
      <p:sp>
        <p:nvSpPr>
          <p:cNvPr id="293" name="Text Placeholder 292"/>
          <p:cNvSpPr>
            <a:spLocks noGrp="1"/>
          </p:cNvSpPr>
          <p:nvPr>
            <p:ph type="body" sz="quarter" idx="150"/>
          </p:nvPr>
        </p:nvSpPr>
        <p:spPr/>
        <p:txBody>
          <a:bodyPr/>
          <a:lstStyle/>
          <a:p>
            <a:endParaRPr lang="en-US">
              <a:solidFill>
                <a:schemeClr val="accent5">
                  <a:lumMod val="50000"/>
                </a:schemeClr>
              </a:solidFill>
            </a:endParaRPr>
          </a:p>
        </p:txBody>
      </p:sp>
      <p:sp>
        <p:nvSpPr>
          <p:cNvPr id="294" name="Text Placeholder 293"/>
          <p:cNvSpPr>
            <a:spLocks noGrp="1"/>
          </p:cNvSpPr>
          <p:nvPr>
            <p:ph type="body" sz="quarter" idx="151"/>
          </p:nvPr>
        </p:nvSpPr>
        <p:spPr/>
        <p:txBody>
          <a:bodyPr/>
          <a:lstStyle/>
          <a:p>
            <a:endParaRPr lang="en-US">
              <a:solidFill>
                <a:schemeClr val="accent5">
                  <a:lumMod val="50000"/>
                </a:schemeClr>
              </a:solidFill>
            </a:endParaRPr>
          </a:p>
        </p:txBody>
      </p:sp>
      <p:sp>
        <p:nvSpPr>
          <p:cNvPr id="295" name="Text Placeholder 294"/>
          <p:cNvSpPr>
            <a:spLocks noGrp="1"/>
          </p:cNvSpPr>
          <p:nvPr>
            <p:ph type="body" sz="quarter" idx="153"/>
          </p:nvPr>
        </p:nvSpPr>
        <p:spPr/>
        <p:txBody>
          <a:bodyPr/>
          <a:lstStyle/>
          <a:p>
            <a:endParaRPr lang="en-US" b="1" dirty="0">
              <a:solidFill>
                <a:schemeClr val="accent5">
                  <a:lumMod val="50000"/>
                </a:schemeClr>
              </a:solidFill>
            </a:endParaRPr>
          </a:p>
        </p:txBody>
      </p:sp>
    </p:spTree>
    <p:extLst>
      <p:ext uri="{BB962C8B-B14F-4D97-AF65-F5344CB8AC3E}">
        <p14:creationId xmlns:p14="http://schemas.microsoft.com/office/powerpoint/2010/main" val="2315783993"/>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91CMx122C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PosterPresentations.com-91CMx122CM</Template>
  <TotalTime>60</TotalTime>
  <Words>1</Words>
  <Application>Microsoft Office PowerPoint</Application>
  <PresentationFormat>Custom</PresentationFormat>
  <Paragraphs>1</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Times New Roman</vt:lpstr>
      <vt:lpstr>Trebuchet MS</vt:lpstr>
      <vt:lpstr>PosterPresentations.com-91CMx122CM</vt:lpstr>
      <vt:lpstr>Classic - Wide Center</vt:lpstr>
      <vt:lpstr>Image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Argyris Kotoulas</cp:lastModifiedBy>
  <cp:revision>24</cp:revision>
  <dcterms:created xsi:type="dcterms:W3CDTF">2012-02-10T00:16:25Z</dcterms:created>
  <dcterms:modified xsi:type="dcterms:W3CDTF">2015-08-10T22:47:47Z</dcterms:modified>
</cp:coreProperties>
</file>