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74772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594519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6866" y="35355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tx1"/>
              </a:buClr>
              <a:buFont typeface="Wingdings" panose="05000000000000000000" pitchFamily="2" charset="2"/>
              <a:buChar char="Ø"/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8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395"/>
            <a:ext cx="7543801" cy="46936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1640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DHCAL Readout Electronics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8551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1D23419A-B4E6-44C1-9EED-D52E03EEE481}" vid="{C4535885-2362-41A4-B44D-113D13BCBE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汇报母版</Template>
  <TotalTime>112</TotalTime>
  <Words>3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Calibri</vt:lpstr>
      <vt:lpstr>Calibri Light</vt:lpstr>
      <vt:lpstr>Wingdings</vt:lpstr>
      <vt:lpstr>回顾</vt:lpstr>
      <vt:lpstr>DHCAL Readout Electronics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王宇</dc:creator>
  <cp:lastModifiedBy>王宇</cp:lastModifiedBy>
  <cp:revision>3</cp:revision>
  <dcterms:created xsi:type="dcterms:W3CDTF">2017-04-13T06:33:06Z</dcterms:created>
  <dcterms:modified xsi:type="dcterms:W3CDTF">2017-04-13T08:25:18Z</dcterms:modified>
</cp:coreProperties>
</file>