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3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SDHCAL </a:t>
            </a:r>
            <a:r>
              <a:rPr lang="zh-CN" altLang="en-US" sz="7200" dirty="0" smtClean="0"/>
              <a:t>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洪道金</a:t>
            </a:r>
            <a:r>
              <a:rPr lang="zh-CN" altLang="en-US" dirty="0"/>
              <a:t>、张俊斌、</a:t>
            </a:r>
            <a:r>
              <a:rPr lang="zh-CN" altLang="en-US" dirty="0" smtClean="0"/>
              <a:t>王宇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2017/04/26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计数率</a:t>
            </a:r>
            <a:r>
              <a:rPr lang="en-US" altLang="zh-CN" dirty="0" smtClean="0"/>
              <a:t>-</a:t>
            </a:r>
            <a:r>
              <a:rPr lang="zh-CN" altLang="en-US" dirty="0" smtClean="0"/>
              <a:t>阈值关系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光机击中一个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，然后扫描阈值，得到计数率和阈值的关系，最后再将阈值转换成电荷量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59" y="2081891"/>
            <a:ext cx="5664000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152834"/>
          </a:xfrm>
        </p:spPr>
        <p:txBody>
          <a:bodyPr/>
          <a:lstStyle/>
          <a:p>
            <a:r>
              <a:rPr lang="zh-CN" altLang="en-US" dirty="0" smtClean="0"/>
              <a:t>经过准直之后的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光机事例率太低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调节</a:t>
            </a:r>
            <a:r>
              <a:rPr lang="zh-CN" altLang="en-US" dirty="0" smtClean="0"/>
              <a:t>之后约：</a:t>
            </a:r>
            <a:r>
              <a:rPr lang="en-US" altLang="zh-CN" dirty="0" smtClean="0"/>
              <a:t>30 counts/sec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会记录下宇宙线</a:t>
            </a:r>
            <a:r>
              <a:rPr lang="zh-CN" altLang="en-US" dirty="0" smtClean="0"/>
              <a:t>事例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串扰</a:t>
            </a:r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个阈，分析串扰不是很</a:t>
            </a:r>
            <a:r>
              <a:rPr lang="zh-CN" altLang="en-US" dirty="0" smtClean="0"/>
              <a:t>精确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解决办法：进行扫域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78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“计数率</a:t>
            </a:r>
            <a:r>
              <a:rPr lang="en-US" altLang="zh-CN" dirty="0"/>
              <a:t>-</a:t>
            </a:r>
            <a:r>
              <a:rPr lang="zh-CN" altLang="en-US" dirty="0"/>
              <a:t>阈值”不够平滑</a:t>
            </a:r>
            <a:endParaRPr lang="en-US" altLang="zh-CN" dirty="0"/>
          </a:p>
          <a:p>
            <a:pPr lvl="1"/>
            <a:r>
              <a:rPr lang="zh-CN" altLang="en-US" dirty="0"/>
              <a:t>相邻两个</a:t>
            </a:r>
            <a:r>
              <a:rPr lang="zh-CN" altLang="en-US" dirty="0" smtClean="0"/>
              <a:t>计数率做差，再将横坐标转换成能量，可以得到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射线能谱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曲线不够平滑，做差没有效果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3025319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1528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用扫阈的办法测量串扰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经过准直孔后</a:t>
            </a:r>
            <a:r>
              <a:rPr lang="en-US" altLang="zh-CN" dirty="0" smtClean="0"/>
              <a:t>X</a:t>
            </a:r>
            <a:r>
              <a:rPr lang="zh-CN" altLang="en-US" dirty="0" smtClean="0"/>
              <a:t>光机的事例率能否再提高？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测量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的均匀性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使用扫阈的办法测量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分析每个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扫阈得到的计数率曲线是否一致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Pad</a:t>
            </a:r>
            <a:r>
              <a:rPr lang="zh-CN" altLang="en-US" dirty="0" smtClean="0"/>
              <a:t>进行测测量，没有必要将</a:t>
            </a:r>
            <a:r>
              <a:rPr lang="en-US" altLang="zh-CN" dirty="0" smtClean="0"/>
              <a:t>900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一一测完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探测效率测量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完成前面两项再作计划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探测器和电子学结构</a:t>
            </a:r>
            <a:endParaRPr lang="en-US" altLang="zh-CN" dirty="0" smtClean="0"/>
          </a:p>
          <a:p>
            <a:r>
              <a:rPr lang="zh-CN" altLang="en-US" dirty="0" smtClean="0"/>
              <a:t>电子学测试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触发率</a:t>
            </a:r>
            <a:r>
              <a:rPr lang="en-US" altLang="zh-CN" dirty="0" smtClean="0"/>
              <a:t>-</a:t>
            </a:r>
            <a:r>
              <a:rPr lang="zh-CN" altLang="en-US" dirty="0" smtClean="0"/>
              <a:t>阈值测试</a:t>
            </a:r>
            <a:endParaRPr lang="en-US" altLang="zh-CN" dirty="0" smtClean="0"/>
          </a:p>
          <a:p>
            <a:r>
              <a:rPr lang="zh-CN" altLang="en-US" dirty="0" smtClean="0"/>
              <a:t>探测器</a:t>
            </a:r>
            <a:r>
              <a:rPr lang="zh-CN" altLang="en-US" dirty="0" smtClean="0"/>
              <a:t>联调测试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成形输出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串扰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计数率</a:t>
            </a:r>
            <a:r>
              <a:rPr lang="en-US" altLang="zh-CN" dirty="0" smtClean="0"/>
              <a:t>-</a:t>
            </a:r>
            <a:r>
              <a:rPr lang="zh-CN" altLang="en-US" dirty="0" smtClean="0"/>
              <a:t>阈值测试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4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探测器和电子学结构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8" y="2511861"/>
            <a:ext cx="7337281" cy="26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电子学测试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 </a:t>
            </a:r>
            <a:r>
              <a:rPr lang="zh-CN" altLang="en-US" dirty="0" smtClean="0"/>
              <a:t>曲线测试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“触发率”和“阈值”的关系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输入下的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27814" y="2562597"/>
            <a:ext cx="7538946" cy="3780000"/>
            <a:chOff x="273087" y="2408051"/>
            <a:chExt cx="7538946" cy="378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0" t="1952" r="8230"/>
            <a:stretch/>
          </p:blipFill>
          <p:spPr>
            <a:xfrm>
              <a:off x="273087" y="2408051"/>
              <a:ext cx="4542516" cy="378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82"/>
            <a:stretch/>
          </p:blipFill>
          <p:spPr>
            <a:xfrm>
              <a:off x="4815603" y="2408051"/>
              <a:ext cx="2996430" cy="378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右箭头 7"/>
          <p:cNvSpPr/>
          <p:nvPr/>
        </p:nvSpPr>
        <p:spPr>
          <a:xfrm>
            <a:off x="4898077" y="2968453"/>
            <a:ext cx="1313645" cy="7727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65622" y="5253954"/>
            <a:ext cx="8337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697346" y="43378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电子学噪声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697346" y="4707218"/>
            <a:ext cx="1388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DAC</a:t>
            </a:r>
            <a:r>
              <a:rPr lang="zh-CN" altLang="en-US" dirty="0" smtClean="0"/>
              <a:t>码值</a:t>
            </a:r>
            <a:endParaRPr lang="en-US" altLang="zh-CN" dirty="0" smtClean="0"/>
          </a:p>
          <a:p>
            <a:r>
              <a:rPr lang="en-US" altLang="zh-CN" dirty="0" smtClean="0"/>
              <a:t>0.7fC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7082486" y="5030383"/>
            <a:ext cx="614860" cy="22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曲线测</a:t>
            </a:r>
            <a:r>
              <a:rPr lang="en-US" altLang="zh-CN" dirty="0" smtClean="0"/>
              <a:t>64</a:t>
            </a:r>
            <a:r>
              <a:rPr lang="zh-CN" altLang="en-US" dirty="0" smtClean="0"/>
              <a:t>通道基线差异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曲线上</a:t>
            </a:r>
            <a:r>
              <a:rPr lang="en-US" altLang="zh-CN" dirty="0" smtClean="0"/>
              <a:t>50%</a:t>
            </a:r>
            <a:r>
              <a:rPr lang="zh-CN" altLang="en-US" dirty="0" smtClean="0"/>
              <a:t>触发率对应的阈值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通道在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输入情况下，基线有</a:t>
            </a:r>
            <a:r>
              <a:rPr lang="en-US" altLang="zh-CN" dirty="0" smtClean="0"/>
              <a:t>1.5mV</a:t>
            </a:r>
            <a:r>
              <a:rPr lang="zh-CN" altLang="en-US" dirty="0" smtClean="0"/>
              <a:t>的差异，相当于</a:t>
            </a:r>
            <a:r>
              <a:rPr lang="en-US" altLang="zh-CN" dirty="0" smtClean="0"/>
              <a:t>0.1581fC</a:t>
            </a:r>
            <a:r>
              <a:rPr lang="zh-CN" altLang="en-US" dirty="0" smtClean="0"/>
              <a:t>电荷</a:t>
            </a:r>
            <a:r>
              <a:rPr lang="zh-CN" altLang="en-US" dirty="0" smtClean="0"/>
              <a:t>量差异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9"/>
          <a:stretch/>
        </p:blipFill>
        <p:spPr>
          <a:xfrm>
            <a:off x="203348" y="2573693"/>
            <a:ext cx="4484185" cy="3600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89989" y="2573693"/>
            <a:ext cx="8296380" cy="3600000"/>
            <a:chOff x="689989" y="2573693"/>
            <a:chExt cx="8296380" cy="3600000"/>
          </a:xfrm>
        </p:grpSpPr>
        <p:sp>
          <p:nvSpPr>
            <p:cNvPr id="6" name="矩形 5"/>
            <p:cNvSpPr/>
            <p:nvPr/>
          </p:nvSpPr>
          <p:spPr>
            <a:xfrm>
              <a:off x="689989" y="2954243"/>
              <a:ext cx="3060700" cy="2412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3" r="5953"/>
            <a:stretch/>
          </p:blipFill>
          <p:spPr>
            <a:xfrm>
              <a:off x="4757798" y="2573693"/>
              <a:ext cx="4228571" cy="3600000"/>
            </a:xfrm>
            <a:prstGeom prst="rect">
              <a:avLst/>
            </a:prstGeom>
          </p:spPr>
        </p:pic>
        <p:sp>
          <p:nvSpPr>
            <p:cNvPr id="8" name="上弧形箭头 7"/>
            <p:cNvSpPr/>
            <p:nvPr/>
          </p:nvSpPr>
          <p:spPr>
            <a:xfrm>
              <a:off x="3739489" y="2793657"/>
              <a:ext cx="1744367" cy="401885"/>
            </a:xfrm>
            <a:prstGeom prst="curvedDownArrow">
              <a:avLst>
                <a:gd name="adj1" fmla="val 25000"/>
                <a:gd name="adj2" fmla="val 50000"/>
                <a:gd name="adj3" fmla="val 3134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2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输入电荷和成型输出的线性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测量不同电荷注入的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曲线，找到</a:t>
            </a:r>
            <a:r>
              <a:rPr lang="en-US" altLang="zh-CN" dirty="0" smtClean="0"/>
              <a:t>50%</a:t>
            </a:r>
            <a:r>
              <a:rPr lang="zh-CN" altLang="en-US" dirty="0" smtClean="0"/>
              <a:t>触发率对应的</a:t>
            </a:r>
            <a:r>
              <a:rPr lang="en-US" altLang="zh-CN" dirty="0" smtClean="0"/>
              <a:t>DAC</a:t>
            </a:r>
            <a:r>
              <a:rPr lang="zh-CN" altLang="en-US" dirty="0" smtClean="0"/>
              <a:t>码值，然后再转换成阈值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High Gain</a:t>
            </a:r>
            <a:r>
              <a:rPr lang="zh-CN" altLang="en-US" dirty="0" smtClean="0"/>
              <a:t>成形在</a:t>
            </a:r>
            <a:r>
              <a:rPr lang="en-US" altLang="zh-CN" dirty="0" smtClean="0"/>
              <a:t>140fC</a:t>
            </a:r>
            <a:r>
              <a:rPr lang="zh-CN" altLang="en-US" dirty="0" smtClean="0"/>
              <a:t>饱和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Low Gain</a:t>
            </a:r>
            <a:r>
              <a:rPr lang="zh-CN" altLang="en-US" dirty="0" smtClean="0"/>
              <a:t>成形</a:t>
            </a:r>
            <a:r>
              <a:rPr lang="en-US" altLang="zh-CN" dirty="0" smtClean="0"/>
              <a:t>500fC</a:t>
            </a:r>
            <a:r>
              <a:rPr lang="zh-CN" altLang="en-US" dirty="0" smtClean="0"/>
              <a:t>时饱和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28484" y="2816076"/>
            <a:ext cx="8932749" cy="3600000"/>
            <a:chOff x="112485" y="2206476"/>
            <a:chExt cx="8932749" cy="360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2"/>
            <a:stretch/>
          </p:blipFill>
          <p:spPr>
            <a:xfrm>
              <a:off x="112485" y="2206476"/>
              <a:ext cx="4439883" cy="360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99"/>
            <a:stretch/>
          </p:blipFill>
          <p:spPr>
            <a:xfrm>
              <a:off x="4552368" y="2206476"/>
              <a:ext cx="4492866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6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探测器成形输出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8KeV X</a:t>
            </a:r>
            <a:r>
              <a:rPr lang="zh-CN" altLang="en-US" dirty="0" smtClean="0"/>
              <a:t>射线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示波器看到的噪声</a:t>
            </a:r>
            <a:r>
              <a:rPr lang="en-US" altLang="zh-CN" dirty="0" smtClean="0"/>
              <a:t>30mV</a:t>
            </a:r>
            <a:r>
              <a:rPr lang="zh-CN" altLang="en-US" dirty="0" smtClean="0"/>
              <a:t>，相当于</a:t>
            </a:r>
            <a:r>
              <a:rPr lang="en-US" altLang="zh-CN" dirty="0" smtClean="0"/>
              <a:t>2.8fC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59" y="2178000"/>
            <a:ext cx="624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1mm</a:t>
            </a:r>
            <a:r>
              <a:rPr lang="zh-CN" altLang="en-US" dirty="0" smtClean="0"/>
              <a:t>准直孔，击中其中一个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，读回数据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个阈：</a:t>
            </a:r>
            <a:r>
              <a:rPr lang="en-US" altLang="zh-CN" dirty="0" smtClean="0"/>
              <a:t>3fC,20fC,150fC</a:t>
            </a:r>
          </a:p>
          <a:p>
            <a:r>
              <a:rPr lang="zh-CN" altLang="en-US" dirty="0" smtClean="0"/>
              <a:t>每次击中的数据格式如下，即可得到这次击中的电荷量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多次测量，对每个通道的数据取平均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62735"/>
              </p:ext>
            </p:extLst>
          </p:nvPr>
        </p:nvGraphicFramePr>
        <p:xfrm>
          <a:off x="1234802" y="2999729"/>
          <a:ext cx="67201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019"/>
                <a:gridCol w="1120019"/>
                <a:gridCol w="1120019"/>
                <a:gridCol w="1120019"/>
                <a:gridCol w="1120019"/>
                <a:gridCol w="11200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Discri2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Discri1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Discri0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Charge(</a:t>
                      </a:r>
                      <a:r>
                        <a:rPr lang="en-US" altLang="zh-CN" dirty="0" err="1" smtClean="0"/>
                        <a:t>fC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5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结果：测量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次击中信息，然后平均</a:t>
            </a:r>
            <a:endParaRPr lang="en-US" altLang="zh-CN" dirty="0" smtClean="0"/>
          </a:p>
          <a:p>
            <a:r>
              <a:rPr lang="zh-CN" altLang="en-US" dirty="0" smtClean="0"/>
              <a:t>周围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有感应信号，最大感应信号为击中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0.46%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6779" y="2898000"/>
            <a:ext cx="9056160" cy="3960000"/>
            <a:chOff x="87840" y="2394858"/>
            <a:chExt cx="9056160" cy="396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" t="5647" r="7320" b="5827"/>
            <a:stretch/>
          </p:blipFill>
          <p:spPr>
            <a:xfrm>
              <a:off x="3836952" y="2394858"/>
              <a:ext cx="5307048" cy="3960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6" t="4195" r="15986"/>
            <a:stretch/>
          </p:blipFill>
          <p:spPr>
            <a:xfrm>
              <a:off x="87840" y="2394858"/>
              <a:ext cx="3749112" cy="39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3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D23419A-B4E6-44C1-9EED-D52E03EEE481}" vid="{C4535885-2362-41A4-B44D-113D13BCBE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</Template>
  <TotalTime>451</TotalTime>
  <Words>447</Words>
  <Application>Microsoft Office PowerPoint</Application>
  <PresentationFormat>全屏显示(4:3)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Calibri</vt:lpstr>
      <vt:lpstr>Calibri Light</vt:lpstr>
      <vt:lpstr>Wingdings</vt:lpstr>
      <vt:lpstr>回顾</vt:lpstr>
      <vt:lpstr>SDHCAL 工作汇报</vt:lpstr>
      <vt:lpstr>工作总结</vt:lpstr>
      <vt:lpstr>探测器和电子学结构</vt:lpstr>
      <vt:lpstr>电子学测试</vt:lpstr>
      <vt:lpstr>通过S曲线测64通道基线差异</vt:lpstr>
      <vt:lpstr>输入电荷和成型输出的线性</vt:lpstr>
      <vt:lpstr>探测器成形输出</vt:lpstr>
      <vt:lpstr>串扰测量</vt:lpstr>
      <vt:lpstr>串扰测量</vt:lpstr>
      <vt:lpstr>计数率-阈值关系</vt:lpstr>
      <vt:lpstr>目前遇到的问题</vt:lpstr>
      <vt:lpstr>目前遇到的问题</vt:lpstr>
      <vt:lpstr>下一步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</dc:creator>
  <cp:lastModifiedBy>王宇</cp:lastModifiedBy>
  <cp:revision>22</cp:revision>
  <dcterms:created xsi:type="dcterms:W3CDTF">2017-04-25T08:35:06Z</dcterms:created>
  <dcterms:modified xsi:type="dcterms:W3CDTF">2017-04-25T17:08:17Z</dcterms:modified>
</cp:coreProperties>
</file>