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50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DHCAL</a:t>
            </a:r>
            <a:r>
              <a:rPr lang="zh-CN" altLang="en-US" dirty="0" smtClean="0"/>
              <a:t>工作汇报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王宇、张俊斌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DHCAL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王宇、张俊斌</a:t>
            </a:r>
            <a:endParaRPr lang="en-US" altLang="zh-CN" dirty="0" smtClean="0"/>
          </a:p>
          <a:p>
            <a:r>
              <a:rPr lang="en-US" altLang="zh-CN" dirty="0" smtClean="0"/>
              <a:t>2017/05/10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成形输出的噪声分析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示波器看到的噪声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基线以下的噪声才对测量有影响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噪声是基线电压噪声幅值的一半</a:t>
            </a:r>
            <a:endParaRPr lang="en-US" altLang="zh-CN" dirty="0" smtClean="0"/>
          </a:p>
          <a:p>
            <a:pPr lvl="1"/>
            <a:r>
              <a:rPr lang="zh-CN" altLang="en-US" dirty="0"/>
              <a:t>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1.8fC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384000" y="3258000"/>
            <a:ext cx="5760000" cy="3600000"/>
            <a:chOff x="2043954" y="2538000"/>
            <a:chExt cx="5760000" cy="432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954" y="2538000"/>
              <a:ext cx="5760000" cy="4320000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2160494" y="3827929"/>
              <a:ext cx="55670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6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噪声分析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曲线测到的噪声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噪声相当于幅值的一半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14mV </a:t>
            </a:r>
            <a:r>
              <a:rPr lang="en-US" altLang="zh-CN" dirty="0" smtClean="0">
                <a:sym typeface="Wingdings" panose="05000000000000000000" pitchFamily="2" charset="2"/>
              </a:rPr>
              <a:t> 1.35fC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r="7925"/>
          <a:stretch/>
        </p:blipFill>
        <p:spPr>
          <a:xfrm>
            <a:off x="286870" y="2685263"/>
            <a:ext cx="4141694" cy="36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r="7098"/>
          <a:stretch/>
        </p:blipFill>
        <p:spPr>
          <a:xfrm>
            <a:off x="4912659" y="2683808"/>
            <a:ext cx="42313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0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串扰统计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在被击中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过了</a:t>
            </a:r>
            <a:r>
              <a:rPr lang="en-US" altLang="zh-CN" dirty="0" smtClean="0"/>
              <a:t>150fC</a:t>
            </a:r>
            <a:r>
              <a:rPr lang="zh-CN" altLang="en-US" dirty="0" smtClean="0"/>
              <a:t>阈的情况下统计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总击中</a:t>
            </a:r>
            <a:r>
              <a:rPr lang="en-US" altLang="zh-CN" dirty="0" smtClean="0"/>
              <a:t>3438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77367" y="2846070"/>
            <a:ext cx="8634983" cy="3426714"/>
            <a:chOff x="509017" y="2571750"/>
            <a:chExt cx="8634983" cy="34267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54" b="4813"/>
            <a:stretch/>
          </p:blipFill>
          <p:spPr>
            <a:xfrm>
              <a:off x="509017" y="2571750"/>
              <a:ext cx="4447031" cy="342671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1" r="8559" b="7182"/>
            <a:stretch/>
          </p:blipFill>
          <p:spPr>
            <a:xfrm>
              <a:off x="4956048" y="2657039"/>
              <a:ext cx="4187952" cy="3341425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555895" y="31529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过</a:t>
            </a:r>
            <a:r>
              <a:rPr lang="en-US" altLang="zh-CN" dirty="0" smtClean="0"/>
              <a:t>3fC</a:t>
            </a:r>
            <a:r>
              <a:rPr lang="zh-CN" altLang="en-US" dirty="0" smtClean="0"/>
              <a:t>阈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15703" y="315293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过</a:t>
            </a:r>
            <a:r>
              <a:rPr lang="en-US" altLang="zh-CN" dirty="0" smtClean="0"/>
              <a:t>20fC</a:t>
            </a:r>
            <a:r>
              <a:rPr lang="zh-CN" altLang="en-US" dirty="0" smtClean="0"/>
              <a:t>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1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电荷平均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击中电荷量为</a:t>
            </a:r>
            <a:r>
              <a:rPr lang="en-US" altLang="zh-CN" dirty="0" smtClean="0"/>
              <a:t>150fC</a:t>
            </a:r>
          </a:p>
          <a:p>
            <a:pPr lvl="1"/>
            <a:r>
              <a:rPr lang="zh-CN" altLang="en-US" dirty="0" smtClean="0"/>
              <a:t>串扰电荷量为</a:t>
            </a:r>
            <a:r>
              <a:rPr lang="en-US" altLang="zh-CN" dirty="0" smtClean="0"/>
              <a:t>0.15fC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2" b="5886"/>
          <a:stretch/>
        </p:blipFill>
        <p:spPr>
          <a:xfrm>
            <a:off x="0" y="3038094"/>
            <a:ext cx="4288033" cy="32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14965" r="7685" b="14623"/>
          <a:stretch/>
        </p:blipFill>
        <p:spPr>
          <a:xfrm>
            <a:off x="4244487" y="3038094"/>
            <a:ext cx="489951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75395"/>
            <a:ext cx="5174428" cy="4693699"/>
          </a:xfrm>
        </p:spPr>
        <p:txBody>
          <a:bodyPr/>
          <a:lstStyle/>
          <a:p>
            <a:r>
              <a:rPr lang="zh-CN" altLang="en-US" dirty="0" smtClean="0"/>
              <a:t>只测量阳极板走线串扰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在阳极板的一个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上焊一个电容注入电荷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需要从新焊一块电路板</a:t>
            </a:r>
            <a:endParaRPr lang="en-US" altLang="zh-CN" dirty="0" smtClean="0"/>
          </a:p>
          <a:p>
            <a:r>
              <a:rPr lang="en-US" altLang="zh-CN" dirty="0" err="1" smtClean="0"/>
              <a:t>Anlysis</a:t>
            </a:r>
            <a:r>
              <a:rPr lang="zh-CN" altLang="en-US" dirty="0" smtClean="0"/>
              <a:t>仿真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678629" y="1100831"/>
            <a:ext cx="3465371" cy="2880000"/>
            <a:chOff x="5678629" y="1100831"/>
            <a:chExt cx="3465371" cy="288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000" y="1100831"/>
              <a:ext cx="2880000" cy="288000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 rot="5400000">
              <a:off x="7126654" y="1834483"/>
              <a:ext cx="799465" cy="355227"/>
              <a:chOff x="5883536" y="405092"/>
              <a:chExt cx="799465" cy="355227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6327775" y="582706"/>
                <a:ext cx="355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16200000">
                <a:off x="6150162" y="582706"/>
                <a:ext cx="355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16200000">
                <a:off x="6061149" y="582705"/>
                <a:ext cx="355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10800000">
                <a:off x="5883536" y="582705"/>
                <a:ext cx="355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5678629" y="1335712"/>
              <a:ext cx="1371600" cy="5533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信号发生器</a:t>
              </a:r>
              <a:endParaRPr lang="zh-CN" altLang="en-US" dirty="0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7054575" y="1612364"/>
              <a:ext cx="4718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66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扫域的办法测量串扰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正在修改上位机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测量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均匀性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30724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汇报母版.potx" id="{57AB8E07-9457-44B9-9A54-D5B9070A16C4}" vid="{FD770EF0-41F5-4D66-B27C-7AF30141B6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176</TotalTime>
  <Words>139</Words>
  <Application>Microsoft Office PowerPoint</Application>
  <PresentationFormat>全屏显示(4:3)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Calibri</vt:lpstr>
      <vt:lpstr>Calibri Light</vt:lpstr>
      <vt:lpstr>Romantic</vt:lpstr>
      <vt:lpstr>Times New Roman</vt:lpstr>
      <vt:lpstr>Wingdings</vt:lpstr>
      <vt:lpstr>回顾</vt:lpstr>
      <vt:lpstr>DHCAL工作汇报</vt:lpstr>
      <vt:lpstr>成形输出的噪声分析</vt:lpstr>
      <vt:lpstr>噪声分析</vt:lpstr>
      <vt:lpstr>串扰测量</vt:lpstr>
      <vt:lpstr>串扰测量</vt:lpstr>
      <vt:lpstr>串扰</vt:lpstr>
      <vt:lpstr>下一步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DHCAL工作汇报</dc:title>
  <dc:creator>王宇</dc:creator>
  <cp:lastModifiedBy>王宇</cp:lastModifiedBy>
  <cp:revision>10</cp:revision>
  <dcterms:created xsi:type="dcterms:W3CDTF">2017-05-09T08:23:40Z</dcterms:created>
  <dcterms:modified xsi:type="dcterms:W3CDTF">2017-05-09T11:19:45Z</dcterms:modified>
</cp:coreProperties>
</file>