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E853"/>
    <a:srgbClr val="D31A79"/>
    <a:srgbClr val="262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742" y="758311"/>
            <a:ext cx="7726236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Romantic" panose="00000400000000000000" pitchFamily="2" charset="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1432" y="680078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SDHCAL</a:t>
            </a:r>
            <a:r>
              <a:rPr lang="zh-CN" altLang="en-US" sz="7200" dirty="0" smtClean="0"/>
              <a:t>工作汇报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洪道</a:t>
            </a:r>
            <a:r>
              <a:rPr lang="zh-CN" altLang="en-US" dirty="0" smtClean="0"/>
              <a:t>金、王宇</a:t>
            </a:r>
            <a:endParaRPr lang="en-US" altLang="zh-CN" dirty="0" smtClean="0"/>
          </a:p>
          <a:p>
            <a:r>
              <a:rPr lang="en-US" altLang="zh-CN" dirty="0" smtClean="0"/>
              <a:t>2017/07/05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0" r="7143"/>
          <a:stretch/>
        </p:blipFill>
        <p:spPr>
          <a:xfrm>
            <a:off x="5578234" y="1818000"/>
            <a:ext cx="3325887" cy="252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5mm</a:t>
            </a:r>
            <a:r>
              <a:rPr lang="zh-CN" altLang="en-US" dirty="0" smtClean="0"/>
              <a:t>准直孔，间隔一个</a:t>
            </a:r>
            <a:r>
              <a:rPr lang="en-US" altLang="zh-CN" dirty="0" smtClean="0"/>
              <a:t>Pad</a:t>
            </a:r>
            <a:r>
              <a:rPr lang="zh-CN" altLang="en-US" dirty="0" smtClean="0"/>
              <a:t>测量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中间的</a:t>
            </a:r>
            <a:r>
              <a:rPr lang="en-US" altLang="zh-CN" dirty="0" smtClean="0"/>
              <a:t>Pad</a:t>
            </a:r>
            <a:r>
              <a:rPr lang="zh-CN" altLang="en-US" dirty="0" smtClean="0"/>
              <a:t>增益小于周围的</a:t>
            </a:r>
            <a:r>
              <a:rPr lang="en-US" altLang="zh-CN" dirty="0" smtClean="0"/>
              <a:t>Pad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3" r="6814" b="6493"/>
          <a:stretch/>
        </p:blipFill>
        <p:spPr>
          <a:xfrm>
            <a:off x="5441388" y="4338000"/>
            <a:ext cx="3599580" cy="252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80"/>
          <a:stretch/>
        </p:blipFill>
        <p:spPr>
          <a:xfrm>
            <a:off x="45719" y="2818970"/>
            <a:ext cx="395879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探测效率：方案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设定一个阈值，将</a:t>
            </a:r>
            <a:r>
              <a:rPr lang="en-US" altLang="zh-CN" dirty="0" smtClean="0"/>
              <a:t>Microroc</a:t>
            </a:r>
            <a:r>
              <a:rPr lang="zh-CN" altLang="en-US" dirty="0" smtClean="0"/>
              <a:t>的比较器输入到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计数，同时将触发信号输入到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计数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内部的延迟</a:t>
            </a:r>
            <a:r>
              <a:rPr lang="en-US" altLang="zh-CN" dirty="0" smtClean="0"/>
              <a:t>(0~400ns)</a:t>
            </a:r>
            <a:r>
              <a:rPr lang="zh-CN" altLang="en-US" dirty="0" smtClean="0"/>
              <a:t>，即使触发比输入到</a:t>
            </a:r>
            <a:r>
              <a:rPr lang="en-US" altLang="zh-CN" dirty="0" smtClean="0"/>
              <a:t>Microroc</a:t>
            </a:r>
            <a:r>
              <a:rPr lang="zh-CN" altLang="en-US" dirty="0" smtClean="0"/>
              <a:t>的信号来得晚，也可以正确计数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660" y="2297273"/>
            <a:ext cx="4991957" cy="195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探测效率</a:t>
            </a:r>
            <a:r>
              <a:rPr lang="en-US" altLang="zh-CN" dirty="0" smtClean="0"/>
              <a:t>: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闪烁体测试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闪烁体和探测器按如图方式摆放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闪烁体接到两个比较器，然后输出通过逻辑插件转换成</a:t>
            </a:r>
            <a:r>
              <a:rPr lang="en-US" altLang="zh-CN" dirty="0"/>
              <a:t>TTL</a:t>
            </a:r>
            <a:r>
              <a:rPr lang="zh-CN" altLang="en-US" dirty="0" smtClean="0"/>
              <a:t>电平送给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作为触发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866604" y="499956"/>
            <a:ext cx="5277396" cy="1946231"/>
            <a:chOff x="3457853" y="324385"/>
            <a:chExt cx="5277396" cy="194623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7853" y="566670"/>
              <a:ext cx="3574012" cy="144636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1865" y="731875"/>
              <a:ext cx="1703384" cy="1538741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806277" y="32438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侧视图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235260" y="32438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俯视图</a:t>
              </a:r>
              <a:endParaRPr lang="zh-CN" altLang="en-US" dirty="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8"/>
          <a:stretch/>
        </p:blipFill>
        <p:spPr>
          <a:xfrm>
            <a:off x="3094828" y="3618000"/>
            <a:ext cx="5718589" cy="324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914650" y="44556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2624E3"/>
                </a:solidFill>
              </a:rPr>
              <a:t>闪烁体过阈信号</a:t>
            </a:r>
            <a:endParaRPr lang="zh-CN" altLang="en-US" dirty="0">
              <a:solidFill>
                <a:srgbClr val="2624E3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391025" y="5405402"/>
            <a:ext cx="324118" cy="17264"/>
          </a:xfrm>
          <a:prstGeom prst="straightConnector1">
            <a:avLst/>
          </a:prstGeom>
          <a:ln>
            <a:solidFill>
              <a:srgbClr val="D31A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81153" y="5238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D31A79"/>
                </a:solidFill>
              </a:rPr>
              <a:t>闪烁体过阈信号</a:t>
            </a:r>
            <a:endParaRPr lang="zh-CN" altLang="en-US" dirty="0">
              <a:solidFill>
                <a:srgbClr val="D31A79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15194" y="4086311"/>
            <a:ext cx="143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TTL</a:t>
            </a:r>
            <a:r>
              <a:rPr lang="zh-CN" altLang="en-US" dirty="0" smtClean="0">
                <a:solidFill>
                  <a:srgbClr val="00B050"/>
                </a:solidFill>
              </a:rPr>
              <a:t>触发信号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5824281" y="4257675"/>
            <a:ext cx="462219" cy="19050"/>
          </a:xfrm>
          <a:prstGeom prst="straightConnector1">
            <a:avLst/>
          </a:prstGeom>
          <a:ln>
            <a:solidFill>
              <a:srgbClr val="56E8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715143" y="3910013"/>
            <a:ext cx="90460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825491" y="391009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01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电子学：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即使触发信号比电荷输入信号晚</a:t>
                </a:r>
                <a:r>
                  <a:rPr lang="en-US" altLang="zh-CN" dirty="0" smtClean="0"/>
                  <a:t>300ns</a:t>
                </a:r>
                <a:r>
                  <a:rPr lang="zh-CN" altLang="en-US" dirty="0" smtClean="0"/>
                  <a:t>，也可以正确计数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探测器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Microroc</a:t>
                </a:r>
                <a:r>
                  <a:rPr lang="zh-CN" altLang="en-US" dirty="0" smtClean="0"/>
                  <a:t>设置</a:t>
                </a:r>
                <a:r>
                  <a:rPr lang="en-US" altLang="zh-CN" dirty="0" smtClean="0"/>
                  <a:t>5fC</a:t>
                </a:r>
                <a:r>
                  <a:rPr lang="zh-CN" altLang="en-US" dirty="0" smtClean="0"/>
                  <a:t>的阈，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比较器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输出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总的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触发数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89" t="-3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15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探测效率：方案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Microroc</a:t>
            </a:r>
            <a:r>
              <a:rPr lang="zh-CN" altLang="en-US" dirty="0" smtClean="0"/>
              <a:t>的采数功能，触发信号到来的时候开始采数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统计总计数和采回数据包个数，分析触发率，同时可以得到宇宙线击中位置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52" y="3187668"/>
            <a:ext cx="5820465" cy="21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0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探测效率：方案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触发信号到开始采集信号之间延迟为</a:t>
            </a:r>
            <a:r>
              <a:rPr lang="en-US" altLang="zh-CN" dirty="0" smtClean="0"/>
              <a:t>22ns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测量得到的探测效率</a:t>
            </a:r>
            <a:r>
              <a:rPr lang="en-US" altLang="zh-CN" dirty="0" smtClean="0"/>
              <a:t>50%~70%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159169" y="1809911"/>
            <a:ext cx="5267791" cy="3424666"/>
            <a:chOff x="3098969" y="3337578"/>
            <a:chExt cx="5267791" cy="342466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71"/>
            <a:stretch/>
          </p:blipFill>
          <p:spPr>
            <a:xfrm>
              <a:off x="3098969" y="3522244"/>
              <a:ext cx="5267791" cy="324000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098969" y="443033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触发信号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5756275" y="4044590"/>
              <a:ext cx="761419" cy="263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5732864" y="368335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开始采集信号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4495800" y="3629025"/>
              <a:ext cx="8334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97368" y="3337578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22ns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5329238" y="4893469"/>
              <a:ext cx="25479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456634" y="479966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6.2ns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218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7543801" cy="5427139"/>
          </a:xfrm>
        </p:spPr>
        <p:txBody>
          <a:bodyPr/>
          <a:lstStyle/>
          <a:p>
            <a:r>
              <a:rPr lang="zh-CN" altLang="en-US" dirty="0" smtClean="0"/>
              <a:t>只要</a:t>
            </a:r>
            <a:r>
              <a:rPr lang="zh-CN" altLang="en-US" dirty="0" smtClean="0"/>
              <a:t>在触发来的时候有信号输入，就能够被记录下来</a:t>
            </a:r>
            <a:endParaRPr lang="en-US" altLang="zh-CN" dirty="0" smtClean="0"/>
          </a:p>
          <a:p>
            <a:r>
              <a:rPr lang="zh-CN" altLang="en-US" dirty="0" smtClean="0"/>
              <a:t>即使错开，闪烁体还是</a:t>
            </a:r>
            <a:r>
              <a:rPr lang="zh-CN" altLang="en-US" smtClean="0"/>
              <a:t>太</a:t>
            </a:r>
            <a:r>
              <a:rPr lang="zh-CN" altLang="en-US" smtClean="0"/>
              <a:t>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可能存在穿过了闪烁体而没有穿过</a:t>
            </a:r>
            <a:r>
              <a:rPr lang="en-US" altLang="zh-CN" dirty="0" smtClean="0"/>
              <a:t>GEM</a:t>
            </a:r>
            <a:r>
              <a:rPr lang="zh-CN" altLang="en-US" dirty="0" smtClean="0"/>
              <a:t>的事例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有没有小一点的闪烁体？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如果没有小一点的</a:t>
            </a:r>
            <a:r>
              <a:rPr lang="zh-CN" altLang="en-US" dirty="0" smtClean="0"/>
              <a:t>闪烁体，可不可以</a:t>
            </a:r>
            <a:r>
              <a:rPr lang="zh-CN" altLang="en-US" dirty="0" smtClean="0"/>
              <a:t>通过计算的办法将探测效率修正回去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189" y="4833204"/>
            <a:ext cx="3215811" cy="176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5124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EA092042-D3BA-43ED-B5B0-0B6E1A8BA410}" vid="{136F997E-5934-429A-BFD3-33FF7080D4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汇报母版new</Template>
  <TotalTime>507</TotalTime>
  <Words>277</Words>
  <Application>Microsoft Office PowerPoint</Application>
  <PresentationFormat>全屏显示(4:3)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Calibri</vt:lpstr>
      <vt:lpstr>Calibri Light</vt:lpstr>
      <vt:lpstr>Cambria Math</vt:lpstr>
      <vt:lpstr>Romantic</vt:lpstr>
      <vt:lpstr>Times New Roman</vt:lpstr>
      <vt:lpstr>Wingdings</vt:lpstr>
      <vt:lpstr>回顾</vt:lpstr>
      <vt:lpstr>SDHCAL工作汇报</vt:lpstr>
      <vt:lpstr>均匀性</vt:lpstr>
      <vt:lpstr>探测效率：方案1</vt:lpstr>
      <vt:lpstr>探测效率:方案1</vt:lpstr>
      <vt:lpstr>结果</vt:lpstr>
      <vt:lpstr>探测效率：方案2</vt:lpstr>
      <vt:lpstr>探测效率：方案2</vt:lpstr>
      <vt:lpstr>分析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SDHCAL工作汇报</dc:title>
  <dc:creator>王宇</dc:creator>
  <cp:lastModifiedBy>王宇</cp:lastModifiedBy>
  <cp:revision>19</cp:revision>
  <dcterms:created xsi:type="dcterms:W3CDTF">2017-07-04T06:37:48Z</dcterms:created>
  <dcterms:modified xsi:type="dcterms:W3CDTF">2017-07-04T15:54:33Z</dcterms:modified>
</cp:coreProperties>
</file>