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61" r:id="rId3"/>
    <p:sldId id="258" r:id="rId4"/>
    <p:sldId id="262" r:id="rId5"/>
    <p:sldId id="259" r:id="rId6"/>
    <p:sldId id="260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B896-54BD-43EB-9F02-A08443A76280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6573-C6BF-47EF-82BF-3185ED0267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B896-54BD-43EB-9F02-A08443A76280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6573-C6BF-47EF-82BF-3185ED0267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B896-54BD-43EB-9F02-A08443A76280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6573-C6BF-47EF-82BF-3185ED0267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B896-54BD-43EB-9F02-A08443A76280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6573-C6BF-47EF-82BF-3185ED0267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B896-54BD-43EB-9F02-A08443A76280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6573-C6BF-47EF-82BF-3185ED0267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B896-54BD-43EB-9F02-A08443A76280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6573-C6BF-47EF-82BF-3185ED0267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B896-54BD-43EB-9F02-A08443A76280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6573-C6BF-47EF-82BF-3185ED0267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B896-54BD-43EB-9F02-A08443A76280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6573-C6BF-47EF-82BF-3185ED0267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B896-54BD-43EB-9F02-A08443A76280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6573-C6BF-47EF-82BF-3185ED0267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B896-54BD-43EB-9F02-A08443A76280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6573-C6BF-47EF-82BF-3185ED0267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B896-54BD-43EB-9F02-A08443A76280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E36573-C6BF-47EF-82BF-3185ED0267B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9E36573-C6BF-47EF-82BF-3185ED0267B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DB4B896-54BD-43EB-9F02-A08443A76280}" type="datetimeFigureOut">
              <a:rPr lang="en-US" smtClean="0"/>
              <a:t>11/25/2023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08" y="3284984"/>
            <a:ext cx="4536504" cy="1069975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/>
              <a:t>12. </a:t>
            </a:r>
            <a:r>
              <a:rPr lang="en-US" sz="5400" b="1" dirty="0" err="1" smtClean="0"/>
              <a:t>Kemiskinan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070174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584" y="836712"/>
            <a:ext cx="6120680" cy="452431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err="1"/>
              <a:t>Mahasiswa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komitmen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membangun</a:t>
            </a:r>
            <a:r>
              <a:rPr lang="en-US" sz="2400" dirty="0"/>
              <a:t> </a:t>
            </a:r>
            <a:r>
              <a:rPr lang="en-US" sz="2400" dirty="0" err="1"/>
              <a:t>dunia</a:t>
            </a:r>
            <a:r>
              <a:rPr lang="en-US" sz="2400" dirty="0"/>
              <a:t> yang </a:t>
            </a:r>
            <a:r>
              <a:rPr lang="en-US" sz="2400" dirty="0" err="1"/>
              <a:t>damai</a:t>
            </a:r>
            <a:r>
              <a:rPr lang="en-US" sz="2400" dirty="0"/>
              <a:t>, </a:t>
            </a:r>
            <a:r>
              <a:rPr lang="en-US" sz="2400" dirty="0" err="1"/>
              <a:t>aman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 smtClean="0"/>
              <a:t>sejahtera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err="1" smtClean="0"/>
              <a:t>Mahasiswa</a:t>
            </a:r>
            <a:r>
              <a:rPr lang="en-US" sz="2400" dirty="0" smtClean="0"/>
              <a:t> </a:t>
            </a:r>
            <a:r>
              <a:rPr lang="en-US" sz="2400" dirty="0" err="1" smtClean="0"/>
              <a:t>mampu</a:t>
            </a:r>
            <a:r>
              <a:rPr lang="en-US" sz="2400" dirty="0" smtClean="0"/>
              <a:t> </a:t>
            </a:r>
            <a:r>
              <a:rPr lang="en-US" sz="2400" dirty="0" err="1" smtClean="0"/>
              <a:t>menjadikan</a:t>
            </a:r>
            <a:r>
              <a:rPr lang="en-US" sz="2400" dirty="0" smtClean="0"/>
              <a:t> </a:t>
            </a:r>
            <a:r>
              <a:rPr lang="en-US" sz="2400" dirty="0" err="1" smtClean="0"/>
              <a:t>kaidah</a:t>
            </a:r>
            <a:r>
              <a:rPr lang="en-US" sz="2400" dirty="0" smtClean="0"/>
              <a:t> </a:t>
            </a:r>
            <a:r>
              <a:rPr lang="en-US" sz="2400" dirty="0" err="1" smtClean="0"/>
              <a:t>keagamaan</a:t>
            </a:r>
            <a:r>
              <a:rPr lang="en-US" sz="2400" dirty="0" smtClean="0"/>
              <a:t> Kristen </a:t>
            </a:r>
            <a:r>
              <a:rPr lang="en-US" sz="2400" dirty="0" err="1" smtClean="0"/>
              <a:t>mejadi</a:t>
            </a:r>
            <a:r>
              <a:rPr lang="en-US" sz="2400" dirty="0" smtClean="0"/>
              <a:t> </a:t>
            </a:r>
            <a:r>
              <a:rPr lang="en-US" sz="2400" dirty="0" err="1" smtClean="0"/>
              <a:t>landasan</a:t>
            </a:r>
            <a:r>
              <a:rPr lang="en-US" sz="2400" dirty="0" smtClean="0"/>
              <a:t> </a:t>
            </a:r>
            <a:r>
              <a:rPr lang="en-US" sz="2400" dirty="0" err="1" smtClean="0"/>
              <a:t>utama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mengupayakannya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err="1" smtClean="0"/>
              <a:t>Mampu</a:t>
            </a:r>
            <a:r>
              <a:rPr lang="en-US" sz="2400" dirty="0" smtClean="0"/>
              <a:t> </a:t>
            </a:r>
            <a:r>
              <a:rPr lang="en-US" sz="2400" dirty="0" err="1"/>
              <a:t>menganalisis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menyajikan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penelaahan</a:t>
            </a:r>
            <a:r>
              <a:rPr lang="en-US" sz="2400" dirty="0"/>
              <a:t> </a:t>
            </a:r>
            <a:r>
              <a:rPr lang="en-US" sz="2400" dirty="0" err="1"/>
              <a:t>konseptual</a:t>
            </a:r>
            <a:r>
              <a:rPr lang="en-US" sz="2400" dirty="0"/>
              <a:t> </a:t>
            </a:r>
            <a:r>
              <a:rPr lang="en-US" sz="2400" dirty="0" err="1"/>
              <a:t>tentang</a:t>
            </a:r>
            <a:r>
              <a:rPr lang="en-US" sz="2400" dirty="0"/>
              <a:t> </a:t>
            </a:r>
            <a:r>
              <a:rPr lang="en-US" sz="2400" dirty="0" err="1" smtClean="0"/>
              <a:t>kemiskinans</a:t>
            </a:r>
            <a:r>
              <a:rPr lang="en-US" sz="2400" dirty="0" smtClean="0"/>
              <a:t> </a:t>
            </a:r>
            <a:r>
              <a:rPr lang="en-US" sz="2400" dirty="0" err="1" smtClean="0"/>
              <a:t>ebagai</a:t>
            </a:r>
            <a:r>
              <a:rPr lang="en-US" sz="2400" dirty="0" smtClean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ajaran</a:t>
            </a:r>
            <a:r>
              <a:rPr lang="en-US" sz="2400" dirty="0"/>
              <a:t> agama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kontekstualisasinya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kehidupan</a:t>
            </a:r>
            <a:r>
              <a:rPr lang="en-US" sz="2400" dirty="0"/>
              <a:t> modern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0612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1844824"/>
            <a:ext cx="5976664" cy="1470025"/>
          </a:xfrm>
        </p:spPr>
        <p:txBody>
          <a:bodyPr/>
          <a:lstStyle/>
          <a:p>
            <a:r>
              <a:rPr lang="en-US" sz="4800" b="1" dirty="0" err="1" smtClean="0"/>
              <a:t>Konsep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Tahun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Yobel</a:t>
            </a:r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sz="4800" b="1" dirty="0" smtClean="0"/>
              <a:t> </a:t>
            </a:r>
            <a:r>
              <a:rPr lang="en-US" sz="4800" dirty="0" err="1" smtClean="0"/>
              <a:t>Imamat</a:t>
            </a:r>
            <a:r>
              <a:rPr lang="en-US" sz="4800" dirty="0" smtClean="0"/>
              <a:t> 25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3573016"/>
            <a:ext cx="6400800" cy="1752600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</a:rPr>
              <a:t>Allah </a:t>
            </a:r>
            <a:r>
              <a:rPr lang="en-US" sz="3600" b="1" dirty="0" err="1" smtClean="0">
                <a:solidFill>
                  <a:schemeClr val="tx1"/>
                </a:solidFill>
              </a:rPr>
              <a:t>memutus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mata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rantai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kemiskinan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melalui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ketetapan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Tahun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Yobel</a:t>
            </a:r>
            <a:endParaRPr 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863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476672"/>
            <a:ext cx="3528392" cy="1008112"/>
          </a:xfrm>
        </p:spPr>
        <p:txBody>
          <a:bodyPr/>
          <a:lstStyle/>
          <a:p>
            <a:r>
              <a:rPr lang="en-US" sz="2800" b="1" dirty="0" err="1" smtClean="0"/>
              <a:t>Konsep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Tahun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Yobel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dirty="0" err="1" smtClean="0"/>
              <a:t>Imamat</a:t>
            </a:r>
            <a:r>
              <a:rPr lang="en-US" sz="2800" dirty="0" smtClean="0"/>
              <a:t> </a:t>
            </a:r>
            <a:r>
              <a:rPr lang="en-US" sz="2800" dirty="0" smtClean="0"/>
              <a:t>25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1772816"/>
            <a:ext cx="3096344" cy="3312368"/>
          </a:xfrm>
          <a:solidFill>
            <a:schemeClr val="bg2">
              <a:lumMod val="90000"/>
            </a:schemeClr>
          </a:solidFill>
        </p:spPr>
        <p:txBody>
          <a:bodyPr>
            <a:normAutofit fontScale="85000" lnSpcReduction="10000"/>
          </a:bodyPr>
          <a:lstStyle/>
          <a:p>
            <a:r>
              <a:rPr lang="en-US" sz="2800" b="1" dirty="0" err="1" smtClean="0">
                <a:solidFill>
                  <a:schemeClr val="tx1"/>
                </a:solidFill>
              </a:rPr>
              <a:t>Terbentuknya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Tahun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Yobel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ditetapkan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dari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perhitungan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sbb</a:t>
            </a:r>
            <a:r>
              <a:rPr lang="en-US" sz="2800" b="1" dirty="0" smtClean="0">
                <a:solidFill>
                  <a:schemeClr val="tx1"/>
                </a:solidFill>
              </a:rPr>
              <a:t>: </a:t>
            </a:r>
          </a:p>
          <a:p>
            <a:r>
              <a:rPr lang="en-US" sz="2800" b="1" dirty="0" smtClean="0">
                <a:solidFill>
                  <a:schemeClr val="tx1"/>
                </a:solidFill>
              </a:rPr>
              <a:t>7 </a:t>
            </a:r>
            <a:r>
              <a:rPr lang="en-US" sz="2800" b="1" dirty="0" err="1" smtClean="0">
                <a:solidFill>
                  <a:schemeClr val="tx1"/>
                </a:solidFill>
              </a:rPr>
              <a:t>tahun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sabat</a:t>
            </a:r>
            <a:r>
              <a:rPr lang="en-US" sz="2800" b="1" dirty="0" smtClean="0">
                <a:solidFill>
                  <a:schemeClr val="tx1"/>
                </a:solidFill>
              </a:rPr>
              <a:t> X 7 </a:t>
            </a:r>
            <a:r>
              <a:rPr lang="en-US" sz="2800" b="1" dirty="0" err="1" smtClean="0">
                <a:solidFill>
                  <a:schemeClr val="tx1"/>
                </a:solidFill>
              </a:rPr>
              <a:t>tahun</a:t>
            </a:r>
            <a:r>
              <a:rPr lang="en-US" sz="2800" b="1" dirty="0" smtClean="0">
                <a:solidFill>
                  <a:schemeClr val="tx1"/>
                </a:solidFill>
              </a:rPr>
              <a:t> + 1 </a:t>
            </a:r>
            <a:r>
              <a:rPr lang="en-US" sz="2800" b="1" dirty="0" err="1" smtClean="0">
                <a:solidFill>
                  <a:schemeClr val="tx1"/>
                </a:solidFill>
              </a:rPr>
              <a:t>tahun</a:t>
            </a:r>
            <a:r>
              <a:rPr lang="en-US" sz="2800" b="1" dirty="0" smtClean="0">
                <a:solidFill>
                  <a:schemeClr val="tx1"/>
                </a:solidFill>
              </a:rPr>
              <a:t> (</a:t>
            </a:r>
            <a:r>
              <a:rPr lang="en-US" sz="2800" b="1" dirty="0" err="1" smtClean="0">
                <a:solidFill>
                  <a:schemeClr val="tx1"/>
                </a:solidFill>
              </a:rPr>
              <a:t>persiapan</a:t>
            </a:r>
            <a:r>
              <a:rPr lang="en-US" sz="2800" b="1" dirty="0" smtClean="0">
                <a:solidFill>
                  <a:schemeClr val="tx1"/>
                </a:solidFill>
              </a:rPr>
              <a:t>) = 50 </a:t>
            </a:r>
            <a:r>
              <a:rPr lang="en-US" sz="2800" b="1" dirty="0" err="1" smtClean="0">
                <a:solidFill>
                  <a:schemeClr val="tx1"/>
                </a:solidFill>
              </a:rPr>
              <a:t>Tahun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2800" b="1" dirty="0" err="1" smtClean="0">
                <a:solidFill>
                  <a:schemeClr val="tx1"/>
                </a:solidFill>
              </a:rPr>
              <a:t>Jadi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tahun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ke</a:t>
            </a:r>
            <a:r>
              <a:rPr lang="en-US" sz="2800" b="1" dirty="0" smtClean="0">
                <a:solidFill>
                  <a:schemeClr val="tx1"/>
                </a:solidFill>
              </a:rPr>
              <a:t> 50 </a:t>
            </a:r>
            <a:r>
              <a:rPr lang="en-US" sz="2800" b="1" dirty="0" err="1" smtClean="0">
                <a:solidFill>
                  <a:schemeClr val="tx1"/>
                </a:solidFill>
              </a:rPr>
              <a:t>Umat</a:t>
            </a:r>
            <a:r>
              <a:rPr lang="en-US" sz="2800" b="1" dirty="0" smtClean="0">
                <a:solidFill>
                  <a:schemeClr val="tx1"/>
                </a:solidFill>
              </a:rPr>
              <a:t> Israel </a:t>
            </a:r>
            <a:r>
              <a:rPr lang="en-US" sz="2800" b="1" dirty="0" err="1" smtClean="0">
                <a:solidFill>
                  <a:schemeClr val="tx1"/>
                </a:solidFill>
              </a:rPr>
              <a:t>merayakan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tahun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Yobel</a:t>
            </a:r>
            <a:endParaRPr lang="en-US" sz="2800" b="1" dirty="0" smtClean="0">
              <a:solidFill>
                <a:schemeClr val="tx1"/>
              </a:solidFill>
            </a:endParaRPr>
          </a:p>
          <a:p>
            <a:endParaRPr lang="en-US" sz="2800" b="1" dirty="0" smtClean="0">
              <a:solidFill>
                <a:schemeClr val="tx1"/>
              </a:solidFill>
            </a:endParaRPr>
          </a:p>
          <a:p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39952" y="1628800"/>
            <a:ext cx="3384376" cy="341632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Pelaksaan</a:t>
            </a:r>
            <a:r>
              <a:rPr lang="en-US" b="1" dirty="0" smtClean="0"/>
              <a:t>:</a:t>
            </a:r>
          </a:p>
          <a:p>
            <a:pPr marL="342900" indent="-342900">
              <a:buAutoNum type="arabicPeriod"/>
            </a:pPr>
            <a:r>
              <a:rPr lang="en-US" b="1" dirty="0" err="1" smtClean="0"/>
              <a:t>Semua</a:t>
            </a:r>
            <a:r>
              <a:rPr lang="en-US" b="1" dirty="0" smtClean="0"/>
              <a:t> </a:t>
            </a:r>
            <a:r>
              <a:rPr lang="en-US" b="1" dirty="0" err="1" smtClean="0"/>
              <a:t>pemilik</a:t>
            </a:r>
            <a:r>
              <a:rPr lang="en-US" b="1" dirty="0" smtClean="0"/>
              <a:t> </a:t>
            </a:r>
            <a:r>
              <a:rPr lang="en-US" b="1" dirty="0" err="1" smtClean="0"/>
              <a:t>kebun</a:t>
            </a:r>
            <a:r>
              <a:rPr lang="en-US" b="1" dirty="0" smtClean="0"/>
              <a:t> </a:t>
            </a:r>
            <a:r>
              <a:rPr lang="en-US" b="1" dirty="0" err="1" smtClean="0"/>
              <a:t>anggur</a:t>
            </a:r>
            <a:r>
              <a:rPr lang="en-US" b="1" dirty="0" smtClean="0"/>
              <a:t> </a:t>
            </a:r>
            <a:r>
              <a:rPr lang="en-US" b="1" dirty="0" err="1" smtClean="0"/>
              <a:t>diharuskan</a:t>
            </a:r>
            <a:r>
              <a:rPr lang="en-US" b="1" dirty="0" smtClean="0"/>
              <a:t> </a:t>
            </a:r>
            <a:r>
              <a:rPr lang="en-US" b="1" dirty="0" err="1" smtClean="0"/>
              <a:t>membiarkan</a:t>
            </a:r>
            <a:r>
              <a:rPr lang="en-US" b="1" dirty="0" smtClean="0"/>
              <a:t> </a:t>
            </a:r>
            <a:r>
              <a:rPr lang="en-US" b="1" dirty="0" err="1" smtClean="0"/>
              <a:t>hasil</a:t>
            </a:r>
            <a:r>
              <a:rPr lang="en-US" b="1" dirty="0" smtClean="0"/>
              <a:t>  </a:t>
            </a:r>
            <a:r>
              <a:rPr lang="en-US" b="1" dirty="0" err="1" smtClean="0"/>
              <a:t>kebunnya</a:t>
            </a:r>
            <a:r>
              <a:rPr lang="en-US" b="1" dirty="0" smtClean="0"/>
              <a:t> </a:t>
            </a:r>
            <a:r>
              <a:rPr lang="en-US" b="1" dirty="0" err="1" smtClean="0"/>
              <a:t>dipanen</a:t>
            </a:r>
            <a:r>
              <a:rPr lang="en-US" b="1" dirty="0" smtClean="0"/>
              <a:t> </a:t>
            </a:r>
            <a:r>
              <a:rPr lang="en-US" b="1" dirty="0" err="1" smtClean="0"/>
              <a:t>oleh</a:t>
            </a:r>
            <a:r>
              <a:rPr lang="en-US" b="1" dirty="0" smtClean="0"/>
              <a:t> orang </a:t>
            </a:r>
            <a:r>
              <a:rPr lang="en-US" b="1" dirty="0" err="1" smtClean="0"/>
              <a:t>miskin</a:t>
            </a:r>
            <a:r>
              <a:rPr lang="en-US" b="1" dirty="0" smtClean="0"/>
              <a:t>.</a:t>
            </a:r>
          </a:p>
          <a:p>
            <a:pPr marL="342900" indent="-342900">
              <a:buAutoNum type="arabicPeriod"/>
            </a:pPr>
            <a:endParaRPr lang="en-US" b="1" dirty="0" smtClean="0"/>
          </a:p>
          <a:p>
            <a:pPr marL="342900" indent="-342900">
              <a:buAutoNum type="arabicPeriod"/>
            </a:pPr>
            <a:r>
              <a:rPr lang="en-US" b="1" dirty="0" err="1" smtClean="0"/>
              <a:t>Hasil</a:t>
            </a:r>
            <a:r>
              <a:rPr lang="en-US" b="1" dirty="0" smtClean="0"/>
              <a:t> </a:t>
            </a:r>
            <a:r>
              <a:rPr lang="en-US" b="1" dirty="0" err="1" smtClean="0"/>
              <a:t>panenen</a:t>
            </a:r>
            <a:r>
              <a:rPr lang="en-US" b="1" dirty="0" smtClean="0"/>
              <a:t> </a:t>
            </a:r>
            <a:r>
              <a:rPr lang="en-US" b="1" dirty="0" err="1" smtClean="0"/>
              <a:t>harus</a:t>
            </a:r>
            <a:r>
              <a:rPr lang="en-US" b="1" dirty="0" smtClean="0"/>
              <a:t> </a:t>
            </a:r>
            <a:r>
              <a:rPr lang="en-US" b="1" dirty="0" err="1" smtClean="0"/>
              <a:t>dijual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dibeli</a:t>
            </a:r>
            <a:r>
              <a:rPr lang="en-US" b="1" dirty="0" smtClean="0"/>
              <a:t> </a:t>
            </a:r>
            <a:r>
              <a:rPr lang="en-US" b="1" dirty="0" err="1" smtClean="0"/>
              <a:t>dengan</a:t>
            </a:r>
            <a:r>
              <a:rPr lang="en-US" b="1" dirty="0" smtClean="0"/>
              <a:t> </a:t>
            </a:r>
            <a:r>
              <a:rPr lang="en-US" b="1" dirty="0" err="1" smtClean="0"/>
              <a:t>harga</a:t>
            </a:r>
            <a:r>
              <a:rPr lang="en-US" b="1" dirty="0" smtClean="0"/>
              <a:t> yang </a:t>
            </a:r>
            <a:r>
              <a:rPr lang="en-US" b="1" dirty="0" err="1" smtClean="0"/>
              <a:t>baik</a:t>
            </a:r>
            <a:r>
              <a:rPr lang="en-US" b="1" dirty="0" smtClean="0"/>
              <a:t> yang </a:t>
            </a:r>
            <a:r>
              <a:rPr lang="en-US" b="1" dirty="0" err="1" smtClean="0"/>
              <a:t>ditetapkan</a:t>
            </a:r>
            <a:r>
              <a:rPr lang="en-US" b="1" dirty="0" smtClean="0"/>
              <a:t> </a:t>
            </a:r>
            <a:r>
              <a:rPr lang="en-US" b="1" dirty="0" err="1" smtClean="0"/>
              <a:t>sehingga</a:t>
            </a:r>
            <a:r>
              <a:rPr lang="en-US" b="1" dirty="0" smtClean="0"/>
              <a:t> orang </a:t>
            </a:r>
            <a:r>
              <a:rPr lang="en-US" b="1" dirty="0" err="1" smtClean="0"/>
              <a:t>para</a:t>
            </a:r>
            <a:r>
              <a:rPr lang="en-US" b="1" dirty="0" smtClean="0"/>
              <a:t> </a:t>
            </a:r>
            <a:r>
              <a:rPr lang="en-US" b="1" dirty="0" err="1" smtClean="0"/>
              <a:t>miskin</a:t>
            </a:r>
            <a:r>
              <a:rPr lang="en-US" b="1" dirty="0" smtClean="0"/>
              <a:t> </a:t>
            </a:r>
            <a:r>
              <a:rPr lang="en-US" b="1" dirty="0" err="1" smtClean="0"/>
              <a:t>mempunyai</a:t>
            </a:r>
            <a:r>
              <a:rPr lang="en-US" b="1" dirty="0" smtClean="0"/>
              <a:t>  modal </a:t>
            </a:r>
            <a:r>
              <a:rPr lang="en-US" b="1" dirty="0" err="1" smtClean="0"/>
              <a:t>atau</a:t>
            </a:r>
            <a:r>
              <a:rPr lang="en-US" b="1" dirty="0" smtClean="0"/>
              <a:t> </a:t>
            </a:r>
            <a:r>
              <a:rPr lang="en-US" b="1" dirty="0" err="1" smtClean="0"/>
              <a:t>untuk</a:t>
            </a:r>
            <a:r>
              <a:rPr lang="en-US" b="1" dirty="0" smtClean="0"/>
              <a:t> </a:t>
            </a:r>
            <a:r>
              <a:rPr lang="en-US" b="1" dirty="0" err="1" smtClean="0"/>
              <a:t>menebus</a:t>
            </a:r>
            <a:r>
              <a:rPr lang="en-US" b="1" dirty="0" smtClean="0"/>
              <a:t>  </a:t>
            </a:r>
            <a:r>
              <a:rPr lang="en-US" b="1" dirty="0" err="1" smtClean="0"/>
              <a:t>gadaiannya</a:t>
            </a:r>
            <a:r>
              <a:rPr lang="en-US" b="1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79509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672" y="980728"/>
            <a:ext cx="3312368" cy="620688"/>
          </a:xfrm>
        </p:spPr>
        <p:txBody>
          <a:bodyPr/>
          <a:lstStyle/>
          <a:p>
            <a:r>
              <a:rPr lang="en-US" sz="4000" dirty="0" err="1" smtClean="0">
                <a:solidFill>
                  <a:schemeClr val="tx2">
                    <a:lumMod val="50000"/>
                  </a:schemeClr>
                </a:solidFill>
              </a:rPr>
              <a:t>Metode</a:t>
            </a:r>
            <a:r>
              <a:rPr lang="en-US" sz="4000" dirty="0" smtClean="0">
                <a:solidFill>
                  <a:schemeClr val="tx2">
                    <a:lumMod val="50000"/>
                  </a:schemeClr>
                </a:solidFill>
              </a:rPr>
              <a:t> MSK</a:t>
            </a:r>
            <a:endParaRPr lang="en-US" sz="4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672" y="1772816"/>
            <a:ext cx="5256584" cy="4392488"/>
          </a:xfrm>
          <a:solidFill>
            <a:schemeClr val="bg2">
              <a:lumMod val="90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1. </a:t>
            </a:r>
            <a:r>
              <a:rPr lang="en-US" b="1" dirty="0" err="1" smtClean="0">
                <a:solidFill>
                  <a:schemeClr val="tx1"/>
                </a:solidFill>
              </a:rPr>
              <a:t>Deskripsi</a:t>
            </a:r>
            <a:endParaRPr lang="en-US" b="1" dirty="0" smtClean="0">
              <a:solidFill>
                <a:schemeClr val="tx1"/>
              </a:solidFill>
            </a:endParaRPr>
          </a:p>
          <a:p>
            <a:pPr algn="l"/>
            <a:r>
              <a:rPr lang="en-US" b="1" dirty="0" err="1" smtClean="0">
                <a:solidFill>
                  <a:schemeClr val="tx1"/>
                </a:solidFill>
              </a:rPr>
              <a:t>Kasus-Obyektif</a:t>
            </a:r>
            <a:endParaRPr lang="en-US" b="1" dirty="0" smtClean="0">
              <a:solidFill>
                <a:schemeClr val="tx1"/>
              </a:solidFill>
            </a:endParaRP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2. </a:t>
            </a:r>
            <a:r>
              <a:rPr lang="en-US" b="1" dirty="0" err="1" smtClean="0">
                <a:solidFill>
                  <a:schemeClr val="tx1"/>
                </a:solidFill>
              </a:rPr>
              <a:t>Analisis</a:t>
            </a:r>
            <a:endParaRPr lang="en-US" b="1" dirty="0" smtClean="0">
              <a:solidFill>
                <a:schemeClr val="tx1"/>
              </a:solidFill>
            </a:endParaRPr>
          </a:p>
          <a:p>
            <a:pPr algn="l"/>
            <a:r>
              <a:rPr lang="en-US" b="1" dirty="0" err="1" smtClean="0">
                <a:solidFill>
                  <a:schemeClr val="tx1"/>
                </a:solidFill>
              </a:rPr>
              <a:t>Mendalami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setiap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dimensi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kasus</a:t>
            </a:r>
            <a:endParaRPr lang="en-US" b="1" dirty="0" smtClean="0">
              <a:solidFill>
                <a:schemeClr val="tx1"/>
              </a:solidFill>
            </a:endParaRP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(</a:t>
            </a:r>
            <a:r>
              <a:rPr lang="en-US" sz="1600" b="1" dirty="0" err="1" smtClean="0">
                <a:solidFill>
                  <a:schemeClr val="tx1"/>
                </a:solidFill>
              </a:rPr>
              <a:t>Psikologis</a:t>
            </a:r>
            <a:r>
              <a:rPr lang="en-US" sz="1600" b="1" dirty="0" smtClean="0">
                <a:solidFill>
                  <a:schemeClr val="tx1"/>
                </a:solidFill>
              </a:rPr>
              <a:t>, </a:t>
            </a:r>
            <a:r>
              <a:rPr lang="en-US" sz="1600" b="1" dirty="0" err="1" smtClean="0">
                <a:solidFill>
                  <a:schemeClr val="tx1"/>
                </a:solidFill>
              </a:rPr>
              <a:t>Edukasi</a:t>
            </a:r>
            <a:r>
              <a:rPr lang="en-US" sz="1600" b="1" dirty="0" smtClean="0">
                <a:solidFill>
                  <a:schemeClr val="tx1"/>
                </a:solidFill>
              </a:rPr>
              <a:t>, </a:t>
            </a:r>
            <a:r>
              <a:rPr lang="en-US" sz="1600" b="1" dirty="0" err="1" smtClean="0">
                <a:solidFill>
                  <a:schemeClr val="tx1"/>
                </a:solidFill>
              </a:rPr>
              <a:t>Sosial</a:t>
            </a:r>
            <a:r>
              <a:rPr lang="en-US" sz="1600" b="1" dirty="0" smtClean="0">
                <a:solidFill>
                  <a:schemeClr val="tx1"/>
                </a:solidFill>
              </a:rPr>
              <a:t>, </a:t>
            </a:r>
            <a:r>
              <a:rPr lang="en-US" sz="1600" b="1" dirty="0" err="1" smtClean="0">
                <a:solidFill>
                  <a:schemeClr val="tx1"/>
                </a:solidFill>
              </a:rPr>
              <a:t>Budaya</a:t>
            </a:r>
            <a:r>
              <a:rPr lang="en-US" sz="1600" b="1" dirty="0" smtClean="0">
                <a:solidFill>
                  <a:schemeClr val="tx1"/>
                </a:solidFill>
              </a:rPr>
              <a:t>, </a:t>
            </a:r>
            <a:r>
              <a:rPr lang="en-US" sz="1600" b="1" dirty="0" err="1" smtClean="0">
                <a:solidFill>
                  <a:schemeClr val="tx1"/>
                </a:solidFill>
              </a:rPr>
              <a:t>Ekonomi</a:t>
            </a:r>
            <a:r>
              <a:rPr lang="en-US" sz="1600" b="1" dirty="0" smtClean="0">
                <a:solidFill>
                  <a:schemeClr val="tx1"/>
                </a:solidFill>
              </a:rPr>
              <a:t>, </a:t>
            </a:r>
            <a:r>
              <a:rPr lang="en-US" sz="1600" b="1" dirty="0" err="1" smtClean="0">
                <a:solidFill>
                  <a:schemeClr val="tx1"/>
                </a:solidFill>
              </a:rPr>
              <a:t>Bisnis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dsb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b="1" dirty="0" err="1" smtClean="0">
                <a:solidFill>
                  <a:schemeClr val="tx1"/>
                </a:solidFill>
              </a:rPr>
              <a:t>referensi</a:t>
            </a:r>
            <a:endParaRPr lang="en-US" b="1" dirty="0" smtClean="0">
              <a:solidFill>
                <a:schemeClr val="tx1"/>
              </a:solidFill>
            </a:endParaRPr>
          </a:p>
          <a:p>
            <a:pPr algn="l"/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3.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Interpretasi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Parameter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. Nilai2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Kristani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/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Etika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Kristen</a:t>
            </a:r>
            <a:endParaRPr lang="en-US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Semua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materi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kelas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….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4. </a:t>
            </a:r>
            <a:r>
              <a:rPr lang="en-US" b="1" dirty="0" err="1" smtClean="0">
                <a:solidFill>
                  <a:schemeClr val="tx1"/>
                </a:solidFill>
              </a:rPr>
              <a:t>Aksi</a:t>
            </a:r>
            <a:endParaRPr lang="en-US" b="1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b="1" dirty="0" err="1" smtClean="0">
                <a:solidFill>
                  <a:schemeClr val="tx1"/>
                </a:solidFill>
              </a:rPr>
              <a:t>Tindakan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konkrit</a:t>
            </a:r>
            <a:r>
              <a:rPr lang="en-US" b="1" dirty="0" smtClean="0">
                <a:solidFill>
                  <a:schemeClr val="tx1"/>
                </a:solidFill>
              </a:rPr>
              <a:t>: 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074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1484784"/>
            <a:ext cx="6696744" cy="4176464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n-US" sz="2400" dirty="0" smtClean="0"/>
              <a:t>1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Jelaskanlah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Pengertian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Kemiskinan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secara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ekonimi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? </a:t>
            </a:r>
            <a:b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2.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Carilah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/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angkatlah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kasus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Kemiskinan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secara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ekonomi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3.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Terapkanlah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metode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Metode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Studi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Kasus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/MSK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dalam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rencana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penyelesaian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masalah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dari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kasus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yang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kelompok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anda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pilih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(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lihat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pertanyaan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no.2</a:t>
            </a:r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692696"/>
            <a:ext cx="5688632" cy="504056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sz="2600" b="1" dirty="0" err="1" smtClean="0">
                <a:solidFill>
                  <a:schemeClr val="tx1"/>
                </a:solidFill>
              </a:rPr>
              <a:t>Diskusi</a:t>
            </a:r>
            <a:r>
              <a:rPr lang="en-US" sz="2600" b="1" dirty="0" smtClean="0">
                <a:solidFill>
                  <a:schemeClr val="tx1"/>
                </a:solidFill>
              </a:rPr>
              <a:t> </a:t>
            </a:r>
            <a:r>
              <a:rPr lang="en-US" sz="2600" b="1" dirty="0" err="1" smtClean="0">
                <a:solidFill>
                  <a:schemeClr val="tx1"/>
                </a:solidFill>
              </a:rPr>
              <a:t>Kelompok</a:t>
            </a:r>
            <a:r>
              <a:rPr lang="en-US" sz="2600" b="1" dirty="0" smtClean="0">
                <a:solidFill>
                  <a:schemeClr val="tx1"/>
                </a:solidFill>
              </a:rPr>
              <a:t> </a:t>
            </a:r>
            <a:r>
              <a:rPr lang="en-US" sz="2600" b="1" dirty="0" err="1" smtClean="0">
                <a:solidFill>
                  <a:schemeClr val="tx1"/>
                </a:solidFill>
              </a:rPr>
              <a:t>dan</a:t>
            </a:r>
            <a:r>
              <a:rPr lang="en-US" sz="2600" b="1" dirty="0" smtClean="0">
                <a:solidFill>
                  <a:schemeClr val="tx1"/>
                </a:solidFill>
              </a:rPr>
              <a:t> </a:t>
            </a:r>
            <a:r>
              <a:rPr lang="en-US" sz="2600" b="1" dirty="0" err="1" smtClean="0">
                <a:solidFill>
                  <a:schemeClr val="tx1"/>
                </a:solidFill>
              </a:rPr>
              <a:t>Presentasi</a:t>
            </a:r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413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11960" y="4077072"/>
            <a:ext cx="2376264" cy="52322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</a:rPr>
              <a:t>Terima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</a:rPr>
              <a:t>kasih</a:t>
            </a:r>
            <a:endParaRPr lang="en-US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135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564</TotalTime>
  <Words>191</Words>
  <Application>Microsoft Office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Adjacency</vt:lpstr>
      <vt:lpstr>12. Kemiskinan</vt:lpstr>
      <vt:lpstr>PowerPoint Presentation</vt:lpstr>
      <vt:lpstr>Konsep Tahun Yobel  Imamat 25</vt:lpstr>
      <vt:lpstr>Konsep Tahun Yobel Imamat 25</vt:lpstr>
      <vt:lpstr>Metode MSK</vt:lpstr>
      <vt:lpstr>1. Jelaskanlah Pengertian Kemiskinan secara ekonimi?    2. Carilah/angkatlah  kasus Kemiskinan secara ekonomi  3. Terapkanlah metode: Metode Studi Kasus/MSK dalam rencana penyelesaian masalah dari kasus yang kelompok anda pilih (lihat pertanyaan no.2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Kemiskinan</dc:title>
  <dc:creator>HP</dc:creator>
  <cp:lastModifiedBy>HP</cp:lastModifiedBy>
  <cp:revision>22</cp:revision>
  <dcterms:created xsi:type="dcterms:W3CDTF">2020-10-16T01:34:19Z</dcterms:created>
  <dcterms:modified xsi:type="dcterms:W3CDTF">2023-11-25T14:29:38Z</dcterms:modified>
</cp:coreProperties>
</file>