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30"/>
  </p:notesMasterIdLst>
  <p:sldIdLst>
    <p:sldId id="284" r:id="rId2"/>
    <p:sldId id="256" r:id="rId3"/>
    <p:sldId id="257" r:id="rId4"/>
    <p:sldId id="258" r:id="rId5"/>
    <p:sldId id="259" r:id="rId6"/>
    <p:sldId id="260" r:id="rId7"/>
    <p:sldId id="261" r:id="rId8"/>
    <p:sldId id="262" r:id="rId9"/>
    <p:sldId id="263" r:id="rId10"/>
    <p:sldId id="286" r:id="rId11"/>
    <p:sldId id="264" r:id="rId12"/>
    <p:sldId id="265" r:id="rId13"/>
    <p:sldId id="266" r:id="rId14"/>
    <p:sldId id="267" r:id="rId15"/>
    <p:sldId id="268" r:id="rId16"/>
    <p:sldId id="269" r:id="rId17"/>
    <p:sldId id="270" r:id="rId18"/>
    <p:sldId id="272" r:id="rId19"/>
    <p:sldId id="273" r:id="rId20"/>
    <p:sldId id="274" r:id="rId21"/>
    <p:sldId id="275" r:id="rId22"/>
    <p:sldId id="276" r:id="rId23"/>
    <p:sldId id="277" r:id="rId24"/>
    <p:sldId id="278" r:id="rId25"/>
    <p:sldId id="279" r:id="rId26"/>
    <p:sldId id="280" r:id="rId27"/>
    <p:sldId id="281" r:id="rId28"/>
    <p:sldId id="287"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3C0A3D-22D5-464F-A53D-967870714B82}">
  <a:tblStyle styleId="{5C3C0A3D-22D5-464F-A53D-967870714B8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8"/>
    <p:restoredTop sz="93089"/>
  </p:normalViewPr>
  <p:slideViewPr>
    <p:cSldViewPr snapToGrid="0">
      <p:cViewPr>
        <p:scale>
          <a:sx n="122" d="100"/>
          <a:sy n="122" d="100"/>
        </p:scale>
        <p:origin x="720" y="1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576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90"/>
        <p:cNvGrpSpPr/>
        <p:nvPr/>
      </p:nvGrpSpPr>
      <p:grpSpPr>
        <a:xfrm>
          <a:off x="0" y="0"/>
          <a:ext cx="0" cy="0"/>
          <a:chOff x="0" y="0"/>
          <a:chExt cx="0" cy="0"/>
        </a:xfrm>
      </p:grpSpPr>
      <p:sp>
        <p:nvSpPr>
          <p:cNvPr id="91" name="Google Shape;91;p14"/>
          <p:cNvSpPr txBox="1">
            <a:spLocks noGrp="1"/>
          </p:cNvSpPr>
          <p:nvPr>
            <p:ph type="body" idx="1"/>
          </p:nvPr>
        </p:nvSpPr>
        <p:spPr>
          <a:xfrm>
            <a:off x="685800" y="301625"/>
            <a:ext cx="7772400" cy="5794375"/>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Clr>
                <a:schemeClr val="lt1"/>
              </a:buClr>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Clr>
                <a:schemeClr val="lt1"/>
              </a:buClr>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2" name="Google Shape;92;p1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1"/>
              </a:buClr>
              <a:buSzPts val="1400"/>
              <a:buFont typeface="Arial"/>
              <a:buNone/>
              <a:defRPr sz="1400" b="0" i="0" u="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1400"/>
              <a:buFont typeface="Arial"/>
              <a:buNone/>
              <a:defRPr sz="1400" b="0" i="0" u="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1400"/>
              <a:buFont typeface="Arial"/>
              <a:buNone/>
              <a:defRPr sz="1400" b="0" i="0" u="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1400"/>
              <a:buFont typeface="Arial"/>
              <a:buNone/>
              <a:defRPr sz="1400" b="0" i="0" u="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1400"/>
              <a:buFont typeface="Arial"/>
              <a:buNone/>
              <a:defRPr sz="1400" b="0" i="0" u="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1400"/>
              <a:buFont typeface="Arial"/>
              <a:buNone/>
              <a:defRPr sz="1400" b="0" i="0" u="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1400"/>
              <a:buFont typeface="Arial"/>
              <a:buNone/>
              <a:defRPr sz="1400" b="0" i="0" u="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1400"/>
              <a:buFont typeface="Arial"/>
              <a:buNone/>
              <a:defRPr sz="1400" b="0" i="0" u="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1400"/>
              <a:buFont typeface="Arial"/>
              <a:buNone/>
              <a:defRPr sz="14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47844239"/>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3047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75079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019035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301625" y="228600"/>
            <a:ext cx="8510587" cy="132556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lt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lt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lt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lt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lt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lt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lt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lt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lt2"/>
                </a:solidFill>
                <a:latin typeface="Arial"/>
                <a:ea typeface="Arial"/>
                <a:cs typeface="Arial"/>
                <a:sym typeface="Arial"/>
              </a:defRPr>
            </a:lvl9pPr>
          </a:lstStyle>
          <a:p>
            <a:endParaRPr/>
          </a:p>
        </p:txBody>
      </p:sp>
      <p:sp>
        <p:nvSpPr>
          <p:cNvPr id="86" name="Google Shape;86;p13"/>
          <p:cNvSpPr txBox="1">
            <a:spLocks noGrp="1"/>
          </p:cNvSpPr>
          <p:nvPr>
            <p:ph type="body" idx="1"/>
          </p:nvPr>
        </p:nvSpPr>
        <p:spPr>
          <a:xfrm>
            <a:off x="301625" y="1676400"/>
            <a:ext cx="8540750" cy="4422775"/>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hlink"/>
              </a:buClr>
              <a:buSzPts val="3200"/>
              <a:buFont typeface="Noto Sans Symbols"/>
              <a:buChar char="▪"/>
              <a:defRPr sz="3200" b="0"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2pPr>
            <a:lvl3pPr marL="1371600" marR="0" lvl="2" indent="-381000" algn="l" rtl="0">
              <a:spcBef>
                <a:spcPts val="480"/>
              </a:spcBef>
              <a:spcAft>
                <a:spcPts val="0"/>
              </a:spcAft>
              <a:buClr>
                <a:schemeClr val="hlink"/>
              </a:buClr>
              <a:buSzPts val="2400"/>
              <a:buFont typeface="Noto Sans Symbols"/>
              <a:buChar char="▪"/>
              <a:defRPr sz="2400" b="0" i="0" u="none" strike="noStrike" cap="none">
                <a:solidFill>
                  <a:schemeClr val="lt1"/>
                </a:solidFill>
                <a:latin typeface="Arial"/>
                <a:ea typeface="Arial"/>
                <a:cs typeface="Arial"/>
                <a:sym typeface="Arial"/>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4pPr>
            <a:lvl5pPr marL="2286000" marR="0" lvl="4" indent="-355600" algn="l" rtl="0">
              <a:spcBef>
                <a:spcPts val="400"/>
              </a:spcBef>
              <a:spcAft>
                <a:spcPts val="0"/>
              </a:spcAft>
              <a:buClr>
                <a:schemeClr val="hlink"/>
              </a:buClr>
              <a:buSzPts val="2000"/>
              <a:buFont typeface="Noto Sans Symbols"/>
              <a:buChar char="▪"/>
              <a:defRPr sz="2000" b="0" i="0" u="none" strike="noStrike" cap="none">
                <a:solidFill>
                  <a:schemeClr val="lt1"/>
                </a:solidFill>
                <a:latin typeface="Arial"/>
                <a:ea typeface="Arial"/>
                <a:cs typeface="Arial"/>
                <a:sym typeface="Arial"/>
              </a:defRPr>
            </a:lvl5pPr>
            <a:lvl6pPr marL="2743200" marR="0" lvl="5" indent="-355600" algn="l" rtl="0">
              <a:spcBef>
                <a:spcPts val="400"/>
              </a:spcBef>
              <a:spcAft>
                <a:spcPts val="0"/>
              </a:spcAft>
              <a:buClr>
                <a:schemeClr val="hlink"/>
              </a:buClr>
              <a:buSzPts val="2000"/>
              <a:buFont typeface="Noto Sans Symbols"/>
              <a:buChar char="▪"/>
              <a:defRPr sz="2000" b="0" i="0" u="none" strike="noStrike" cap="none">
                <a:solidFill>
                  <a:schemeClr val="lt1"/>
                </a:solidFill>
                <a:latin typeface="Arial"/>
                <a:ea typeface="Arial"/>
                <a:cs typeface="Arial"/>
                <a:sym typeface="Arial"/>
              </a:defRPr>
            </a:lvl6pPr>
            <a:lvl7pPr marL="3200400" marR="0" lvl="6" indent="-355600" algn="l" rtl="0">
              <a:spcBef>
                <a:spcPts val="400"/>
              </a:spcBef>
              <a:spcAft>
                <a:spcPts val="0"/>
              </a:spcAft>
              <a:buClr>
                <a:schemeClr val="hlink"/>
              </a:buClr>
              <a:buSzPts val="2000"/>
              <a:buFont typeface="Noto Sans Symbols"/>
              <a:buChar char="▪"/>
              <a:defRPr sz="2000" b="0" i="0" u="none" strike="noStrike" cap="none">
                <a:solidFill>
                  <a:schemeClr val="lt1"/>
                </a:solidFill>
                <a:latin typeface="Arial"/>
                <a:ea typeface="Arial"/>
                <a:cs typeface="Arial"/>
                <a:sym typeface="Arial"/>
              </a:defRPr>
            </a:lvl7pPr>
            <a:lvl8pPr marL="3657600" marR="0" lvl="7" indent="-355600" algn="l" rtl="0">
              <a:spcBef>
                <a:spcPts val="400"/>
              </a:spcBef>
              <a:spcAft>
                <a:spcPts val="0"/>
              </a:spcAft>
              <a:buClr>
                <a:schemeClr val="hlink"/>
              </a:buClr>
              <a:buSzPts val="2000"/>
              <a:buFont typeface="Noto Sans Symbols"/>
              <a:buChar char="▪"/>
              <a:defRPr sz="2000" b="0" i="0" u="none" strike="noStrike" cap="none">
                <a:solidFill>
                  <a:schemeClr val="lt1"/>
                </a:solidFill>
                <a:latin typeface="Arial"/>
                <a:ea typeface="Arial"/>
                <a:cs typeface="Arial"/>
                <a:sym typeface="Arial"/>
              </a:defRPr>
            </a:lvl8pPr>
            <a:lvl9pPr marL="4114800" marR="0" lvl="8" indent="-355600" algn="l" rtl="0">
              <a:spcBef>
                <a:spcPts val="400"/>
              </a:spcBef>
              <a:spcAft>
                <a:spcPts val="0"/>
              </a:spcAft>
              <a:buClr>
                <a:schemeClr val="hlink"/>
              </a:buClr>
              <a:buSzPts val="2000"/>
              <a:buFont typeface="Noto Sans Symbols"/>
              <a:buChar char="▪"/>
              <a:defRPr sz="2000" b="0" i="0" u="none" strike="noStrike" cap="none">
                <a:solidFill>
                  <a:schemeClr val="lt1"/>
                </a:solidFill>
                <a:latin typeface="Arial"/>
                <a:ea typeface="Arial"/>
                <a:cs typeface="Arial"/>
                <a:sym typeface="Arial"/>
              </a:defRPr>
            </a:lvl9pPr>
          </a:lstStyle>
          <a:p>
            <a:endParaRPr/>
          </a:p>
        </p:txBody>
      </p:sp>
      <p:sp>
        <p:nvSpPr>
          <p:cNvPr id="87" name="Google Shape;87;p1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88" name="Google Shape;88;p1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89" name="Google Shape;89;p1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1"/>
              </a:buClr>
              <a:buSzPts val="1400"/>
              <a:buFont typeface="Arial"/>
              <a:buNone/>
              <a:defRPr sz="1400" b="0" i="0" u="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1400"/>
              <a:buFont typeface="Arial"/>
              <a:buNone/>
              <a:defRPr sz="1400" b="0" i="0" u="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1400"/>
              <a:buFont typeface="Arial"/>
              <a:buNone/>
              <a:defRPr sz="1400" b="0" i="0" u="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1400"/>
              <a:buFont typeface="Arial"/>
              <a:buNone/>
              <a:defRPr sz="1400" b="0" i="0" u="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1400"/>
              <a:buFont typeface="Arial"/>
              <a:buNone/>
              <a:defRPr sz="1400" b="0" i="0" u="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1400"/>
              <a:buFont typeface="Arial"/>
              <a:buNone/>
              <a:defRPr sz="1400" b="0" i="0" u="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1400"/>
              <a:buFont typeface="Arial"/>
              <a:buNone/>
              <a:defRPr sz="1400" b="0" i="0" u="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1400"/>
              <a:buFont typeface="Arial"/>
              <a:buNone/>
              <a:defRPr sz="1400" b="0" i="0" u="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1400"/>
              <a:buFont typeface="Arial"/>
              <a:buNone/>
              <a:defRPr sz="1400" b="0" i="0" u="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9" r:id="rId1"/>
    <p:sldLayoutId id="2147483675" r:id="rId2"/>
    <p:sldLayoutId id="2147483676" r:id="rId3"/>
    <p:sldLayoutId id="2147483677" r:id="rId4"/>
    <p:sldLayoutId id="214748367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about:blank"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28906" b="28906"/>
          <a:stretch>
            <a:fillRect/>
          </a:stretch>
        </p:blipFill>
        <p:spPr>
          <a:xfrm>
            <a:off x="0" y="857250"/>
            <a:ext cx="9144000" cy="5143500"/>
          </a:xfrm>
          <a:prstGeom prst="rect">
            <a:avLst/>
          </a:prstGeom>
        </p:spPr>
      </p:pic>
      <p:sp>
        <p:nvSpPr>
          <p:cNvPr id="3" name="AutoShape 3"/>
          <p:cNvSpPr/>
          <p:nvPr/>
        </p:nvSpPr>
        <p:spPr>
          <a:xfrm rot="-2504656">
            <a:off x="3740311" y="600583"/>
            <a:ext cx="5992390" cy="4652820"/>
          </a:xfrm>
          <a:prstGeom prst="rect">
            <a:avLst/>
          </a:prstGeom>
          <a:solidFill>
            <a:srgbClr val="FFFFFF"/>
          </a:solidFill>
        </p:spPr>
      </p:sp>
      <p:grpSp>
        <p:nvGrpSpPr>
          <p:cNvPr id="4" name="Group 4"/>
          <p:cNvGrpSpPr/>
          <p:nvPr/>
        </p:nvGrpSpPr>
        <p:grpSpPr>
          <a:xfrm rot="5400000">
            <a:off x="109537" y="747714"/>
            <a:ext cx="2358258" cy="2577331"/>
            <a:chOff x="0" y="0"/>
            <a:chExt cx="6869494" cy="7507644"/>
          </a:xfrm>
        </p:grpSpPr>
        <p:sp>
          <p:nvSpPr>
            <p:cNvPr id="5" name="Freeform 5"/>
            <p:cNvSpPr/>
            <p:nvPr/>
          </p:nvSpPr>
          <p:spPr>
            <a:xfrm>
              <a:off x="0" y="0"/>
              <a:ext cx="6869494" cy="7507645"/>
            </a:xfrm>
            <a:custGeom>
              <a:avLst/>
              <a:gdLst/>
              <a:ahLst/>
              <a:cxnLst/>
              <a:rect l="l" t="t" r="r" b="b"/>
              <a:pathLst>
                <a:path w="6869494" h="7507645">
                  <a:moveTo>
                    <a:pt x="6869494" y="7507645"/>
                  </a:moveTo>
                  <a:lnTo>
                    <a:pt x="0" y="7507645"/>
                  </a:lnTo>
                  <a:lnTo>
                    <a:pt x="0" y="0"/>
                  </a:lnTo>
                  <a:lnTo>
                    <a:pt x="6869494" y="7507645"/>
                  </a:lnTo>
                  <a:close/>
                </a:path>
              </a:pathLst>
            </a:custGeom>
            <a:solidFill>
              <a:srgbClr val="EA4B33"/>
            </a:solidFill>
          </p:spPr>
        </p:sp>
      </p:grpSp>
      <p:pic>
        <p:nvPicPr>
          <p:cNvPr id="6" name="Picture 6"/>
          <p:cNvPicPr>
            <a:picLocks noChangeAspect="1"/>
          </p:cNvPicPr>
          <p:nvPr/>
        </p:nvPicPr>
        <p:blipFill>
          <a:blip r:embed="rId3">
            <a:alphaModFix amt="5000"/>
          </a:blip>
          <a:srcRect t="1334" b="1334"/>
          <a:stretch>
            <a:fillRect/>
          </a:stretch>
        </p:blipFill>
        <p:spPr>
          <a:xfrm>
            <a:off x="914400" y="-359387"/>
            <a:ext cx="8358692" cy="7115190"/>
          </a:xfrm>
          <a:prstGeom prst="rect">
            <a:avLst/>
          </a:prstGeom>
        </p:spPr>
      </p:pic>
      <p:grpSp>
        <p:nvGrpSpPr>
          <p:cNvPr id="7" name="Group 7"/>
          <p:cNvGrpSpPr/>
          <p:nvPr/>
        </p:nvGrpSpPr>
        <p:grpSpPr>
          <a:xfrm>
            <a:off x="0" y="857250"/>
            <a:ext cx="3949466" cy="5143500"/>
            <a:chOff x="0" y="0"/>
            <a:chExt cx="8851059" cy="11526982"/>
          </a:xfrm>
        </p:grpSpPr>
        <p:sp>
          <p:nvSpPr>
            <p:cNvPr id="8" name="Freeform 8"/>
            <p:cNvSpPr/>
            <p:nvPr/>
          </p:nvSpPr>
          <p:spPr>
            <a:xfrm>
              <a:off x="0" y="0"/>
              <a:ext cx="8851059" cy="11526982"/>
            </a:xfrm>
            <a:custGeom>
              <a:avLst/>
              <a:gdLst/>
              <a:ahLst/>
              <a:cxnLst/>
              <a:rect l="l" t="t" r="r" b="b"/>
              <a:pathLst>
                <a:path w="8851059" h="11526982">
                  <a:moveTo>
                    <a:pt x="8851059" y="11526982"/>
                  </a:moveTo>
                  <a:lnTo>
                    <a:pt x="0" y="11526982"/>
                  </a:lnTo>
                  <a:lnTo>
                    <a:pt x="0" y="0"/>
                  </a:lnTo>
                  <a:lnTo>
                    <a:pt x="8851059" y="11526982"/>
                  </a:lnTo>
                  <a:close/>
                </a:path>
              </a:pathLst>
            </a:custGeom>
            <a:solidFill>
              <a:srgbClr val="052896"/>
            </a:solidFill>
          </p:spPr>
        </p:sp>
      </p:grpSp>
      <p:grpSp>
        <p:nvGrpSpPr>
          <p:cNvPr id="9" name="Group 9"/>
          <p:cNvGrpSpPr/>
          <p:nvPr/>
        </p:nvGrpSpPr>
        <p:grpSpPr>
          <a:xfrm>
            <a:off x="4582758" y="4206241"/>
            <a:ext cx="3388657" cy="971880"/>
            <a:chOff x="0" y="0"/>
            <a:chExt cx="6019269" cy="1129319"/>
          </a:xfrm>
        </p:grpSpPr>
        <p:pic>
          <p:nvPicPr>
            <p:cNvPr id="10" name="Picture 10"/>
            <p:cNvPicPr>
              <a:picLocks noChangeAspect="1"/>
            </p:cNvPicPr>
            <p:nvPr/>
          </p:nvPicPr>
          <p:blipFill>
            <a:blip r:embed="rId4"/>
            <a:srcRect t="5343" b="11009"/>
            <a:stretch>
              <a:fillRect/>
            </a:stretch>
          </p:blipFill>
          <p:spPr>
            <a:xfrm>
              <a:off x="0" y="0"/>
              <a:ext cx="4716517" cy="1129319"/>
            </a:xfrm>
            <a:prstGeom prst="rect">
              <a:avLst/>
            </a:prstGeom>
          </p:spPr>
        </p:pic>
        <p:sp>
          <p:nvSpPr>
            <p:cNvPr id="11" name="AutoShape 11"/>
            <p:cNvSpPr/>
            <p:nvPr/>
          </p:nvSpPr>
          <p:spPr>
            <a:xfrm rot="-5400000">
              <a:off x="4450126" y="584626"/>
              <a:ext cx="647214" cy="0"/>
            </a:xfrm>
            <a:prstGeom prst="line">
              <a:avLst/>
            </a:prstGeom>
            <a:ln w="18457" cap="rnd">
              <a:solidFill>
                <a:srgbClr val="000000"/>
              </a:solidFill>
              <a:prstDash val="solid"/>
              <a:headEnd type="none" w="sm" len="sm"/>
              <a:tailEnd type="none" w="sm" len="sm"/>
            </a:ln>
          </p:spPr>
        </p:sp>
        <p:sp>
          <p:nvSpPr>
            <p:cNvPr id="12" name="TextBox 12"/>
            <p:cNvSpPr txBox="1"/>
            <p:nvPr/>
          </p:nvSpPr>
          <p:spPr>
            <a:xfrm>
              <a:off x="4938715" y="316880"/>
              <a:ext cx="1080554" cy="513133"/>
            </a:xfrm>
            <a:prstGeom prst="rect">
              <a:avLst/>
            </a:prstGeom>
          </p:spPr>
          <p:txBody>
            <a:bodyPr lIns="0" tIns="0" rIns="0" bIns="0" rtlCol="0" anchor="t">
              <a:spAutoFit/>
            </a:bodyPr>
            <a:lstStyle/>
            <a:p>
              <a:pPr algn="ctr">
                <a:lnSpc>
                  <a:spcPts val="1591"/>
                </a:lnSpc>
              </a:pPr>
              <a:r>
                <a:rPr lang="en-US" sz="1137" dirty="0">
                  <a:latin typeface="Eczar SemiBold"/>
                </a:rPr>
                <a:t>UPK</a:t>
              </a:r>
              <a:r>
                <a:rPr lang="id-ID" sz="1137" dirty="0">
                  <a:latin typeface="Eczar SemiBold"/>
                </a:rPr>
                <a:t>K</a:t>
              </a:r>
              <a:endParaRPr lang="en-US" sz="1137" dirty="0">
                <a:latin typeface="Eczar SemiBold"/>
              </a:endParaRPr>
            </a:p>
          </p:txBody>
        </p:sp>
      </p:grpSp>
      <p:sp>
        <p:nvSpPr>
          <p:cNvPr id="13" name="Title 12">
            <a:extLst>
              <a:ext uri="{FF2B5EF4-FFF2-40B4-BE49-F238E27FC236}">
                <a16:creationId xmlns:a16="http://schemas.microsoft.com/office/drawing/2014/main" id="{EE94A7EE-EF4E-48B8-8A91-44E88DE25AD7}"/>
              </a:ext>
            </a:extLst>
          </p:cNvPr>
          <p:cNvSpPr>
            <a:spLocks noGrp="1"/>
          </p:cNvSpPr>
          <p:nvPr>
            <p:ph type="ctrTitle"/>
          </p:nvPr>
        </p:nvSpPr>
        <p:spPr>
          <a:xfrm>
            <a:off x="4199991" y="1562100"/>
            <a:ext cx="5334000" cy="2343523"/>
          </a:xfrm>
        </p:spPr>
        <p:txBody>
          <a:bodyPr>
            <a:normAutofit/>
          </a:bodyPr>
          <a:lstStyle/>
          <a:p>
            <a:r>
              <a:rPr lang="en-US" dirty="0">
                <a:solidFill>
                  <a:srgbClr val="0432FF"/>
                </a:solidFill>
                <a:latin typeface="Britannic Bold" panose="020B0903060703020204" pitchFamily="34" charset="77"/>
              </a:rPr>
              <a:t>PENDIDIKAN KEWARGANEGARAAN</a:t>
            </a:r>
            <a:br>
              <a:rPr lang="en-US" dirty="0"/>
            </a:br>
            <a:br>
              <a:rPr lang="en-US" dirty="0"/>
            </a:br>
            <a:endParaRPr lang="en-US" dirty="0"/>
          </a:p>
        </p:txBody>
      </p:sp>
      <p:sp>
        <p:nvSpPr>
          <p:cNvPr id="14" name="Subtitle 13">
            <a:extLst>
              <a:ext uri="{FF2B5EF4-FFF2-40B4-BE49-F238E27FC236}">
                <a16:creationId xmlns:a16="http://schemas.microsoft.com/office/drawing/2014/main" id="{24419333-C81F-4E87-B63A-4C85B88A902E}"/>
              </a:ext>
            </a:extLst>
          </p:cNvPr>
          <p:cNvSpPr>
            <a:spLocks noGrp="1"/>
          </p:cNvSpPr>
          <p:nvPr>
            <p:ph type="subTitle" idx="1"/>
          </p:nvPr>
        </p:nvSpPr>
        <p:spPr>
          <a:xfrm>
            <a:off x="4797901" y="3772472"/>
            <a:ext cx="3877209" cy="1412945"/>
          </a:xfrm>
        </p:spPr>
        <p:txBody>
          <a:bodyPr/>
          <a:lstStyle/>
          <a:p>
            <a:endParaRPr lang="en-US" dirty="0"/>
          </a:p>
        </p:txBody>
      </p:sp>
    </p:spTree>
    <p:extLst>
      <p:ext uri="{BB962C8B-B14F-4D97-AF65-F5344CB8AC3E}">
        <p14:creationId xmlns:p14="http://schemas.microsoft.com/office/powerpoint/2010/main" val="1120324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9AD1C8-B05A-294B-8EF2-0FC3C37A7AB2}"/>
              </a:ext>
            </a:extLst>
          </p:cNvPr>
          <p:cNvSpPr>
            <a:spLocks noGrp="1"/>
          </p:cNvSpPr>
          <p:nvPr>
            <p:ph type="title"/>
          </p:nvPr>
        </p:nvSpPr>
        <p:spPr/>
        <p:txBody>
          <a:bodyPr>
            <a:normAutofit/>
          </a:bodyPr>
          <a:lstStyle/>
          <a:p>
            <a:r>
              <a:rPr lang="en-US" sz="2400" dirty="0">
                <a:solidFill>
                  <a:srgbClr val="FF0000"/>
                </a:solidFill>
              </a:rPr>
              <a:t>Era </a:t>
            </a:r>
            <a:r>
              <a:rPr lang="en-US" sz="2400" dirty="0" err="1">
                <a:solidFill>
                  <a:srgbClr val="FF0000"/>
                </a:solidFill>
              </a:rPr>
              <a:t>distruptif</a:t>
            </a:r>
            <a:r>
              <a:rPr lang="en-US" sz="2400" dirty="0">
                <a:solidFill>
                  <a:srgbClr val="FF0000"/>
                </a:solidFill>
              </a:rPr>
              <a:t> </a:t>
            </a:r>
            <a:r>
              <a:rPr lang="en-US" sz="2400" dirty="0" err="1">
                <a:solidFill>
                  <a:srgbClr val="FF0000"/>
                </a:solidFill>
              </a:rPr>
              <a:t>revolusi</a:t>
            </a:r>
            <a:r>
              <a:rPr lang="en-US" sz="2400" dirty="0">
                <a:solidFill>
                  <a:srgbClr val="FF0000"/>
                </a:solidFill>
              </a:rPr>
              <a:t> </a:t>
            </a:r>
            <a:r>
              <a:rPr lang="en-US" sz="2400" dirty="0" err="1">
                <a:solidFill>
                  <a:srgbClr val="FF0000"/>
                </a:solidFill>
              </a:rPr>
              <a:t>industri</a:t>
            </a:r>
            <a:r>
              <a:rPr lang="en-US" sz="2400" dirty="0">
                <a:solidFill>
                  <a:srgbClr val="FF0000"/>
                </a:solidFill>
              </a:rPr>
              <a:t> 4.0</a:t>
            </a:r>
            <a:br>
              <a:rPr lang="en-US" sz="2400" dirty="0">
                <a:solidFill>
                  <a:srgbClr val="FF0000"/>
                </a:solidFill>
              </a:rPr>
            </a:br>
            <a:r>
              <a:rPr lang="en-US" sz="2400" dirty="0" err="1">
                <a:solidFill>
                  <a:srgbClr val="FF0000"/>
                </a:solidFill>
              </a:rPr>
              <a:t>berimplikasi</a:t>
            </a:r>
            <a:r>
              <a:rPr lang="en-US" sz="2400" dirty="0">
                <a:solidFill>
                  <a:srgbClr val="FF0000"/>
                </a:solidFill>
              </a:rPr>
              <a:t> </a:t>
            </a:r>
            <a:r>
              <a:rPr lang="en-US" sz="2400" dirty="0" err="1">
                <a:solidFill>
                  <a:srgbClr val="FF0000"/>
                </a:solidFill>
              </a:rPr>
              <a:t>pada</a:t>
            </a:r>
            <a:r>
              <a:rPr lang="en-US" sz="2400" dirty="0">
                <a:solidFill>
                  <a:srgbClr val="FF0000"/>
                </a:solidFill>
              </a:rPr>
              <a:t> </a:t>
            </a:r>
            <a:r>
              <a:rPr lang="en-US" sz="2400" dirty="0" err="1">
                <a:solidFill>
                  <a:srgbClr val="FF0000"/>
                </a:solidFill>
              </a:rPr>
              <a:t>berbagai</a:t>
            </a:r>
            <a:r>
              <a:rPr lang="en-US" sz="2400" dirty="0">
                <a:solidFill>
                  <a:srgbClr val="FF0000"/>
                </a:solidFill>
              </a:rPr>
              <a:t> </a:t>
            </a:r>
            <a:r>
              <a:rPr lang="en-US" sz="2400" dirty="0" err="1">
                <a:solidFill>
                  <a:srgbClr val="FF0000"/>
                </a:solidFill>
              </a:rPr>
              <a:t>bidang</a:t>
            </a:r>
            <a:r>
              <a:rPr lang="en-US" sz="2400" dirty="0">
                <a:solidFill>
                  <a:srgbClr val="FF0000"/>
                </a:solidFill>
              </a:rPr>
              <a:t> </a:t>
            </a:r>
            <a:r>
              <a:rPr lang="en-US" sz="2400" dirty="0" err="1">
                <a:solidFill>
                  <a:srgbClr val="FF0000"/>
                </a:solidFill>
              </a:rPr>
              <a:t>kehidupan</a:t>
            </a:r>
            <a:r>
              <a:rPr lang="en-US" sz="2400" dirty="0">
                <a:solidFill>
                  <a:srgbClr val="FF0000"/>
                </a:solidFill>
              </a:rPr>
              <a:t> di </a:t>
            </a:r>
            <a:r>
              <a:rPr lang="en-US" sz="2400" dirty="0" err="1">
                <a:solidFill>
                  <a:srgbClr val="FF0000"/>
                </a:solidFill>
              </a:rPr>
              <a:t>abad</a:t>
            </a:r>
            <a:r>
              <a:rPr lang="en-US" sz="2400" dirty="0">
                <a:solidFill>
                  <a:srgbClr val="FF0000"/>
                </a:solidFill>
              </a:rPr>
              <a:t> 21  </a:t>
            </a:r>
          </a:p>
        </p:txBody>
      </p:sp>
      <p:pic>
        <p:nvPicPr>
          <p:cNvPr id="4" name="Picture 3">
            <a:extLst>
              <a:ext uri="{FF2B5EF4-FFF2-40B4-BE49-F238E27FC236}">
                <a16:creationId xmlns:a16="http://schemas.microsoft.com/office/drawing/2014/main" id="{590C0EF8-616A-5045-B67F-9EBA467BE8B9}"/>
              </a:ext>
            </a:extLst>
          </p:cNvPr>
          <p:cNvPicPr>
            <a:picLocks noChangeAspect="1"/>
          </p:cNvPicPr>
          <p:nvPr/>
        </p:nvPicPr>
        <p:blipFill>
          <a:blip r:embed="rId2"/>
          <a:stretch>
            <a:fillRect/>
          </a:stretch>
        </p:blipFill>
        <p:spPr>
          <a:xfrm>
            <a:off x="301625" y="1397876"/>
            <a:ext cx="8574645" cy="5150069"/>
          </a:xfrm>
          <a:prstGeom prst="rect">
            <a:avLst/>
          </a:prstGeom>
        </p:spPr>
      </p:pic>
    </p:spTree>
    <p:extLst>
      <p:ext uri="{BB962C8B-B14F-4D97-AF65-F5344CB8AC3E}">
        <p14:creationId xmlns:p14="http://schemas.microsoft.com/office/powerpoint/2010/main" val="1950697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p:nvPr/>
        </p:nvSpPr>
        <p:spPr>
          <a:xfrm>
            <a:off x="0" y="1600200"/>
            <a:ext cx="3124200" cy="4572000"/>
          </a:xfrm>
          <a:prstGeom prst="rightArrowCallout">
            <a:avLst>
              <a:gd name="adj1" fmla="val 14035"/>
              <a:gd name="adj2" fmla="val 7110"/>
              <a:gd name="adj3" fmla="val 16200"/>
              <a:gd name="adj4" fmla="val 8955"/>
            </a:avLst>
          </a:prstGeom>
          <a:solidFill>
            <a:schemeClr val="accent1"/>
          </a:solidFill>
          <a:ln w="25400" cap="flat" cmpd="sng">
            <a:solidFill>
              <a:srgbClr val="006F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1" i="0" u="none">
                <a:solidFill>
                  <a:srgbClr val="FFFFFF"/>
                </a:solidFill>
                <a:latin typeface="Arial"/>
                <a:ea typeface="Arial"/>
                <a:cs typeface="Arial"/>
                <a:sym typeface="Arial"/>
              </a:rPr>
              <a:t>7 DOSA SOSIAL</a:t>
            </a:r>
            <a:endParaRPr/>
          </a:p>
        </p:txBody>
      </p:sp>
      <p:sp>
        <p:nvSpPr>
          <p:cNvPr id="151" name="Google Shape;151;p23"/>
          <p:cNvSpPr/>
          <p:nvPr/>
        </p:nvSpPr>
        <p:spPr>
          <a:xfrm>
            <a:off x="3124200" y="1143000"/>
            <a:ext cx="2425700" cy="685800"/>
          </a:xfrm>
          <a:prstGeom prst="homePlate">
            <a:avLst>
              <a:gd name="adj" fmla="val 18547"/>
            </a:avLst>
          </a:prstGeom>
          <a:solidFill>
            <a:schemeClr val="accent1"/>
          </a:solidFill>
          <a:ln w="25400" cap="flat" cmpd="sng">
            <a:solidFill>
              <a:srgbClr val="006F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politik tanpa prinsip</a:t>
            </a:r>
            <a:endParaRPr/>
          </a:p>
        </p:txBody>
      </p:sp>
      <p:sp>
        <p:nvSpPr>
          <p:cNvPr id="152" name="Google Shape;152;p23"/>
          <p:cNvSpPr/>
          <p:nvPr/>
        </p:nvSpPr>
        <p:spPr>
          <a:xfrm>
            <a:off x="3124200" y="1905000"/>
            <a:ext cx="2425700" cy="685800"/>
          </a:xfrm>
          <a:prstGeom prst="homePlate">
            <a:avLst>
              <a:gd name="adj" fmla="val 18547"/>
            </a:avLst>
          </a:prstGeom>
          <a:solidFill>
            <a:schemeClr val="accent1"/>
          </a:solidFill>
          <a:ln w="25400" cap="flat" cmpd="sng">
            <a:solidFill>
              <a:srgbClr val="006F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kekayaan tanpa kerja keras</a:t>
            </a:r>
            <a:endParaRPr/>
          </a:p>
        </p:txBody>
      </p:sp>
      <p:sp>
        <p:nvSpPr>
          <p:cNvPr id="153" name="Google Shape;153;p23"/>
          <p:cNvSpPr/>
          <p:nvPr/>
        </p:nvSpPr>
        <p:spPr>
          <a:xfrm>
            <a:off x="3124200" y="2667000"/>
            <a:ext cx="2425700" cy="685800"/>
          </a:xfrm>
          <a:prstGeom prst="homePlate">
            <a:avLst>
              <a:gd name="adj" fmla="val 18547"/>
            </a:avLst>
          </a:prstGeom>
          <a:solidFill>
            <a:schemeClr val="accent1"/>
          </a:solidFill>
          <a:ln w="25400" cap="flat" cmpd="sng">
            <a:solidFill>
              <a:srgbClr val="006F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perniagaan tanpa moralitas</a:t>
            </a:r>
            <a:endParaRPr/>
          </a:p>
        </p:txBody>
      </p:sp>
      <p:sp>
        <p:nvSpPr>
          <p:cNvPr id="154" name="Google Shape;154;p23"/>
          <p:cNvSpPr/>
          <p:nvPr/>
        </p:nvSpPr>
        <p:spPr>
          <a:xfrm>
            <a:off x="3136900" y="3429000"/>
            <a:ext cx="2425700" cy="685800"/>
          </a:xfrm>
          <a:prstGeom prst="homePlate">
            <a:avLst>
              <a:gd name="adj" fmla="val 18547"/>
            </a:avLst>
          </a:prstGeom>
          <a:solidFill>
            <a:schemeClr val="accent1"/>
          </a:solidFill>
          <a:ln w="25400" cap="flat" cmpd="sng">
            <a:solidFill>
              <a:srgbClr val="006F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kesenangan tanpa nurani</a:t>
            </a:r>
            <a:endParaRPr/>
          </a:p>
        </p:txBody>
      </p:sp>
      <p:sp>
        <p:nvSpPr>
          <p:cNvPr id="155" name="Google Shape;155;p23"/>
          <p:cNvSpPr/>
          <p:nvPr/>
        </p:nvSpPr>
        <p:spPr>
          <a:xfrm>
            <a:off x="3124200" y="4267200"/>
            <a:ext cx="2425700" cy="685800"/>
          </a:xfrm>
          <a:prstGeom prst="homePlate">
            <a:avLst>
              <a:gd name="adj" fmla="val 18547"/>
            </a:avLst>
          </a:prstGeom>
          <a:solidFill>
            <a:schemeClr val="accent1"/>
          </a:solidFill>
          <a:ln w="25400" cap="flat" cmpd="sng">
            <a:solidFill>
              <a:srgbClr val="006F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00"/>
              </a:buClr>
              <a:buSzPts val="1800"/>
              <a:buFont typeface="Arial"/>
              <a:buNone/>
            </a:pPr>
            <a:r>
              <a:rPr lang="en-US" sz="1800" b="1" i="0" u="none">
                <a:solidFill>
                  <a:srgbClr val="FFFF00"/>
                </a:solidFill>
                <a:latin typeface="Arial"/>
                <a:ea typeface="Arial"/>
                <a:cs typeface="Arial"/>
                <a:sym typeface="Arial"/>
              </a:rPr>
              <a:t>pendidikan tanpa karakter</a:t>
            </a:r>
            <a:endParaRPr/>
          </a:p>
        </p:txBody>
      </p:sp>
      <p:sp>
        <p:nvSpPr>
          <p:cNvPr id="156" name="Google Shape;156;p23"/>
          <p:cNvSpPr/>
          <p:nvPr/>
        </p:nvSpPr>
        <p:spPr>
          <a:xfrm>
            <a:off x="3124200" y="5029200"/>
            <a:ext cx="2425700" cy="685800"/>
          </a:xfrm>
          <a:prstGeom prst="homePlate">
            <a:avLst>
              <a:gd name="adj" fmla="val 18547"/>
            </a:avLst>
          </a:prstGeom>
          <a:solidFill>
            <a:schemeClr val="accent1"/>
          </a:solidFill>
          <a:ln w="25400" cap="flat" cmpd="sng">
            <a:solidFill>
              <a:srgbClr val="006F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sains tanpa humanitas</a:t>
            </a:r>
            <a:endParaRPr/>
          </a:p>
        </p:txBody>
      </p:sp>
      <p:sp>
        <p:nvSpPr>
          <p:cNvPr id="157" name="Google Shape;157;p23"/>
          <p:cNvSpPr/>
          <p:nvPr/>
        </p:nvSpPr>
        <p:spPr>
          <a:xfrm>
            <a:off x="3124200" y="5791200"/>
            <a:ext cx="2425700" cy="685800"/>
          </a:xfrm>
          <a:prstGeom prst="homePlate">
            <a:avLst>
              <a:gd name="adj" fmla="val 18547"/>
            </a:avLst>
          </a:prstGeom>
          <a:solidFill>
            <a:schemeClr val="accent1"/>
          </a:solidFill>
          <a:ln w="25400" cap="flat" cmpd="sng">
            <a:solidFill>
              <a:srgbClr val="006F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peribadatan tanpa pengorbanan</a:t>
            </a:r>
            <a:endParaRPr/>
          </a:p>
        </p:txBody>
      </p:sp>
      <p:sp>
        <p:nvSpPr>
          <p:cNvPr id="158" name="Google Shape;158;p23"/>
          <p:cNvSpPr txBox="1"/>
          <p:nvPr/>
        </p:nvSpPr>
        <p:spPr>
          <a:xfrm>
            <a:off x="6248400" y="2895600"/>
            <a:ext cx="2895600" cy="2057400"/>
          </a:xfrm>
          <a:prstGeom prst="rect">
            <a:avLst/>
          </a:prstGeom>
          <a:solidFill>
            <a:srgbClr val="FF0000"/>
          </a:solidFill>
          <a:ln w="25400" cap="flat" cmpd="sng">
            <a:solidFill>
              <a:srgbClr val="006F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2F2F2"/>
              </a:buClr>
              <a:buSzPts val="2400"/>
              <a:buFont typeface="Arial"/>
              <a:buNone/>
            </a:pPr>
            <a:r>
              <a:rPr lang="en-US" sz="2400" b="0" i="0" u="none">
                <a:solidFill>
                  <a:srgbClr val="F2F2F2"/>
                </a:solidFill>
                <a:latin typeface="Arial"/>
                <a:ea typeface="Arial"/>
                <a:cs typeface="Arial"/>
                <a:sym typeface="Arial"/>
              </a:rPr>
              <a:t>KOTA JAHILIYYAH atau KOTA </a:t>
            </a:r>
            <a:r>
              <a:rPr lang="en-US" sz="2400" b="0" i="0" u="sng">
                <a:solidFill>
                  <a:schemeClr val="hlink"/>
                </a:solidFill>
                <a:latin typeface="Arial"/>
                <a:ea typeface="Arial"/>
                <a:cs typeface="Arial"/>
                <a:sym typeface="Arial"/>
                <a:hlinkClick r:id="rId3"/>
              </a:rPr>
              <a:t>KORUP</a:t>
            </a:r>
            <a:r>
              <a:rPr lang="en-US" sz="2400" b="0" i="0" u="none">
                <a:solidFill>
                  <a:srgbClr val="F2F2F2"/>
                </a:solidFill>
                <a:latin typeface="Arial"/>
                <a:ea typeface="Arial"/>
                <a:cs typeface="Arial"/>
                <a:sym typeface="Arial"/>
              </a:rPr>
              <a:t> (citta coorottisima</a:t>
            </a:r>
            <a:r>
              <a:rPr lang="en-US" sz="2400" b="0" i="0" u="none">
                <a:solidFill>
                  <a:schemeClr val="dk2"/>
                </a:solidFill>
                <a:latin typeface="Arial"/>
                <a:ea typeface="Arial"/>
                <a:cs typeface="Arial"/>
                <a:sym typeface="Arial"/>
              </a:rPr>
              <a:t>)</a:t>
            </a:r>
            <a:endParaRPr/>
          </a:p>
        </p:txBody>
      </p:sp>
      <p:sp>
        <p:nvSpPr>
          <p:cNvPr id="159" name="Google Shape;159;p23"/>
          <p:cNvSpPr/>
          <p:nvPr/>
        </p:nvSpPr>
        <p:spPr>
          <a:xfrm>
            <a:off x="5410200" y="3429000"/>
            <a:ext cx="762000" cy="457200"/>
          </a:xfrm>
          <a:prstGeom prst="rightArrow">
            <a:avLst>
              <a:gd name="adj1" fmla="val 15120"/>
              <a:gd name="adj2" fmla="val 50000"/>
            </a:avLst>
          </a:prstGeom>
          <a:solidFill>
            <a:schemeClr val="accent1"/>
          </a:solidFill>
          <a:ln w="25400" cap="flat" cmpd="sng">
            <a:solidFill>
              <a:srgbClr val="006F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pic>
        <p:nvPicPr>
          <p:cNvPr id="160" name="Google Shape;160;p23"/>
          <p:cNvPicPr preferRelativeResize="0"/>
          <p:nvPr/>
        </p:nvPicPr>
        <p:blipFill rotWithShape="1">
          <a:blip r:embed="rId4">
            <a:alphaModFix/>
          </a:blip>
          <a:srcRect/>
          <a:stretch/>
        </p:blipFill>
        <p:spPr>
          <a:xfrm>
            <a:off x="-6350" y="-30162"/>
            <a:ext cx="8699500" cy="11890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4"/>
          <p:cNvPicPr preferRelativeResize="0"/>
          <p:nvPr/>
        </p:nvPicPr>
        <p:blipFill rotWithShape="1">
          <a:blip r:embed="rId3">
            <a:alphaModFix/>
          </a:blip>
          <a:srcRect/>
          <a:stretch/>
        </p:blipFill>
        <p:spPr>
          <a:xfrm>
            <a:off x="895350" y="188912"/>
            <a:ext cx="7285037" cy="669925"/>
          </a:xfrm>
          <a:prstGeom prst="rect">
            <a:avLst/>
          </a:prstGeom>
          <a:noFill/>
          <a:ln>
            <a:noFill/>
          </a:ln>
        </p:spPr>
      </p:pic>
      <p:pic>
        <p:nvPicPr>
          <p:cNvPr id="166" name="Google Shape;166;p24"/>
          <p:cNvPicPr preferRelativeResize="0"/>
          <p:nvPr/>
        </p:nvPicPr>
        <p:blipFill rotWithShape="1">
          <a:blip r:embed="rId4">
            <a:alphaModFix/>
          </a:blip>
          <a:srcRect/>
          <a:stretch/>
        </p:blipFill>
        <p:spPr>
          <a:xfrm>
            <a:off x="274637" y="1335087"/>
            <a:ext cx="8882062" cy="540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25"/>
          <p:cNvPicPr preferRelativeResize="0"/>
          <p:nvPr/>
        </p:nvPicPr>
        <p:blipFill rotWithShape="1">
          <a:blip r:embed="rId3">
            <a:alphaModFix/>
          </a:blip>
          <a:srcRect/>
          <a:stretch/>
        </p:blipFill>
        <p:spPr>
          <a:xfrm>
            <a:off x="280987" y="195262"/>
            <a:ext cx="8551862" cy="1163637"/>
          </a:xfrm>
          <a:prstGeom prst="rect">
            <a:avLst/>
          </a:prstGeom>
          <a:noFill/>
          <a:ln>
            <a:noFill/>
          </a:ln>
        </p:spPr>
      </p:pic>
      <p:pic>
        <p:nvPicPr>
          <p:cNvPr id="172" name="Google Shape;172;p25"/>
          <p:cNvPicPr preferRelativeResize="0"/>
          <p:nvPr/>
        </p:nvPicPr>
        <p:blipFill rotWithShape="1">
          <a:blip r:embed="rId4">
            <a:alphaModFix/>
          </a:blip>
          <a:srcRect/>
          <a:stretch/>
        </p:blipFill>
        <p:spPr>
          <a:xfrm>
            <a:off x="292100" y="1408112"/>
            <a:ext cx="8559800" cy="54562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26"/>
          <p:cNvPicPr preferRelativeResize="0"/>
          <p:nvPr/>
        </p:nvPicPr>
        <p:blipFill rotWithShape="1">
          <a:blip r:embed="rId3">
            <a:alphaModFix/>
          </a:blip>
          <a:srcRect/>
          <a:stretch/>
        </p:blipFill>
        <p:spPr>
          <a:xfrm>
            <a:off x="280987" y="212725"/>
            <a:ext cx="8618537" cy="1360487"/>
          </a:xfrm>
          <a:prstGeom prst="rect">
            <a:avLst/>
          </a:prstGeom>
          <a:noFill/>
          <a:ln>
            <a:noFill/>
          </a:ln>
        </p:spPr>
      </p:pic>
      <p:pic>
        <p:nvPicPr>
          <p:cNvPr id="178" name="Google Shape;178;p26"/>
          <p:cNvPicPr preferRelativeResize="0">
            <a:picLocks noGrp="1"/>
          </p:cNvPicPr>
          <p:nvPr>
            <p:ph idx="1"/>
          </p:nvPr>
        </p:nvPicPr>
        <p:blipFill rotWithShape="1">
          <a:blip r:embed="rId4">
            <a:alphaModFix/>
          </a:blip>
          <a:stretch/>
        </p:blipFill>
        <p:spPr>
          <a:xfrm>
            <a:off x="331932" y="1676400"/>
            <a:ext cx="8480135" cy="4422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600"/>
              <a:buFont typeface="Arial"/>
              <a:buNone/>
            </a:pPr>
            <a:r>
              <a:rPr lang="en-US" sz="3600" b="0" i="0" u="none">
                <a:solidFill>
                  <a:schemeClr val="lt2"/>
                </a:solidFill>
                <a:latin typeface="Arial"/>
                <a:ea typeface="Arial"/>
                <a:cs typeface="Arial"/>
                <a:sym typeface="Arial"/>
              </a:rPr>
              <a:t>TANTANGAN KEHIDUPAN KEBANGSAAN INDONEISA</a:t>
            </a:r>
            <a:endParaRPr/>
          </a:p>
        </p:txBody>
      </p:sp>
      <p:sp>
        <p:nvSpPr>
          <p:cNvPr id="184" name="Google Shape;184;p27"/>
          <p:cNvSpPr txBox="1">
            <a:spLocks noGrp="1"/>
          </p:cNvSpPr>
          <p:nvPr>
            <p:ph idx="1"/>
          </p:nvPr>
        </p:nvSpPr>
        <p:spPr>
          <a:xfrm>
            <a:off x="457200" y="2057400"/>
            <a:ext cx="8229600" cy="39624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hlink"/>
              </a:buClr>
              <a:buSzPts val="2800"/>
              <a:buFont typeface="Noto Sans Symbols"/>
              <a:buChar char="▪"/>
            </a:pPr>
            <a:r>
              <a:rPr lang="en-US" sz="2800" b="0" i="0" u="none" strike="noStrike" cap="none">
                <a:solidFill>
                  <a:schemeClr val="lt1"/>
                </a:solidFill>
                <a:latin typeface="Arial"/>
                <a:ea typeface="Arial"/>
                <a:cs typeface="Arial"/>
                <a:sym typeface="Arial"/>
              </a:rPr>
              <a:t>Tantangan Eksternal, berupa arus gelombang Globalisasi dan pertaruang antar ideologi melalui media massa;</a:t>
            </a:r>
            <a:endParaRPr/>
          </a:p>
          <a:p>
            <a:pPr marL="342900" marR="0" lvl="0" indent="-342900" algn="l" rtl="0">
              <a:lnSpc>
                <a:spcPct val="100000"/>
              </a:lnSpc>
              <a:spcBef>
                <a:spcPts val="560"/>
              </a:spcBef>
              <a:spcAft>
                <a:spcPts val="0"/>
              </a:spcAft>
              <a:buClr>
                <a:schemeClr val="hlink"/>
              </a:buClr>
              <a:buSzPts val="2800"/>
              <a:buFont typeface="Noto Sans Symbols"/>
              <a:buChar char="▪"/>
            </a:pPr>
            <a:r>
              <a:rPr lang="en-US" sz="2800" b="0" i="0" u="none" strike="noStrike" cap="none">
                <a:solidFill>
                  <a:schemeClr val="lt1"/>
                </a:solidFill>
                <a:latin typeface="Arial"/>
                <a:ea typeface="Arial"/>
                <a:cs typeface="Arial"/>
                <a:sym typeface="Arial"/>
              </a:rPr>
              <a:t>Tantangan Internal yang bersumber dari keragaman kebudayaan, suku, agama dan ras</a:t>
            </a:r>
            <a:endParaRPr/>
          </a:p>
          <a:p>
            <a:pPr marL="342900" marR="0" lvl="0" indent="-342900" algn="l" rtl="0">
              <a:lnSpc>
                <a:spcPct val="100000"/>
              </a:lnSpc>
              <a:spcBef>
                <a:spcPts val="560"/>
              </a:spcBef>
              <a:spcAft>
                <a:spcPts val="0"/>
              </a:spcAft>
              <a:buClr>
                <a:schemeClr val="hlink"/>
              </a:buClr>
              <a:buSzPts val="2800"/>
              <a:buFont typeface="Noto Sans Symbols"/>
              <a:buChar char="▪"/>
            </a:pPr>
            <a:r>
              <a:rPr lang="en-US" sz="2800" b="0" i="0" u="none" strike="noStrike" cap="none">
                <a:solidFill>
                  <a:schemeClr val="lt1"/>
                </a:solidFill>
                <a:latin typeface="Arial"/>
                <a:ea typeface="Arial"/>
                <a:cs typeface="Arial"/>
                <a:sym typeface="Arial"/>
              </a:rPr>
              <a:t>Melemahnya penghayatan terhadap nilai-nilai Pancasila akibat dari ketidakmampuan mengelola 2 tantangan,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5" name="Google Shape;195;p28"/>
          <p:cNvSpPr txBox="1">
            <a:spLocks noGrp="1"/>
          </p:cNvSpPr>
          <p:nvPr>
            <p:ph type="title"/>
          </p:nvPr>
        </p:nvSpPr>
        <p:spPr>
          <a:xfrm>
            <a:off x="457200" y="277812"/>
            <a:ext cx="8229600" cy="71278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400"/>
              <a:buFont typeface="Arial"/>
              <a:buNone/>
            </a:pPr>
            <a:r>
              <a:rPr lang="en-US" sz="4400" b="0" i="0" u="none">
                <a:solidFill>
                  <a:schemeClr val="lt2"/>
                </a:solidFill>
                <a:latin typeface="Arial"/>
                <a:ea typeface="Arial"/>
                <a:cs typeface="Arial"/>
                <a:sym typeface="Arial"/>
              </a:rPr>
              <a:t>Tantang Eksternal</a:t>
            </a:r>
            <a:endParaRPr/>
          </a:p>
        </p:txBody>
      </p:sp>
      <p:sp>
        <p:nvSpPr>
          <p:cNvPr id="189" name="Google Shape;189;p28"/>
          <p:cNvSpPr txBox="1">
            <a:spLocks noGrp="1"/>
          </p:cNvSpPr>
          <p:nvPr>
            <p:ph idx="1"/>
          </p:nvPr>
        </p:nvSpPr>
        <p:spPr>
          <a:xfrm>
            <a:off x="0" y="1600200"/>
            <a:ext cx="91440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hlink"/>
              </a:buClr>
              <a:buSzPts val="800"/>
              <a:buFont typeface="Noto Sans Symbols"/>
              <a:buChar char="▪"/>
            </a:pPr>
            <a:r>
              <a:rPr lang="en-US" sz="800" b="0" i="0" u="none" strike="noStrike" cap="none" dirty="0">
                <a:solidFill>
                  <a:schemeClr val="lt1"/>
                </a:solidFill>
                <a:latin typeface="Arial"/>
                <a:ea typeface="Arial"/>
                <a:cs typeface="Arial"/>
                <a:sym typeface="Arial"/>
              </a:rPr>
              <a:t>.</a:t>
            </a:r>
            <a:endParaRPr dirty="0"/>
          </a:p>
        </p:txBody>
      </p:sp>
      <p:sp>
        <p:nvSpPr>
          <p:cNvPr id="190" name="Google Shape;190;p28"/>
          <p:cNvSpPr/>
          <p:nvPr/>
        </p:nvSpPr>
        <p:spPr>
          <a:xfrm>
            <a:off x="4643437" y="1285875"/>
            <a:ext cx="4043362" cy="2214562"/>
          </a:xfrm>
          <a:prstGeom prst="ellipse">
            <a:avLst/>
          </a:prstGeom>
          <a:solidFill>
            <a:srgbClr val="92D050"/>
          </a:solidFill>
          <a:ln w="25400" cap="flat" cmpd="sng">
            <a:solidFill>
              <a:srgbClr val="006F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400"/>
              <a:buFont typeface="Arial"/>
              <a:buNone/>
            </a:pPr>
            <a:r>
              <a:rPr lang="en-US" sz="2400" b="1" i="0" u="none" dirty="0" err="1">
                <a:solidFill>
                  <a:srgbClr val="FFFFFF"/>
                </a:solidFill>
                <a:latin typeface="Arial"/>
                <a:ea typeface="Arial"/>
                <a:cs typeface="Arial"/>
                <a:sym typeface="Arial"/>
              </a:rPr>
              <a:t>Bahaya</a:t>
            </a:r>
            <a:r>
              <a:rPr lang="en-US" sz="2400" b="1" i="0" u="none" dirty="0">
                <a:solidFill>
                  <a:srgbClr val="FFFFFF"/>
                </a:solidFill>
                <a:latin typeface="Arial"/>
                <a:ea typeface="Arial"/>
                <a:cs typeface="Arial"/>
                <a:sym typeface="Arial"/>
              </a:rPr>
              <a:t> </a:t>
            </a:r>
            <a:r>
              <a:rPr lang="en-US" sz="2400" b="1" i="0" u="none" dirty="0" err="1">
                <a:solidFill>
                  <a:srgbClr val="FFFFFF"/>
                </a:solidFill>
                <a:latin typeface="Arial"/>
                <a:ea typeface="Arial"/>
                <a:cs typeface="Arial"/>
                <a:sym typeface="Arial"/>
              </a:rPr>
              <a:t>manusia</a:t>
            </a:r>
            <a:r>
              <a:rPr lang="en-US" sz="2400" b="1" i="0" u="none" dirty="0">
                <a:solidFill>
                  <a:srgbClr val="FFFFFF"/>
                </a:solidFill>
                <a:latin typeface="Arial"/>
                <a:ea typeface="Arial"/>
                <a:cs typeface="Arial"/>
                <a:sym typeface="Arial"/>
              </a:rPr>
              <a:t> Indonesia </a:t>
            </a:r>
            <a:r>
              <a:rPr lang="en-US" sz="2400" b="1" i="0" u="none" dirty="0" err="1">
                <a:solidFill>
                  <a:srgbClr val="FFFFFF"/>
                </a:solidFill>
                <a:latin typeface="Arial"/>
                <a:ea typeface="Arial"/>
                <a:cs typeface="Arial"/>
                <a:sym typeface="Arial"/>
              </a:rPr>
              <a:t>menjadi</a:t>
            </a:r>
            <a:r>
              <a:rPr lang="en-US" sz="2400" b="1" i="0" u="none" dirty="0">
                <a:solidFill>
                  <a:srgbClr val="FFFFFF"/>
                </a:solidFill>
                <a:latin typeface="Arial"/>
                <a:ea typeface="Arial"/>
                <a:cs typeface="Arial"/>
                <a:sym typeface="Arial"/>
              </a:rPr>
              <a:t> </a:t>
            </a:r>
            <a:r>
              <a:rPr lang="en-US" sz="2400" b="1" i="0" u="none" dirty="0" err="1">
                <a:solidFill>
                  <a:srgbClr val="FFFFFF"/>
                </a:solidFill>
                <a:latin typeface="Arial"/>
                <a:ea typeface="Arial"/>
                <a:cs typeface="Arial"/>
                <a:sym typeface="Arial"/>
              </a:rPr>
              <a:t>manusia</a:t>
            </a:r>
            <a:r>
              <a:rPr lang="en-US" sz="2400" b="1" i="0" u="none" dirty="0">
                <a:solidFill>
                  <a:srgbClr val="FFFFFF"/>
                </a:solidFill>
                <a:latin typeface="Arial"/>
                <a:ea typeface="Arial"/>
                <a:cs typeface="Arial"/>
                <a:sym typeface="Arial"/>
              </a:rPr>
              <a:t> </a:t>
            </a:r>
            <a:r>
              <a:rPr lang="en-US" sz="2400" b="1" i="0" u="none" dirty="0" err="1">
                <a:solidFill>
                  <a:srgbClr val="FFFFFF"/>
                </a:solidFill>
                <a:latin typeface="Arial"/>
                <a:ea typeface="Arial"/>
                <a:cs typeface="Arial"/>
                <a:sym typeface="Arial"/>
              </a:rPr>
              <a:t>individualis</a:t>
            </a:r>
            <a:r>
              <a:rPr lang="en-US" sz="2400" b="1" i="0" u="none" dirty="0">
                <a:solidFill>
                  <a:srgbClr val="FFFFFF"/>
                </a:solidFill>
                <a:latin typeface="Arial"/>
                <a:ea typeface="Arial"/>
                <a:cs typeface="Arial"/>
                <a:sym typeface="Arial"/>
              </a:rPr>
              <a:t> </a:t>
            </a:r>
            <a:r>
              <a:rPr lang="en-US" sz="2400" b="1" i="0" u="none" dirty="0" err="1">
                <a:solidFill>
                  <a:srgbClr val="FFFFFF"/>
                </a:solidFill>
                <a:latin typeface="Arial"/>
                <a:ea typeface="Arial"/>
                <a:cs typeface="Arial"/>
                <a:sym typeface="Arial"/>
              </a:rPr>
              <a:t>dan</a:t>
            </a:r>
            <a:r>
              <a:rPr lang="en-US" sz="2400" b="1" i="0" u="none" dirty="0">
                <a:solidFill>
                  <a:srgbClr val="FFFFFF"/>
                </a:solidFill>
                <a:latin typeface="Arial"/>
                <a:ea typeface="Arial"/>
                <a:cs typeface="Arial"/>
                <a:sym typeface="Arial"/>
              </a:rPr>
              <a:t> </a:t>
            </a:r>
            <a:r>
              <a:rPr lang="en-US" sz="2400" b="1" i="0" u="none" dirty="0" err="1">
                <a:solidFill>
                  <a:srgbClr val="FFFFFF"/>
                </a:solidFill>
                <a:latin typeface="Arial"/>
                <a:ea typeface="Arial"/>
                <a:cs typeface="Arial"/>
                <a:sym typeface="Arial"/>
              </a:rPr>
              <a:t>prgamatis</a:t>
            </a:r>
            <a:r>
              <a:rPr lang="en-US" sz="2400" b="1" i="0" u="none" dirty="0">
                <a:solidFill>
                  <a:srgbClr val="FFFFFF"/>
                </a:solidFill>
                <a:latin typeface="Arial"/>
                <a:ea typeface="Arial"/>
                <a:cs typeface="Arial"/>
                <a:sym typeface="Arial"/>
              </a:rPr>
              <a:t> </a:t>
            </a:r>
            <a:endParaRPr dirty="0"/>
          </a:p>
        </p:txBody>
      </p:sp>
      <p:sp>
        <p:nvSpPr>
          <p:cNvPr id="191" name="Google Shape;191;p28"/>
          <p:cNvSpPr/>
          <p:nvPr/>
        </p:nvSpPr>
        <p:spPr>
          <a:xfrm>
            <a:off x="4071937" y="4356847"/>
            <a:ext cx="4071602" cy="1914862"/>
          </a:xfrm>
          <a:prstGeom prst="ellipse">
            <a:avLst/>
          </a:prstGeom>
          <a:solidFill>
            <a:srgbClr val="FF0000"/>
          </a:solidFill>
          <a:ln w="25400" cap="flat" cmpd="sng">
            <a:solidFill>
              <a:srgbClr val="006F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000"/>
              <a:buFont typeface="Arial"/>
              <a:buNone/>
            </a:pPr>
            <a:r>
              <a:rPr lang="en-US" sz="2000" b="1" i="0" u="none" dirty="0">
                <a:solidFill>
                  <a:srgbClr val="FFFFFF"/>
                </a:solidFill>
                <a:latin typeface="Arial"/>
                <a:ea typeface="Arial"/>
                <a:cs typeface="Arial"/>
                <a:sym typeface="Arial"/>
              </a:rPr>
              <a:t> </a:t>
            </a:r>
            <a:r>
              <a:rPr lang="en-US" sz="1600" b="1" i="0" u="none" dirty="0" err="1">
                <a:solidFill>
                  <a:srgbClr val="FFFFFF"/>
                </a:solidFill>
                <a:latin typeface="Arial"/>
                <a:ea typeface="Arial"/>
                <a:cs typeface="Arial"/>
                <a:sym typeface="Arial"/>
              </a:rPr>
              <a:t>Globalisasi</a:t>
            </a:r>
            <a:r>
              <a:rPr lang="en-US" sz="1600" b="1" dirty="0">
                <a:solidFill>
                  <a:srgbClr val="FFFFFF"/>
                </a:solidFill>
              </a:rPr>
              <a:t>,</a:t>
            </a:r>
            <a:r>
              <a:rPr lang="en-US" sz="1600" b="1" i="0" u="none" dirty="0">
                <a:solidFill>
                  <a:srgbClr val="FFFFFF"/>
                </a:solidFill>
                <a:latin typeface="Arial"/>
                <a:ea typeface="Arial"/>
                <a:cs typeface="Arial"/>
                <a:sym typeface="Arial"/>
              </a:rPr>
              <a:t> </a:t>
            </a:r>
            <a:r>
              <a:rPr lang="en-US" sz="1600" b="1" i="0" u="none" dirty="0" err="1">
                <a:solidFill>
                  <a:srgbClr val="FFFFFF"/>
                </a:solidFill>
                <a:latin typeface="Arial"/>
                <a:ea typeface="Arial"/>
                <a:cs typeface="Arial"/>
                <a:sym typeface="Arial"/>
              </a:rPr>
              <a:t>kemajuan</a:t>
            </a:r>
            <a:r>
              <a:rPr lang="en-US" sz="1600" b="1" i="0" u="none" dirty="0">
                <a:solidFill>
                  <a:srgbClr val="FFFFFF"/>
                </a:solidFill>
                <a:latin typeface="Arial"/>
                <a:ea typeface="Arial"/>
                <a:cs typeface="Arial"/>
                <a:sym typeface="Arial"/>
              </a:rPr>
              <a:t> </a:t>
            </a:r>
            <a:r>
              <a:rPr lang="en-US" sz="1600" b="1" i="0" u="none" dirty="0" err="1">
                <a:solidFill>
                  <a:srgbClr val="FFFFFF"/>
                </a:solidFill>
                <a:latin typeface="Arial"/>
                <a:ea typeface="Arial"/>
                <a:cs typeface="Arial"/>
                <a:sym typeface="Arial"/>
              </a:rPr>
              <a:t>teknologi</a:t>
            </a:r>
            <a:r>
              <a:rPr lang="en-US" sz="1600" b="1" i="0" u="none" dirty="0">
                <a:solidFill>
                  <a:srgbClr val="FFFFFF"/>
                </a:solidFill>
                <a:latin typeface="Arial"/>
                <a:ea typeface="Arial"/>
                <a:cs typeface="Arial"/>
                <a:sym typeface="Arial"/>
              </a:rPr>
              <a:t> </a:t>
            </a:r>
            <a:r>
              <a:rPr lang="en-US" sz="1600" b="1" i="0" u="none" dirty="0" err="1">
                <a:solidFill>
                  <a:srgbClr val="FFFFFF"/>
                </a:solidFill>
                <a:latin typeface="Arial"/>
                <a:ea typeface="Arial"/>
                <a:cs typeface="Arial"/>
                <a:sym typeface="Arial"/>
              </a:rPr>
              <a:t>revolusi</a:t>
            </a:r>
            <a:r>
              <a:rPr lang="en-US" sz="1600" b="1" i="0" u="none" dirty="0">
                <a:solidFill>
                  <a:srgbClr val="FFFFFF"/>
                </a:solidFill>
                <a:latin typeface="Arial"/>
                <a:ea typeface="Arial"/>
                <a:cs typeface="Arial"/>
                <a:sym typeface="Arial"/>
              </a:rPr>
              <a:t> </a:t>
            </a:r>
            <a:r>
              <a:rPr lang="en-US" sz="1600" b="1" i="0" u="none" dirty="0" err="1">
                <a:solidFill>
                  <a:srgbClr val="FFFFFF"/>
                </a:solidFill>
                <a:latin typeface="Arial"/>
                <a:ea typeface="Arial"/>
                <a:cs typeface="Arial"/>
                <a:sym typeface="Arial"/>
              </a:rPr>
              <a:t>industri</a:t>
            </a:r>
            <a:r>
              <a:rPr lang="en-US" sz="1600" b="1" i="0" u="none" dirty="0">
                <a:solidFill>
                  <a:srgbClr val="FFFFFF"/>
                </a:solidFill>
                <a:latin typeface="Arial"/>
                <a:ea typeface="Arial"/>
                <a:cs typeface="Arial"/>
                <a:sym typeface="Arial"/>
              </a:rPr>
              <a:t> 4.0, </a:t>
            </a:r>
            <a:r>
              <a:rPr lang="en-US" sz="1600" b="1" i="0" u="none" dirty="0" err="1">
                <a:solidFill>
                  <a:srgbClr val="FFFFFF"/>
                </a:solidFill>
                <a:latin typeface="Arial"/>
                <a:ea typeface="Arial"/>
                <a:cs typeface="Arial"/>
                <a:sym typeface="Arial"/>
              </a:rPr>
              <a:t>dan</a:t>
            </a:r>
            <a:r>
              <a:rPr lang="en-US" sz="1600" b="1" i="0" u="none" dirty="0">
                <a:solidFill>
                  <a:srgbClr val="FFFFFF"/>
                </a:solidFill>
                <a:latin typeface="Arial"/>
                <a:ea typeface="Arial"/>
                <a:cs typeface="Arial"/>
                <a:sym typeface="Arial"/>
              </a:rPr>
              <a:t> era </a:t>
            </a:r>
            <a:r>
              <a:rPr lang="en-US" sz="1600" b="1" i="0" u="none" dirty="0" err="1">
                <a:solidFill>
                  <a:srgbClr val="FFFFFF"/>
                </a:solidFill>
                <a:latin typeface="Arial"/>
                <a:ea typeface="Arial"/>
                <a:cs typeface="Arial"/>
                <a:sym typeface="Arial"/>
              </a:rPr>
              <a:t>distrupsi</a:t>
            </a:r>
            <a:r>
              <a:rPr lang="en-US" sz="1600" b="1" i="0" u="none" dirty="0">
                <a:solidFill>
                  <a:srgbClr val="FFFFFF"/>
                </a:solidFill>
                <a:latin typeface="Arial"/>
                <a:ea typeface="Arial"/>
                <a:cs typeface="Arial"/>
                <a:sym typeface="Arial"/>
              </a:rPr>
              <a:t> </a:t>
            </a:r>
            <a:r>
              <a:rPr lang="en-US" sz="1600" b="1" i="0" u="none" dirty="0" err="1">
                <a:solidFill>
                  <a:srgbClr val="FFFFFF"/>
                </a:solidFill>
                <a:latin typeface="Arial"/>
                <a:ea typeface="Arial"/>
                <a:cs typeface="Arial"/>
                <a:sym typeface="Arial"/>
              </a:rPr>
              <a:t>berimplikasi</a:t>
            </a:r>
            <a:r>
              <a:rPr lang="en-US" sz="1600" b="1" i="0" u="none" dirty="0">
                <a:solidFill>
                  <a:srgbClr val="FFFFFF"/>
                </a:solidFill>
                <a:latin typeface="Arial"/>
                <a:ea typeface="Arial"/>
                <a:cs typeface="Arial"/>
                <a:sym typeface="Arial"/>
              </a:rPr>
              <a:t> </a:t>
            </a:r>
            <a:r>
              <a:rPr lang="en-US" sz="1600" b="1" i="0" u="none" dirty="0" err="1">
                <a:solidFill>
                  <a:srgbClr val="FFFFFF"/>
                </a:solidFill>
                <a:latin typeface="Arial"/>
                <a:ea typeface="Arial"/>
                <a:cs typeface="Arial"/>
                <a:sym typeface="Arial"/>
              </a:rPr>
              <a:t>pada</a:t>
            </a:r>
            <a:r>
              <a:rPr lang="en-US" sz="1600" b="1" i="0" u="none" dirty="0">
                <a:solidFill>
                  <a:srgbClr val="FFFFFF"/>
                </a:solidFill>
                <a:latin typeface="Arial"/>
                <a:ea typeface="Arial"/>
                <a:cs typeface="Arial"/>
                <a:sym typeface="Arial"/>
              </a:rPr>
              <a:t> </a:t>
            </a:r>
            <a:r>
              <a:rPr lang="en-US" sz="1600" b="1" i="0" u="none" dirty="0" err="1">
                <a:solidFill>
                  <a:srgbClr val="FFFFFF"/>
                </a:solidFill>
                <a:latin typeface="Arial"/>
                <a:ea typeface="Arial"/>
                <a:cs typeface="Arial"/>
                <a:sym typeface="Arial"/>
              </a:rPr>
              <a:t>segala</a:t>
            </a:r>
            <a:r>
              <a:rPr lang="en-US" sz="1600" b="1" i="0" u="none" dirty="0">
                <a:solidFill>
                  <a:srgbClr val="FFFFFF"/>
                </a:solidFill>
                <a:latin typeface="Arial"/>
                <a:ea typeface="Arial"/>
                <a:cs typeface="Arial"/>
                <a:sym typeface="Arial"/>
              </a:rPr>
              <a:t> </a:t>
            </a:r>
            <a:r>
              <a:rPr lang="en-US" sz="1600" b="1" i="0" u="none" dirty="0" err="1">
                <a:solidFill>
                  <a:srgbClr val="FFFFFF"/>
                </a:solidFill>
                <a:latin typeface="Arial"/>
                <a:ea typeface="Arial"/>
                <a:cs typeface="Arial"/>
                <a:sym typeface="Arial"/>
              </a:rPr>
              <a:t>bidang</a:t>
            </a:r>
            <a:r>
              <a:rPr lang="en-US" sz="1600" b="1" i="0" u="none" dirty="0">
                <a:solidFill>
                  <a:srgbClr val="FFFFFF"/>
                </a:solidFill>
                <a:latin typeface="Arial"/>
                <a:ea typeface="Arial"/>
                <a:cs typeface="Arial"/>
                <a:sym typeface="Arial"/>
              </a:rPr>
              <a:t> </a:t>
            </a:r>
            <a:r>
              <a:rPr lang="en-US" sz="1600" b="1" i="0" u="none" dirty="0" err="1">
                <a:solidFill>
                  <a:srgbClr val="FFFFFF"/>
                </a:solidFill>
                <a:latin typeface="Arial"/>
                <a:ea typeface="Arial"/>
                <a:cs typeface="Arial"/>
                <a:sym typeface="Arial"/>
              </a:rPr>
              <a:t>kehidupan</a:t>
            </a:r>
            <a:r>
              <a:rPr lang="en-US" sz="1600" b="1" i="0" u="none" dirty="0">
                <a:solidFill>
                  <a:srgbClr val="FFFFFF"/>
                </a:solidFill>
                <a:latin typeface="Arial"/>
                <a:ea typeface="Arial"/>
                <a:cs typeface="Arial"/>
                <a:sym typeface="Arial"/>
              </a:rPr>
              <a:t>  </a:t>
            </a:r>
            <a:r>
              <a:rPr lang="en-US" sz="1600" b="1" i="0" u="none" dirty="0" err="1">
                <a:solidFill>
                  <a:srgbClr val="FFFFFF"/>
                </a:solidFill>
                <a:latin typeface="Arial"/>
                <a:ea typeface="Arial"/>
                <a:cs typeface="Arial"/>
                <a:sym typeface="Arial"/>
              </a:rPr>
              <a:t>berdampak</a:t>
            </a:r>
            <a:r>
              <a:rPr lang="en-US" sz="1600" b="1" i="0" u="none" dirty="0">
                <a:solidFill>
                  <a:srgbClr val="FFFFFF"/>
                </a:solidFill>
                <a:latin typeface="Arial"/>
                <a:ea typeface="Arial"/>
                <a:cs typeface="Arial"/>
                <a:sym typeface="Arial"/>
              </a:rPr>
              <a:t> </a:t>
            </a:r>
            <a:r>
              <a:rPr lang="en-US" sz="1600" b="1" i="0" u="none" dirty="0" err="1">
                <a:solidFill>
                  <a:srgbClr val="FFFFFF"/>
                </a:solidFill>
                <a:latin typeface="Arial"/>
                <a:ea typeface="Arial"/>
                <a:cs typeface="Arial"/>
                <a:sym typeface="Arial"/>
              </a:rPr>
              <a:t>pada</a:t>
            </a:r>
            <a:r>
              <a:rPr lang="en-US" sz="1600" b="1" i="0" u="none" dirty="0">
                <a:solidFill>
                  <a:srgbClr val="FFFFFF"/>
                </a:solidFill>
                <a:latin typeface="Arial"/>
                <a:ea typeface="Arial"/>
                <a:cs typeface="Arial"/>
                <a:sym typeface="Arial"/>
              </a:rPr>
              <a:t> </a:t>
            </a:r>
            <a:r>
              <a:rPr lang="en-US" sz="1600" b="1" i="0" u="none" dirty="0" err="1">
                <a:solidFill>
                  <a:srgbClr val="FFFFFF"/>
                </a:solidFill>
                <a:latin typeface="Arial"/>
                <a:ea typeface="Arial"/>
                <a:cs typeface="Arial"/>
                <a:sym typeface="Arial"/>
              </a:rPr>
              <a:t>melemahnya</a:t>
            </a:r>
            <a:r>
              <a:rPr lang="en-US" sz="1600" b="1" i="0" u="none" dirty="0">
                <a:solidFill>
                  <a:srgbClr val="FFFFFF"/>
                </a:solidFill>
                <a:latin typeface="Arial"/>
                <a:ea typeface="Arial"/>
                <a:cs typeface="Arial"/>
                <a:sym typeface="Arial"/>
              </a:rPr>
              <a:t> </a:t>
            </a:r>
            <a:r>
              <a:rPr lang="en-US" sz="1600" b="1" i="0" u="none" dirty="0" err="1">
                <a:solidFill>
                  <a:srgbClr val="FFFFFF"/>
                </a:solidFill>
                <a:latin typeface="Arial"/>
                <a:ea typeface="Arial"/>
                <a:cs typeface="Arial"/>
                <a:sym typeface="Arial"/>
              </a:rPr>
              <a:t>kehidupan</a:t>
            </a:r>
            <a:r>
              <a:rPr lang="en-US" sz="1600" b="1" i="0" u="none" dirty="0">
                <a:solidFill>
                  <a:srgbClr val="FFFFFF"/>
                </a:solidFill>
                <a:latin typeface="Arial"/>
                <a:ea typeface="Arial"/>
                <a:cs typeface="Arial"/>
                <a:sym typeface="Arial"/>
              </a:rPr>
              <a:t> </a:t>
            </a:r>
            <a:r>
              <a:rPr lang="en-US" sz="1600" b="1" i="0" u="none" dirty="0" err="1">
                <a:solidFill>
                  <a:srgbClr val="FFFFFF"/>
                </a:solidFill>
                <a:latin typeface="Arial"/>
                <a:ea typeface="Arial"/>
                <a:cs typeface="Arial"/>
                <a:sym typeface="Arial"/>
              </a:rPr>
              <a:t>kebangsaan</a:t>
            </a:r>
            <a:r>
              <a:rPr lang="en-US" sz="1600" b="1" i="0" u="none" dirty="0">
                <a:solidFill>
                  <a:srgbClr val="FFFFFF"/>
                </a:solidFill>
                <a:latin typeface="Arial"/>
                <a:ea typeface="Arial"/>
                <a:cs typeface="Arial"/>
                <a:sym typeface="Arial"/>
              </a:rPr>
              <a:t> </a:t>
            </a:r>
            <a:r>
              <a:rPr lang="en-US" sz="1600" b="1" i="0" u="none" dirty="0" err="1">
                <a:solidFill>
                  <a:srgbClr val="FFFFFF"/>
                </a:solidFill>
                <a:latin typeface="Arial"/>
                <a:ea typeface="Arial"/>
                <a:cs typeface="Arial"/>
                <a:sym typeface="Arial"/>
              </a:rPr>
              <a:t>kita</a:t>
            </a:r>
            <a:endParaRPr sz="1600" dirty="0"/>
          </a:p>
        </p:txBody>
      </p:sp>
      <p:sp>
        <p:nvSpPr>
          <p:cNvPr id="192" name="Google Shape;192;p28"/>
          <p:cNvSpPr/>
          <p:nvPr/>
        </p:nvSpPr>
        <p:spPr>
          <a:xfrm>
            <a:off x="357187" y="1571625"/>
            <a:ext cx="4000500" cy="2928937"/>
          </a:xfrm>
          <a:prstGeom prst="ellipse">
            <a:avLst/>
          </a:prstGeom>
          <a:solidFill>
            <a:srgbClr val="FFC000"/>
          </a:solidFill>
          <a:ln w="25400" cap="flat" cmpd="sng">
            <a:solidFill>
              <a:srgbClr val="006F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1" i="0" u="none" dirty="0">
                <a:solidFill>
                  <a:srgbClr val="FFFFFF"/>
                </a:solidFill>
                <a:latin typeface="Arial"/>
                <a:ea typeface="Arial"/>
                <a:cs typeface="Arial"/>
                <a:sym typeface="Arial"/>
              </a:rPr>
              <a:t> </a:t>
            </a:r>
            <a:r>
              <a:rPr lang="en-US" sz="1800" b="1" i="0" u="none" dirty="0" err="1">
                <a:solidFill>
                  <a:srgbClr val="FFFFFF"/>
                </a:solidFill>
                <a:latin typeface="Arial"/>
                <a:ea typeface="Arial"/>
                <a:cs typeface="Arial"/>
                <a:sym typeface="Arial"/>
              </a:rPr>
              <a:t>Menipisnya</a:t>
            </a:r>
            <a:r>
              <a:rPr lang="en-US" sz="1800" b="1" i="0" u="none" dirty="0">
                <a:solidFill>
                  <a:srgbClr val="FFFFFF"/>
                </a:solidFill>
                <a:latin typeface="Arial"/>
                <a:ea typeface="Arial"/>
                <a:cs typeface="Arial"/>
                <a:sym typeface="Arial"/>
              </a:rPr>
              <a:t> </a:t>
            </a:r>
            <a:r>
              <a:rPr lang="en-US" sz="1800" b="1" i="0" u="none" dirty="0" err="1">
                <a:solidFill>
                  <a:srgbClr val="FFFFFF"/>
                </a:solidFill>
                <a:latin typeface="Arial"/>
                <a:ea typeface="Arial"/>
                <a:cs typeface="Arial"/>
                <a:sym typeface="Arial"/>
              </a:rPr>
              <a:t>nasionalisme</a:t>
            </a:r>
            <a:r>
              <a:rPr lang="en-US" sz="1800" b="1" i="0" u="none" dirty="0">
                <a:solidFill>
                  <a:srgbClr val="FFFFFF"/>
                </a:solidFill>
                <a:latin typeface="Arial"/>
                <a:ea typeface="Arial"/>
                <a:cs typeface="Arial"/>
                <a:sym typeface="Arial"/>
              </a:rPr>
              <a:t>, </a:t>
            </a:r>
            <a:r>
              <a:rPr lang="en-US" sz="1800" b="1" i="0" u="none" dirty="0" err="1">
                <a:solidFill>
                  <a:srgbClr val="FFFFFF"/>
                </a:solidFill>
                <a:latin typeface="Arial"/>
                <a:ea typeface="Arial"/>
                <a:cs typeface="Arial"/>
                <a:sym typeface="Arial"/>
              </a:rPr>
              <a:t>lunturnya</a:t>
            </a:r>
            <a:r>
              <a:rPr lang="en-US" sz="1800" b="1" i="0" u="none" dirty="0">
                <a:solidFill>
                  <a:srgbClr val="FFFFFF"/>
                </a:solidFill>
                <a:latin typeface="Arial"/>
                <a:ea typeface="Arial"/>
                <a:cs typeface="Arial"/>
                <a:sym typeface="Arial"/>
              </a:rPr>
              <a:t> </a:t>
            </a:r>
            <a:r>
              <a:rPr lang="en-US" sz="1800" b="1" i="0" u="none" dirty="0" err="1">
                <a:solidFill>
                  <a:srgbClr val="FFFFFF"/>
                </a:solidFill>
                <a:latin typeface="Arial"/>
                <a:ea typeface="Arial"/>
                <a:cs typeface="Arial"/>
                <a:sym typeface="Arial"/>
              </a:rPr>
              <a:t>semangat</a:t>
            </a:r>
            <a:r>
              <a:rPr lang="en-US" sz="1800" b="1" i="0" u="none" dirty="0">
                <a:solidFill>
                  <a:srgbClr val="FFFFFF"/>
                </a:solidFill>
                <a:latin typeface="Arial"/>
                <a:ea typeface="Arial"/>
                <a:cs typeface="Arial"/>
                <a:sym typeface="Arial"/>
              </a:rPr>
              <a:t> gotong-royong, </a:t>
            </a:r>
            <a:r>
              <a:rPr lang="en-US" sz="1800" b="1" i="0" u="none" dirty="0" err="1">
                <a:solidFill>
                  <a:srgbClr val="FFFFFF"/>
                </a:solidFill>
                <a:latin typeface="Arial"/>
                <a:ea typeface="Arial"/>
                <a:cs typeface="Arial"/>
                <a:sym typeface="Arial"/>
              </a:rPr>
              <a:t>merajalelanya</a:t>
            </a:r>
            <a:r>
              <a:rPr lang="en-US" sz="1800" b="1" i="0" u="none" dirty="0">
                <a:solidFill>
                  <a:srgbClr val="FFFFFF"/>
                </a:solidFill>
                <a:latin typeface="Arial"/>
                <a:ea typeface="Arial"/>
                <a:cs typeface="Arial"/>
                <a:sym typeface="Arial"/>
              </a:rPr>
              <a:t> tindakan2 </a:t>
            </a:r>
            <a:r>
              <a:rPr lang="en-US" sz="1800" b="1" i="0" u="none" dirty="0" err="1">
                <a:solidFill>
                  <a:srgbClr val="FFFFFF"/>
                </a:solidFill>
                <a:latin typeface="Arial"/>
                <a:ea typeface="Arial"/>
                <a:cs typeface="Arial"/>
                <a:sym typeface="Arial"/>
              </a:rPr>
              <a:t>kekerasan</a:t>
            </a:r>
            <a:r>
              <a:rPr lang="en-US" sz="1800" b="1" i="0" u="none" dirty="0">
                <a:solidFill>
                  <a:srgbClr val="FFFFFF"/>
                </a:solidFill>
                <a:latin typeface="Arial"/>
                <a:ea typeface="Arial"/>
                <a:cs typeface="Arial"/>
                <a:sym typeface="Arial"/>
              </a:rPr>
              <a:t>  </a:t>
            </a:r>
            <a:r>
              <a:rPr lang="en-US" sz="1800" b="1" i="0" u="none" dirty="0" err="1">
                <a:solidFill>
                  <a:srgbClr val="FFFFFF"/>
                </a:solidFill>
                <a:latin typeface="Arial"/>
                <a:ea typeface="Arial"/>
                <a:cs typeface="Arial"/>
                <a:sym typeface="Arial"/>
              </a:rPr>
              <a:t>dll</a:t>
            </a:r>
            <a:endParaRPr dirty="0"/>
          </a:p>
        </p:txBody>
      </p:sp>
      <p:sp>
        <p:nvSpPr>
          <p:cNvPr id="193" name="Google Shape;193;p28"/>
          <p:cNvSpPr/>
          <p:nvPr/>
        </p:nvSpPr>
        <p:spPr>
          <a:xfrm rot="-8100000">
            <a:off x="1997075" y="4070350"/>
            <a:ext cx="1331912" cy="2874962"/>
          </a:xfrm>
          <a:prstGeom prst="curvedDownArrow">
            <a:avLst>
              <a:gd name="adj1" fmla="val 16597"/>
              <a:gd name="adj2" fmla="val 20349"/>
              <a:gd name="adj3" fmla="val 16200"/>
            </a:avLst>
          </a:prstGeom>
          <a:solidFill>
            <a:srgbClr val="FF0000"/>
          </a:solidFill>
          <a:ln w="25400" cap="flat" cmpd="sng">
            <a:solidFill>
              <a:srgbClr val="006F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94" name="Google Shape;194;p28"/>
          <p:cNvSpPr/>
          <p:nvPr/>
        </p:nvSpPr>
        <p:spPr>
          <a:xfrm rot="-420000">
            <a:off x="3300412" y="1065212"/>
            <a:ext cx="1936750" cy="933450"/>
          </a:xfrm>
          <a:prstGeom prst="curvedDownArrow">
            <a:avLst>
              <a:gd name="adj1" fmla="val 16395"/>
              <a:gd name="adj2" fmla="val 20299"/>
              <a:gd name="adj3" fmla="val 16200"/>
            </a:avLst>
          </a:prstGeom>
          <a:solidFill>
            <a:srgbClr val="FFC000"/>
          </a:solidFill>
          <a:ln w="25400" cap="flat" cmpd="sng">
            <a:solidFill>
              <a:srgbClr val="006F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200"/>
              <a:buFont typeface="Arial"/>
              <a:buNone/>
            </a:pPr>
            <a:r>
              <a:rPr lang="en-US" sz="3200" b="0" i="0" u="none">
                <a:solidFill>
                  <a:schemeClr val="lt2"/>
                </a:solidFill>
                <a:latin typeface="Arial"/>
                <a:ea typeface="Arial"/>
                <a:cs typeface="Arial"/>
                <a:sym typeface="Arial"/>
              </a:rPr>
              <a:t>Tantantang Internal</a:t>
            </a:r>
            <a:endParaRPr/>
          </a:p>
        </p:txBody>
      </p:sp>
      <p:sp>
        <p:nvSpPr>
          <p:cNvPr id="201" name="Google Shape;201;p29"/>
          <p:cNvSpPr/>
          <p:nvPr/>
        </p:nvSpPr>
        <p:spPr>
          <a:xfrm>
            <a:off x="3048000" y="3048000"/>
            <a:ext cx="2514600" cy="1371600"/>
          </a:xfrm>
          <a:prstGeom prst="ellipse">
            <a:avLst/>
          </a:prstGeom>
          <a:solidFill>
            <a:schemeClr val="accent1"/>
          </a:solidFill>
          <a:ln w="25400" cap="flat" cmpd="sng">
            <a:solidFill>
              <a:srgbClr val="006F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PLURALITAS</a:t>
            </a:r>
            <a:endParaRPr/>
          </a:p>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SARA (SUKU, AGAMA DAN RAS)</a:t>
            </a:r>
            <a:endParaRPr/>
          </a:p>
        </p:txBody>
      </p:sp>
      <p:sp>
        <p:nvSpPr>
          <p:cNvPr id="202" name="Google Shape;202;p29"/>
          <p:cNvSpPr txBox="1"/>
          <p:nvPr/>
        </p:nvSpPr>
        <p:spPr>
          <a:xfrm>
            <a:off x="6400800" y="1981200"/>
            <a:ext cx="1828800" cy="1066800"/>
          </a:xfrm>
          <a:prstGeom prst="rect">
            <a:avLst/>
          </a:prstGeom>
          <a:solidFill>
            <a:schemeClr val="accent1"/>
          </a:solidFill>
          <a:ln w="25400" cap="flat" cmpd="sng">
            <a:solidFill>
              <a:srgbClr val="006F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FAKTOR PEMERSATU</a:t>
            </a:r>
            <a:endParaRPr/>
          </a:p>
        </p:txBody>
      </p:sp>
      <p:sp>
        <p:nvSpPr>
          <p:cNvPr id="203" name="Google Shape;203;p29"/>
          <p:cNvSpPr txBox="1"/>
          <p:nvPr/>
        </p:nvSpPr>
        <p:spPr>
          <a:xfrm>
            <a:off x="533400" y="4953000"/>
            <a:ext cx="1828800" cy="1066800"/>
          </a:xfrm>
          <a:prstGeom prst="rect">
            <a:avLst/>
          </a:prstGeom>
          <a:solidFill>
            <a:schemeClr val="accent1"/>
          </a:solidFill>
          <a:ln w="25400" cap="flat" cmpd="sng">
            <a:solidFill>
              <a:srgbClr val="006F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FAKTOR PEMECAH</a:t>
            </a:r>
            <a:endParaRPr/>
          </a:p>
        </p:txBody>
      </p:sp>
      <p:sp>
        <p:nvSpPr>
          <p:cNvPr id="204" name="Google Shape;204;p29"/>
          <p:cNvSpPr/>
          <p:nvPr/>
        </p:nvSpPr>
        <p:spPr>
          <a:xfrm>
            <a:off x="1143000" y="3733800"/>
            <a:ext cx="1524000" cy="990600"/>
          </a:xfrm>
          <a:custGeom>
            <a:avLst/>
            <a:gdLst/>
            <a:ahLst/>
            <a:cxnLst/>
            <a:rect l="l" t="t" r="r" b="b"/>
            <a:pathLst>
              <a:path w="1524000" h="990600" extrusionOk="0">
                <a:moveTo>
                  <a:pt x="0" y="990600"/>
                </a:moveTo>
                <a:lnTo>
                  <a:pt x="0" y="557213"/>
                </a:lnTo>
                <a:lnTo>
                  <a:pt x="0" y="557213"/>
                </a:lnTo>
                <a:cubicBezTo>
                  <a:pt x="0" y="500301"/>
                  <a:pt x="11210" y="443942"/>
                  <a:pt x="32990" y="391362"/>
                </a:cubicBezTo>
                <a:cubicBezTo>
                  <a:pt x="54769" y="338782"/>
                  <a:pt x="86694" y="291004"/>
                  <a:pt x="126937" y="250761"/>
                </a:cubicBezTo>
                <a:cubicBezTo>
                  <a:pt x="167180" y="210518"/>
                  <a:pt x="214958" y="178594"/>
                  <a:pt x="267538" y="156815"/>
                </a:cubicBezTo>
                <a:cubicBezTo>
                  <a:pt x="320118" y="135036"/>
                  <a:pt x="376477" y="123825"/>
                  <a:pt x="433388" y="123826"/>
                </a:cubicBezTo>
                <a:lnTo>
                  <a:pt x="1276350" y="123825"/>
                </a:lnTo>
                <a:lnTo>
                  <a:pt x="1276350" y="0"/>
                </a:lnTo>
                <a:lnTo>
                  <a:pt x="1524000" y="247650"/>
                </a:lnTo>
                <a:lnTo>
                  <a:pt x="1276350" y="495300"/>
                </a:lnTo>
                <a:lnTo>
                  <a:pt x="1276350" y="371475"/>
                </a:lnTo>
                <a:lnTo>
                  <a:pt x="433388" y="371475"/>
                </a:lnTo>
                <a:lnTo>
                  <a:pt x="433388" y="371475"/>
                </a:lnTo>
                <a:cubicBezTo>
                  <a:pt x="408997" y="371475"/>
                  <a:pt x="384843" y="376279"/>
                  <a:pt x="362309" y="385613"/>
                </a:cubicBezTo>
                <a:cubicBezTo>
                  <a:pt x="339774" y="394947"/>
                  <a:pt x="319298" y="408629"/>
                  <a:pt x="302051" y="425876"/>
                </a:cubicBezTo>
                <a:cubicBezTo>
                  <a:pt x="284804" y="443123"/>
                  <a:pt x="271122" y="463599"/>
                  <a:pt x="261788" y="486134"/>
                </a:cubicBezTo>
                <a:cubicBezTo>
                  <a:pt x="252454" y="508668"/>
                  <a:pt x="247650" y="532822"/>
                  <a:pt x="247650" y="557213"/>
                </a:cubicBezTo>
                <a:lnTo>
                  <a:pt x="247650" y="990600"/>
                </a:lnTo>
                <a:close/>
              </a:path>
            </a:pathLst>
          </a:custGeom>
          <a:solidFill>
            <a:schemeClr val="accent1"/>
          </a:solidFill>
          <a:ln w="25400" cap="flat" cmpd="sng">
            <a:solidFill>
              <a:srgbClr val="006F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05" name="Google Shape;205;p29"/>
          <p:cNvSpPr/>
          <p:nvPr/>
        </p:nvSpPr>
        <p:spPr>
          <a:xfrm rot="10800000">
            <a:off x="5638800" y="3200400"/>
            <a:ext cx="1905000" cy="685800"/>
          </a:xfrm>
          <a:custGeom>
            <a:avLst/>
            <a:gdLst/>
            <a:ahLst/>
            <a:cxnLst/>
            <a:rect l="l" t="t" r="r" b="b"/>
            <a:pathLst>
              <a:path w="1905000" h="685800" extrusionOk="0">
                <a:moveTo>
                  <a:pt x="0" y="685800"/>
                </a:moveTo>
                <a:lnTo>
                  <a:pt x="0" y="385763"/>
                </a:lnTo>
                <a:lnTo>
                  <a:pt x="0" y="385763"/>
                </a:lnTo>
                <a:cubicBezTo>
                  <a:pt x="0" y="346362"/>
                  <a:pt x="7761" y="307344"/>
                  <a:pt x="22839" y="270943"/>
                </a:cubicBezTo>
                <a:cubicBezTo>
                  <a:pt x="37917" y="234541"/>
                  <a:pt x="60018" y="201464"/>
                  <a:pt x="87879" y="173603"/>
                </a:cubicBezTo>
                <a:cubicBezTo>
                  <a:pt x="115740" y="145743"/>
                  <a:pt x="148817" y="123641"/>
                  <a:pt x="185219" y="108563"/>
                </a:cubicBezTo>
                <a:cubicBezTo>
                  <a:pt x="221620" y="93485"/>
                  <a:pt x="260638" y="85724"/>
                  <a:pt x="300039" y="85725"/>
                </a:cubicBezTo>
                <a:lnTo>
                  <a:pt x="1562100" y="85725"/>
                </a:lnTo>
                <a:lnTo>
                  <a:pt x="1562100" y="0"/>
                </a:lnTo>
                <a:lnTo>
                  <a:pt x="1905000" y="171450"/>
                </a:lnTo>
                <a:lnTo>
                  <a:pt x="1562100" y="342900"/>
                </a:lnTo>
                <a:lnTo>
                  <a:pt x="1562100" y="257175"/>
                </a:lnTo>
                <a:lnTo>
                  <a:pt x="300038" y="257175"/>
                </a:lnTo>
                <a:lnTo>
                  <a:pt x="300038" y="257175"/>
                </a:lnTo>
                <a:cubicBezTo>
                  <a:pt x="283151" y="257175"/>
                  <a:pt x="266430" y="260501"/>
                  <a:pt x="250829" y="266963"/>
                </a:cubicBezTo>
                <a:cubicBezTo>
                  <a:pt x="235228" y="273425"/>
                  <a:pt x="221052" y="282897"/>
                  <a:pt x="209112" y="294837"/>
                </a:cubicBezTo>
                <a:cubicBezTo>
                  <a:pt x="197172" y="306777"/>
                  <a:pt x="187700" y="320953"/>
                  <a:pt x="181238" y="336554"/>
                </a:cubicBezTo>
                <a:cubicBezTo>
                  <a:pt x="174776" y="352155"/>
                  <a:pt x="171450" y="368876"/>
                  <a:pt x="171450" y="385763"/>
                </a:cubicBezTo>
                <a:lnTo>
                  <a:pt x="171450" y="685800"/>
                </a:lnTo>
                <a:close/>
              </a:path>
            </a:pathLst>
          </a:custGeom>
          <a:solidFill>
            <a:schemeClr val="accent1"/>
          </a:solidFill>
          <a:ln w="25400" cap="flat" cmpd="sng">
            <a:solidFill>
              <a:srgbClr val="006F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06" name="Google Shape;206;p29"/>
          <p:cNvSpPr/>
          <p:nvPr/>
        </p:nvSpPr>
        <p:spPr>
          <a:xfrm>
            <a:off x="4114800" y="2362200"/>
            <a:ext cx="304800" cy="533400"/>
          </a:xfrm>
          <a:prstGeom prst="upArrow">
            <a:avLst>
              <a:gd name="adj1" fmla="val 6171"/>
              <a:gd name="adj2" fmla="val 50000"/>
            </a:avLst>
          </a:prstGeom>
          <a:solidFill>
            <a:schemeClr val="accent1"/>
          </a:solidFill>
          <a:ln w="25400" cap="flat" cmpd="sng">
            <a:solidFill>
              <a:srgbClr val="006F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07" name="Google Shape;207;p29"/>
          <p:cNvSpPr txBox="1"/>
          <p:nvPr/>
        </p:nvSpPr>
        <p:spPr>
          <a:xfrm>
            <a:off x="2895600" y="1447800"/>
            <a:ext cx="2895600" cy="762000"/>
          </a:xfrm>
          <a:prstGeom prst="rect">
            <a:avLst/>
          </a:prstGeom>
          <a:solidFill>
            <a:schemeClr val="accent1"/>
          </a:solidFill>
          <a:ln w="25400" cap="flat" cmpd="sng">
            <a:solidFill>
              <a:srgbClr val="006F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BHINEKA TUNGGAL IKA</a:t>
            </a:r>
            <a:endParaRPr/>
          </a:p>
        </p:txBody>
      </p:sp>
      <p:sp>
        <p:nvSpPr>
          <p:cNvPr id="208" name="Google Shape;208;p29"/>
          <p:cNvSpPr/>
          <p:nvPr/>
        </p:nvSpPr>
        <p:spPr>
          <a:xfrm>
            <a:off x="4191000" y="4495800"/>
            <a:ext cx="304800" cy="609600"/>
          </a:xfrm>
          <a:prstGeom prst="downArrow">
            <a:avLst>
              <a:gd name="adj1" fmla="val 50000"/>
              <a:gd name="adj2" fmla="val 50000"/>
            </a:avLst>
          </a:prstGeom>
          <a:solidFill>
            <a:schemeClr val="accent1"/>
          </a:solidFill>
          <a:ln w="25400" cap="flat" cmpd="sng">
            <a:solidFill>
              <a:srgbClr val="006F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209" name="Google Shape;209;p29"/>
          <p:cNvSpPr txBox="1"/>
          <p:nvPr/>
        </p:nvSpPr>
        <p:spPr>
          <a:xfrm>
            <a:off x="3124200" y="5334000"/>
            <a:ext cx="2514600" cy="1066800"/>
          </a:xfrm>
          <a:prstGeom prst="rect">
            <a:avLst/>
          </a:prstGeom>
          <a:solidFill>
            <a:schemeClr val="accent1"/>
          </a:solidFill>
          <a:ln w="25400" cap="flat" cmpd="sng">
            <a:solidFill>
              <a:srgbClr val="006F9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a:solidFill>
                  <a:srgbClr val="FFFFFF"/>
                </a:solidFill>
                <a:latin typeface="Arial"/>
                <a:ea typeface="Arial"/>
                <a:cs typeface="Arial"/>
                <a:sym typeface="Arial"/>
              </a:rPr>
              <a:t>BHINEKA (ME)RUSAK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600"/>
              <a:buFont typeface="Arial"/>
              <a:buNone/>
            </a:pPr>
            <a:r>
              <a:rPr lang="en-US" sz="3600" b="0" i="0" u="none">
                <a:solidFill>
                  <a:schemeClr val="lt2"/>
                </a:solidFill>
                <a:latin typeface="Arial"/>
                <a:ea typeface="Arial"/>
                <a:cs typeface="Arial"/>
                <a:sym typeface="Arial"/>
              </a:rPr>
              <a:t>POTENSI MERUSAK KEHIDUPAN BERKEBANGSAAN</a:t>
            </a:r>
            <a:endParaRPr/>
          </a:p>
        </p:txBody>
      </p:sp>
      <p:sp>
        <p:nvSpPr>
          <p:cNvPr id="222" name="Google Shape;222;p31"/>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hlink"/>
              </a:buClr>
              <a:buSzPts val="3200"/>
              <a:buFont typeface="Noto Sans Symbols"/>
              <a:buChar char="▪"/>
            </a:pPr>
            <a:r>
              <a:rPr lang="en-US" sz="3200" b="0" i="0" u="none" dirty="0" err="1">
                <a:solidFill>
                  <a:schemeClr val="lt1"/>
                </a:solidFill>
                <a:latin typeface="Arial"/>
                <a:ea typeface="Arial"/>
                <a:cs typeface="Arial"/>
                <a:sym typeface="Arial"/>
              </a:rPr>
              <a:t>Primordialisme</a:t>
            </a:r>
            <a:r>
              <a:rPr lang="en-US" sz="3200" b="0" i="0" u="none" dirty="0">
                <a:solidFill>
                  <a:schemeClr val="lt1"/>
                </a:solidFill>
                <a:latin typeface="Arial"/>
                <a:ea typeface="Arial"/>
                <a:cs typeface="Arial"/>
                <a:sym typeface="Arial"/>
              </a:rPr>
              <a:t> (</a:t>
            </a:r>
            <a:r>
              <a:rPr lang="en-US" sz="3200" b="0" i="0" u="none" dirty="0" err="1">
                <a:solidFill>
                  <a:schemeClr val="lt1"/>
                </a:solidFill>
                <a:latin typeface="Arial"/>
                <a:ea typeface="Arial"/>
                <a:cs typeface="Arial"/>
                <a:sym typeface="Arial"/>
              </a:rPr>
              <a:t>membanggakan</a:t>
            </a:r>
            <a:r>
              <a:rPr lang="en-US" sz="3200" b="0" i="0" u="none" dirty="0">
                <a:solidFill>
                  <a:schemeClr val="lt1"/>
                </a:solidFill>
                <a:latin typeface="Arial"/>
                <a:ea typeface="Arial"/>
                <a:cs typeface="Arial"/>
                <a:sym typeface="Arial"/>
              </a:rPr>
              <a:t> rasa </a:t>
            </a:r>
            <a:r>
              <a:rPr lang="en-US" sz="3200" b="0" i="0" u="none" dirty="0" err="1">
                <a:solidFill>
                  <a:schemeClr val="lt1"/>
                </a:solidFill>
                <a:latin typeface="Arial"/>
                <a:ea typeface="Arial"/>
                <a:cs typeface="Arial"/>
                <a:sym typeface="Arial"/>
              </a:rPr>
              <a:t>kesukuan</a:t>
            </a:r>
            <a:r>
              <a:rPr lang="en-US" sz="3200" b="0" i="0" u="none" dirty="0">
                <a:solidFill>
                  <a:schemeClr val="lt1"/>
                </a:solidFill>
                <a:latin typeface="Arial"/>
                <a:ea typeface="Arial"/>
                <a:cs typeface="Arial"/>
                <a:sym typeface="Arial"/>
              </a:rPr>
              <a:t> </a:t>
            </a:r>
            <a:r>
              <a:rPr lang="en-US" sz="3200" b="0" i="0" u="none" dirty="0" err="1">
                <a:solidFill>
                  <a:schemeClr val="lt1"/>
                </a:solidFill>
                <a:latin typeface="Arial"/>
                <a:ea typeface="Arial"/>
                <a:cs typeface="Arial"/>
                <a:sym typeface="Arial"/>
              </a:rPr>
              <a:t>secara</a:t>
            </a:r>
            <a:r>
              <a:rPr lang="en-US" sz="3200" b="0" i="0" u="none" dirty="0">
                <a:solidFill>
                  <a:schemeClr val="lt1"/>
                </a:solidFill>
                <a:latin typeface="Arial"/>
                <a:ea typeface="Arial"/>
                <a:cs typeface="Arial"/>
                <a:sym typeface="Arial"/>
              </a:rPr>
              <a:t> </a:t>
            </a:r>
            <a:r>
              <a:rPr lang="en-US" sz="3200" b="0" i="0" u="none" dirty="0" err="1">
                <a:solidFill>
                  <a:schemeClr val="lt1"/>
                </a:solidFill>
                <a:latin typeface="Arial"/>
                <a:ea typeface="Arial"/>
                <a:cs typeface="Arial"/>
                <a:sym typeface="Arial"/>
              </a:rPr>
              <a:t>berlebihan</a:t>
            </a:r>
            <a:r>
              <a:rPr lang="en-US" sz="3200" b="0" i="0" u="none" dirty="0">
                <a:solidFill>
                  <a:schemeClr val="lt1"/>
                </a:solidFill>
                <a:latin typeface="Arial"/>
                <a:ea typeface="Arial"/>
                <a:cs typeface="Arial"/>
                <a:sym typeface="Arial"/>
              </a:rPr>
              <a:t>);</a:t>
            </a:r>
            <a:endParaRPr dirty="0"/>
          </a:p>
          <a:p>
            <a:pPr marL="342900" marR="0" lvl="0" indent="-342900" algn="l" rtl="0">
              <a:lnSpc>
                <a:spcPct val="100000"/>
              </a:lnSpc>
              <a:spcBef>
                <a:spcPts val="640"/>
              </a:spcBef>
              <a:spcAft>
                <a:spcPts val="0"/>
              </a:spcAft>
              <a:buClr>
                <a:schemeClr val="hlink"/>
              </a:buClr>
              <a:buSzPts val="3200"/>
              <a:buFont typeface="Noto Sans Symbols"/>
              <a:buChar char="▪"/>
            </a:pPr>
            <a:r>
              <a:rPr lang="en-US" sz="3200" b="0" i="0" u="none" dirty="0" err="1">
                <a:solidFill>
                  <a:schemeClr val="lt1"/>
                </a:solidFill>
                <a:latin typeface="Arial"/>
                <a:ea typeface="Arial"/>
                <a:cs typeface="Arial"/>
                <a:sym typeface="Arial"/>
              </a:rPr>
              <a:t>Radikalisme</a:t>
            </a:r>
            <a:r>
              <a:rPr lang="en-US" sz="3200" b="0" i="0" u="none" dirty="0">
                <a:solidFill>
                  <a:schemeClr val="lt1"/>
                </a:solidFill>
                <a:latin typeface="Arial"/>
                <a:ea typeface="Arial"/>
                <a:cs typeface="Arial"/>
                <a:sym typeface="Arial"/>
              </a:rPr>
              <a:t>, </a:t>
            </a:r>
            <a:r>
              <a:rPr lang="en-US" sz="3200" b="0" i="0" u="none" dirty="0" err="1">
                <a:solidFill>
                  <a:schemeClr val="lt1"/>
                </a:solidFill>
                <a:latin typeface="Arial"/>
                <a:ea typeface="Arial"/>
                <a:cs typeface="Arial"/>
                <a:sym typeface="Arial"/>
              </a:rPr>
              <a:t>baik</a:t>
            </a:r>
            <a:r>
              <a:rPr lang="en-US" sz="3200" b="0" i="0" u="none" dirty="0">
                <a:solidFill>
                  <a:schemeClr val="lt1"/>
                </a:solidFill>
                <a:latin typeface="Arial"/>
                <a:ea typeface="Arial"/>
                <a:cs typeface="Arial"/>
                <a:sym typeface="Arial"/>
              </a:rPr>
              <a:t> liberal (</a:t>
            </a:r>
            <a:r>
              <a:rPr lang="en-US" sz="3200" b="0" i="0" u="none" dirty="0" err="1">
                <a:solidFill>
                  <a:schemeClr val="lt1"/>
                </a:solidFill>
                <a:latin typeface="Arial"/>
                <a:ea typeface="Arial"/>
                <a:cs typeface="Arial"/>
                <a:sym typeface="Arial"/>
              </a:rPr>
              <a:t>pemikiran</a:t>
            </a:r>
            <a:r>
              <a:rPr lang="en-US" sz="3200" b="0" i="0" u="none" dirty="0">
                <a:solidFill>
                  <a:schemeClr val="lt1"/>
                </a:solidFill>
                <a:latin typeface="Arial"/>
                <a:ea typeface="Arial"/>
                <a:cs typeface="Arial"/>
                <a:sym typeface="Arial"/>
              </a:rPr>
              <a:t> </a:t>
            </a:r>
            <a:r>
              <a:rPr lang="en-US" sz="3200" b="0" i="0" u="none" dirty="0" err="1">
                <a:solidFill>
                  <a:schemeClr val="lt1"/>
                </a:solidFill>
                <a:latin typeface="Arial"/>
                <a:ea typeface="Arial"/>
                <a:cs typeface="Arial"/>
                <a:sym typeface="Arial"/>
              </a:rPr>
              <a:t>dan</a:t>
            </a:r>
            <a:r>
              <a:rPr lang="en-US" sz="3200" b="0" i="0" u="none" dirty="0">
                <a:solidFill>
                  <a:schemeClr val="lt1"/>
                </a:solidFill>
                <a:latin typeface="Arial"/>
                <a:ea typeface="Arial"/>
                <a:cs typeface="Arial"/>
                <a:sym typeface="Arial"/>
              </a:rPr>
              <a:t> </a:t>
            </a:r>
            <a:r>
              <a:rPr lang="en-US" sz="3200" b="0" i="0" u="none" dirty="0" err="1">
                <a:solidFill>
                  <a:schemeClr val="lt1"/>
                </a:solidFill>
                <a:latin typeface="Arial"/>
                <a:ea typeface="Arial"/>
                <a:cs typeface="Arial"/>
                <a:sym typeface="Arial"/>
              </a:rPr>
              <a:t>sikap</a:t>
            </a:r>
            <a:r>
              <a:rPr lang="en-US" sz="3200" b="0" i="0" u="none" dirty="0">
                <a:solidFill>
                  <a:schemeClr val="lt1"/>
                </a:solidFill>
                <a:latin typeface="Arial"/>
                <a:ea typeface="Arial"/>
                <a:cs typeface="Arial"/>
                <a:sym typeface="Arial"/>
              </a:rPr>
              <a:t> </a:t>
            </a:r>
            <a:r>
              <a:rPr lang="en-US" sz="3200" b="0" i="0" u="none" dirty="0" err="1">
                <a:solidFill>
                  <a:schemeClr val="lt1"/>
                </a:solidFill>
                <a:latin typeface="Arial"/>
                <a:ea typeface="Arial"/>
                <a:cs typeface="Arial"/>
                <a:sym typeface="Arial"/>
              </a:rPr>
              <a:t>hidup</a:t>
            </a:r>
            <a:r>
              <a:rPr lang="en-US" sz="3200" b="0" i="0" u="none" dirty="0">
                <a:solidFill>
                  <a:schemeClr val="lt1"/>
                </a:solidFill>
                <a:latin typeface="Arial"/>
                <a:ea typeface="Arial"/>
                <a:cs typeface="Arial"/>
                <a:sym typeface="Arial"/>
              </a:rPr>
              <a:t> </a:t>
            </a:r>
            <a:r>
              <a:rPr lang="en-US" sz="3200" b="0" i="0" u="none" dirty="0" err="1">
                <a:solidFill>
                  <a:schemeClr val="lt1"/>
                </a:solidFill>
                <a:latin typeface="Arial"/>
                <a:ea typeface="Arial"/>
                <a:cs typeface="Arial"/>
                <a:sym typeface="Arial"/>
              </a:rPr>
              <a:t>bebas</a:t>
            </a:r>
            <a:r>
              <a:rPr lang="en-US" sz="3200" b="0" i="0" u="none" dirty="0">
                <a:solidFill>
                  <a:schemeClr val="lt1"/>
                </a:solidFill>
                <a:latin typeface="Arial"/>
                <a:ea typeface="Arial"/>
                <a:cs typeface="Arial"/>
                <a:sym typeface="Arial"/>
              </a:rPr>
              <a:t> </a:t>
            </a:r>
            <a:r>
              <a:rPr lang="en-US" sz="3200" b="0" i="0" u="none" dirty="0" err="1">
                <a:solidFill>
                  <a:schemeClr val="lt1"/>
                </a:solidFill>
                <a:latin typeface="Arial"/>
                <a:ea typeface="Arial"/>
                <a:cs typeface="Arial"/>
                <a:sym typeface="Arial"/>
              </a:rPr>
              <a:t>dan</a:t>
            </a:r>
            <a:r>
              <a:rPr lang="en-US" sz="3200" b="0" i="0" u="none" dirty="0">
                <a:solidFill>
                  <a:schemeClr val="lt1"/>
                </a:solidFill>
                <a:latin typeface="Arial"/>
                <a:ea typeface="Arial"/>
                <a:cs typeface="Arial"/>
                <a:sym typeface="Arial"/>
              </a:rPr>
              <a:t> individual) </a:t>
            </a:r>
            <a:r>
              <a:rPr lang="en-US" sz="3200" b="0" i="0" u="none" dirty="0" err="1">
                <a:solidFill>
                  <a:schemeClr val="lt1"/>
                </a:solidFill>
                <a:latin typeface="Arial"/>
                <a:ea typeface="Arial"/>
                <a:cs typeface="Arial"/>
                <a:sym typeface="Arial"/>
              </a:rPr>
              <a:t>maupun</a:t>
            </a:r>
            <a:r>
              <a:rPr lang="en-US" sz="3200" b="0" i="0" u="none" dirty="0">
                <a:solidFill>
                  <a:schemeClr val="lt1"/>
                </a:solidFill>
                <a:latin typeface="Arial"/>
                <a:ea typeface="Arial"/>
                <a:cs typeface="Arial"/>
                <a:sym typeface="Arial"/>
              </a:rPr>
              <a:t> </a:t>
            </a:r>
            <a:r>
              <a:rPr lang="en-US" sz="3200" b="0" i="0" u="none" dirty="0" err="1">
                <a:solidFill>
                  <a:schemeClr val="lt1"/>
                </a:solidFill>
                <a:latin typeface="Arial"/>
                <a:ea typeface="Arial"/>
                <a:cs typeface="Arial"/>
                <a:sym typeface="Arial"/>
              </a:rPr>
              <a:t>sektarian</a:t>
            </a:r>
            <a:r>
              <a:rPr lang="en-US" sz="3200" b="0" i="0" u="none" dirty="0">
                <a:solidFill>
                  <a:schemeClr val="lt1"/>
                </a:solidFill>
                <a:latin typeface="Arial"/>
                <a:ea typeface="Arial"/>
                <a:cs typeface="Arial"/>
                <a:sym typeface="Arial"/>
              </a:rPr>
              <a:t> (</a:t>
            </a:r>
            <a:r>
              <a:rPr lang="en-US" sz="3200" b="0" i="0" u="none" dirty="0" err="1">
                <a:solidFill>
                  <a:schemeClr val="lt1"/>
                </a:solidFill>
                <a:latin typeface="Arial"/>
                <a:ea typeface="Arial"/>
                <a:cs typeface="Arial"/>
                <a:sym typeface="Arial"/>
              </a:rPr>
              <a:t>beragama</a:t>
            </a:r>
            <a:r>
              <a:rPr lang="en-US" sz="3200" b="0" i="0" u="none" dirty="0">
                <a:solidFill>
                  <a:schemeClr val="lt1"/>
                </a:solidFill>
                <a:latin typeface="Arial"/>
                <a:ea typeface="Arial"/>
                <a:cs typeface="Arial"/>
                <a:sym typeface="Arial"/>
              </a:rPr>
              <a:t> yang </a:t>
            </a:r>
            <a:r>
              <a:rPr lang="en-US" sz="3200" b="0" i="0" u="none" dirty="0" err="1">
                <a:solidFill>
                  <a:schemeClr val="lt1"/>
                </a:solidFill>
                <a:latin typeface="Arial"/>
                <a:ea typeface="Arial"/>
                <a:cs typeface="Arial"/>
                <a:sym typeface="Arial"/>
              </a:rPr>
              <a:t>tidak</a:t>
            </a:r>
            <a:r>
              <a:rPr lang="en-US" sz="3200" b="0" i="0" u="none" dirty="0">
                <a:solidFill>
                  <a:schemeClr val="lt1"/>
                </a:solidFill>
                <a:latin typeface="Arial"/>
                <a:ea typeface="Arial"/>
                <a:cs typeface="Arial"/>
                <a:sym typeface="Arial"/>
              </a:rPr>
              <a:t> </a:t>
            </a:r>
            <a:r>
              <a:rPr lang="en-US" sz="3200" b="0" i="0" u="none" dirty="0" err="1">
                <a:solidFill>
                  <a:schemeClr val="lt1"/>
                </a:solidFill>
                <a:latin typeface="Arial"/>
                <a:ea typeface="Arial"/>
                <a:cs typeface="Arial"/>
                <a:sym typeface="Arial"/>
              </a:rPr>
              <a:t>toleran</a:t>
            </a:r>
            <a:r>
              <a:rPr lang="en-US" sz="3200" b="0" i="0" u="none" dirty="0">
                <a:solidFill>
                  <a:schemeClr val="lt1"/>
                </a:solidFill>
                <a:latin typeface="Arial"/>
                <a:ea typeface="Arial"/>
                <a:cs typeface="Arial"/>
                <a:sym typeface="Arial"/>
              </a:rPr>
              <a:t>);</a:t>
            </a:r>
            <a:endParaRPr dirty="0"/>
          </a:p>
          <a:p>
            <a:pPr marL="342900" marR="0" lvl="0" indent="-342900" algn="l" rtl="0">
              <a:lnSpc>
                <a:spcPct val="100000"/>
              </a:lnSpc>
              <a:spcBef>
                <a:spcPts val="640"/>
              </a:spcBef>
              <a:spcAft>
                <a:spcPts val="0"/>
              </a:spcAft>
              <a:buClr>
                <a:schemeClr val="hlink"/>
              </a:buClr>
              <a:buSzPts val="3200"/>
              <a:buFont typeface="Noto Sans Symbols"/>
              <a:buChar char="▪"/>
            </a:pPr>
            <a:r>
              <a:rPr lang="en-US" sz="3200" b="0" i="0" u="none" dirty="0" err="1">
                <a:solidFill>
                  <a:schemeClr val="lt1"/>
                </a:solidFill>
                <a:latin typeface="Arial"/>
                <a:ea typeface="Arial"/>
                <a:cs typeface="Arial"/>
                <a:sym typeface="Arial"/>
              </a:rPr>
              <a:t>Ketidakadilan</a:t>
            </a:r>
            <a:r>
              <a:rPr lang="en-US" sz="3200" b="0" i="0" u="none" dirty="0">
                <a:solidFill>
                  <a:schemeClr val="lt1"/>
                </a:solidFill>
                <a:latin typeface="Arial"/>
                <a:ea typeface="Arial"/>
                <a:cs typeface="Arial"/>
                <a:sym typeface="Arial"/>
              </a:rPr>
              <a:t> </a:t>
            </a:r>
            <a:r>
              <a:rPr lang="en-US" sz="3200" b="0" i="0" u="none" dirty="0" err="1">
                <a:solidFill>
                  <a:schemeClr val="lt1"/>
                </a:solidFill>
                <a:latin typeface="Arial"/>
                <a:ea typeface="Arial"/>
                <a:cs typeface="Arial"/>
                <a:sym typeface="Arial"/>
              </a:rPr>
              <a:t>Sosial</a:t>
            </a:r>
            <a:r>
              <a:rPr lang="en-US" sz="3200" b="0" i="0" u="none" dirty="0">
                <a:solidFill>
                  <a:schemeClr val="lt1"/>
                </a:solidFill>
                <a:latin typeface="Arial"/>
                <a:ea typeface="Arial"/>
                <a:cs typeface="Arial"/>
                <a:sym typeface="Arial"/>
              </a:rPr>
              <a:t> di </a:t>
            </a:r>
            <a:r>
              <a:rPr lang="en-US" sz="3200" b="0" i="0" u="none" dirty="0" err="1">
                <a:solidFill>
                  <a:schemeClr val="lt1"/>
                </a:solidFill>
                <a:latin typeface="Arial"/>
                <a:ea typeface="Arial"/>
                <a:cs typeface="Arial"/>
                <a:sym typeface="Arial"/>
              </a:rPr>
              <a:t>segala</a:t>
            </a:r>
            <a:r>
              <a:rPr lang="en-US" sz="3200" b="0" i="0" u="none" dirty="0">
                <a:solidFill>
                  <a:schemeClr val="lt1"/>
                </a:solidFill>
                <a:latin typeface="Arial"/>
                <a:ea typeface="Arial"/>
                <a:cs typeface="Arial"/>
                <a:sym typeface="Arial"/>
              </a:rPr>
              <a:t> </a:t>
            </a:r>
            <a:r>
              <a:rPr lang="en-US" sz="3200" b="0" i="0" u="none" dirty="0" err="1">
                <a:solidFill>
                  <a:schemeClr val="lt1"/>
                </a:solidFill>
                <a:latin typeface="Arial"/>
                <a:ea typeface="Arial"/>
                <a:cs typeface="Arial"/>
                <a:sym typeface="Arial"/>
              </a:rPr>
              <a:t>bidang</a:t>
            </a:r>
            <a:r>
              <a:rPr lang="en-US" sz="3200" b="0" i="0" u="none" dirty="0">
                <a:solidFill>
                  <a:schemeClr val="lt1"/>
                </a:solidFill>
                <a:latin typeface="Arial"/>
                <a:ea typeface="Arial"/>
                <a:cs typeface="Arial"/>
                <a:sym typeface="Arial"/>
              </a:rPr>
              <a:t> </a:t>
            </a:r>
            <a:r>
              <a:rPr lang="en-US" sz="3200" b="0" i="0" u="none" dirty="0" err="1">
                <a:solidFill>
                  <a:schemeClr val="lt1"/>
                </a:solidFill>
                <a:latin typeface="Arial"/>
                <a:ea typeface="Arial"/>
                <a:cs typeface="Arial"/>
                <a:sym typeface="Arial"/>
              </a:rPr>
              <a:t>kehidupan</a:t>
            </a:r>
            <a:r>
              <a:rPr lang="en-US" sz="3200" b="0" i="0" u="none" dirty="0">
                <a:solidFill>
                  <a:schemeClr val="lt1"/>
                </a:solidFill>
                <a:latin typeface="Arial"/>
                <a:ea typeface="Arial"/>
                <a:cs typeface="Arial"/>
                <a:sym typeface="Arial"/>
              </a:rPr>
              <a:t>, </a:t>
            </a:r>
            <a:r>
              <a:rPr lang="en-US" sz="3200" b="0" i="0" u="none" dirty="0" err="1">
                <a:solidFill>
                  <a:schemeClr val="lt1"/>
                </a:solidFill>
                <a:latin typeface="Arial"/>
                <a:ea typeface="Arial"/>
                <a:cs typeface="Arial"/>
                <a:sym typeface="Arial"/>
              </a:rPr>
              <a:t>utamanya</a:t>
            </a:r>
            <a:r>
              <a:rPr lang="en-US" sz="3200" b="0" i="0" u="none" dirty="0">
                <a:solidFill>
                  <a:schemeClr val="lt1"/>
                </a:solidFill>
                <a:latin typeface="Arial"/>
                <a:ea typeface="Arial"/>
                <a:cs typeface="Arial"/>
                <a:sym typeface="Arial"/>
              </a:rPr>
              <a:t> </a:t>
            </a:r>
            <a:r>
              <a:rPr lang="en-US" sz="3200" b="0" i="0" u="none" dirty="0" err="1">
                <a:solidFill>
                  <a:schemeClr val="lt1"/>
                </a:solidFill>
                <a:latin typeface="Arial"/>
                <a:ea typeface="Arial"/>
                <a:cs typeface="Arial"/>
                <a:sym typeface="Arial"/>
              </a:rPr>
              <a:t>ekonomi</a:t>
            </a:r>
            <a:r>
              <a:rPr lang="en-US" sz="3200" b="0" i="0" u="none" dirty="0">
                <a:solidFill>
                  <a:schemeClr val="lt1"/>
                </a:solidFill>
                <a:latin typeface="Arial"/>
                <a:ea typeface="Arial"/>
                <a:cs typeface="Arial"/>
                <a:sym typeface="Arial"/>
              </a:rPr>
              <a:t> </a:t>
            </a:r>
            <a:r>
              <a:rPr lang="en-US" sz="3200" b="0" i="0" u="none" dirty="0" err="1">
                <a:solidFill>
                  <a:schemeClr val="lt1"/>
                </a:solidFill>
                <a:latin typeface="Arial"/>
                <a:ea typeface="Arial"/>
                <a:cs typeface="Arial"/>
                <a:sym typeface="Arial"/>
              </a:rPr>
              <a:t>dan</a:t>
            </a:r>
            <a:r>
              <a:rPr lang="en-US" sz="3200" b="0" i="0" u="none" dirty="0">
                <a:solidFill>
                  <a:schemeClr val="lt1"/>
                </a:solidFill>
                <a:latin typeface="Arial"/>
                <a:ea typeface="Arial"/>
                <a:cs typeface="Arial"/>
                <a:sym typeface="Arial"/>
              </a:rPr>
              <a:t> </a:t>
            </a:r>
            <a:r>
              <a:rPr lang="en-US" sz="3200" b="0" i="0" u="none" dirty="0" err="1">
                <a:solidFill>
                  <a:schemeClr val="lt1"/>
                </a:solidFill>
                <a:latin typeface="Arial"/>
                <a:ea typeface="Arial"/>
                <a:cs typeface="Arial"/>
                <a:sym typeface="Arial"/>
              </a:rPr>
              <a:t>hukum</a:t>
            </a:r>
            <a:r>
              <a:rPr lang="en-US" sz="3200" b="0" i="0" u="none" dirty="0">
                <a:solidFill>
                  <a:schemeClr val="lt1"/>
                </a:solidFill>
                <a:latin typeface="Arial"/>
                <a:ea typeface="Arial"/>
                <a:cs typeface="Arial"/>
                <a:sym typeface="Arial"/>
              </a:rPr>
              <a:t>;</a:t>
            </a:r>
            <a:endParaRPr dirty="0"/>
          </a:p>
          <a:p>
            <a:pPr marL="342900" marR="0" lvl="0" indent="-139700" algn="l" rtl="0">
              <a:spcBef>
                <a:spcPts val="640"/>
              </a:spcBef>
              <a:spcAft>
                <a:spcPts val="0"/>
              </a:spcAft>
              <a:buClr>
                <a:schemeClr val="hlink"/>
              </a:buClr>
              <a:buSzPts val="3200"/>
              <a:buFont typeface="Noto Sans Symbols"/>
              <a:buNone/>
            </a:pPr>
            <a:endParaRPr sz="3200" b="0" i="0" u="none" dirty="0">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32"/>
          <p:cNvPicPr preferRelativeResize="0"/>
          <p:nvPr/>
        </p:nvPicPr>
        <p:blipFill rotWithShape="1">
          <a:blip r:embed="rId3">
            <a:alphaModFix/>
          </a:blip>
          <a:srcRect/>
          <a:stretch/>
        </p:blipFill>
        <p:spPr>
          <a:xfrm>
            <a:off x="2822575" y="731837"/>
            <a:ext cx="4267200" cy="633412"/>
          </a:xfrm>
          <a:prstGeom prst="rect">
            <a:avLst/>
          </a:prstGeom>
          <a:noFill/>
          <a:ln>
            <a:noFill/>
          </a:ln>
        </p:spPr>
      </p:pic>
      <p:sp>
        <p:nvSpPr>
          <p:cNvPr id="2" name="Rounded Rectangle 1">
            <a:extLst>
              <a:ext uri="{FF2B5EF4-FFF2-40B4-BE49-F238E27FC236}">
                <a16:creationId xmlns:a16="http://schemas.microsoft.com/office/drawing/2014/main" id="{5E00A508-A528-0545-9A43-CCAE7DEE8B05}"/>
              </a:ext>
            </a:extLst>
          </p:cNvPr>
          <p:cNvSpPr/>
          <p:nvPr/>
        </p:nvSpPr>
        <p:spPr>
          <a:xfrm>
            <a:off x="451945" y="1906207"/>
            <a:ext cx="8103475" cy="38324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t>Bagaimana</a:t>
            </a:r>
            <a:r>
              <a:rPr lang="en-US" sz="3200" dirty="0"/>
              <a:t> </a:t>
            </a:r>
            <a:r>
              <a:rPr lang="en-US" sz="3200" dirty="0" err="1"/>
              <a:t>konstruksi</a:t>
            </a:r>
            <a:r>
              <a:rPr lang="en-US" sz="3200" dirty="0"/>
              <a:t> </a:t>
            </a:r>
            <a:r>
              <a:rPr lang="en-US" sz="3200" dirty="0" err="1"/>
              <a:t>identitas</a:t>
            </a:r>
            <a:r>
              <a:rPr lang="en-US" sz="3200" dirty="0"/>
              <a:t> </a:t>
            </a:r>
            <a:r>
              <a:rPr lang="en-US" sz="3200" dirty="0" err="1"/>
              <a:t>nasional</a:t>
            </a:r>
            <a:r>
              <a:rPr lang="en-US" sz="3200" dirty="0"/>
              <a:t> </a:t>
            </a:r>
            <a:r>
              <a:rPr lang="en-US" sz="3200" dirty="0" err="1"/>
              <a:t>kita</a:t>
            </a:r>
            <a:r>
              <a:rPr lang="en-US" sz="3200" dirty="0"/>
              <a:t> </a:t>
            </a:r>
            <a:r>
              <a:rPr lang="en-US" sz="3200" dirty="0" err="1"/>
              <a:t>belakangan</a:t>
            </a:r>
            <a:r>
              <a:rPr lang="en-US" sz="3200" dirty="0"/>
              <a:t> </a:t>
            </a:r>
            <a:r>
              <a:rPr lang="en-US" sz="3200" dirty="0" err="1"/>
              <a:t>ini</a:t>
            </a:r>
            <a:r>
              <a:rPr lang="en-US" sz="3200" dirty="0"/>
              <a:t> di </a:t>
            </a:r>
            <a:r>
              <a:rPr lang="en-US" sz="3200" dirty="0" err="1"/>
              <a:t>tengah</a:t>
            </a:r>
            <a:r>
              <a:rPr lang="en-US" sz="3200" dirty="0"/>
              <a:t> </a:t>
            </a:r>
            <a:r>
              <a:rPr lang="en-US" sz="3200" dirty="0" err="1"/>
              <a:t>karut</a:t>
            </a:r>
            <a:r>
              <a:rPr lang="en-US" sz="3200" dirty="0"/>
              <a:t> </a:t>
            </a:r>
            <a:r>
              <a:rPr lang="en-US" sz="3200" dirty="0" err="1"/>
              <a:t>marutnya</a:t>
            </a:r>
            <a:r>
              <a:rPr lang="en-US" sz="3200" dirty="0"/>
              <a:t> </a:t>
            </a:r>
            <a:r>
              <a:rPr lang="en-US" sz="3200" dirty="0" err="1"/>
              <a:t>situasi</a:t>
            </a:r>
            <a:r>
              <a:rPr lang="en-US" sz="3200" dirty="0"/>
              <a:t> </a:t>
            </a:r>
            <a:r>
              <a:rPr lang="en-US" sz="3200" dirty="0" err="1"/>
              <a:t>kehidupan</a:t>
            </a:r>
            <a:r>
              <a:rPr lang="en-US" sz="3200" dirty="0"/>
              <a:t> </a:t>
            </a:r>
            <a:r>
              <a:rPr lang="en-US" sz="3200" dirty="0" err="1"/>
              <a:t>kebangsaan</a:t>
            </a:r>
            <a:r>
              <a:rPr lang="en-US" sz="3200" dirty="0"/>
              <a:t> </a:t>
            </a:r>
            <a:r>
              <a:rPr lang="en-US" sz="3200" dirty="0" err="1"/>
              <a:t>dan</a:t>
            </a:r>
            <a:r>
              <a:rPr lang="en-US" sz="3200" dirty="0"/>
              <a:t> </a:t>
            </a:r>
            <a:r>
              <a:rPr lang="en-US" sz="3200" dirty="0" err="1"/>
              <a:t>pesatnya</a:t>
            </a:r>
            <a:r>
              <a:rPr lang="en-US" sz="3200" dirty="0"/>
              <a:t> </a:t>
            </a:r>
            <a:r>
              <a:rPr lang="en-US" sz="3200" dirty="0" err="1"/>
              <a:t>arus</a:t>
            </a:r>
            <a:r>
              <a:rPr lang="en-US" sz="3200" dirty="0"/>
              <a:t> </a:t>
            </a:r>
            <a:r>
              <a:rPr lang="en-US" sz="3200" dirty="0" err="1"/>
              <a:t>globalisasi</a:t>
            </a:r>
            <a:r>
              <a:rPr lang="en-US" sz="3200" dirty="0"/>
              <a:t>, era </a:t>
            </a:r>
            <a:r>
              <a:rPr lang="en-US" sz="3200" dirty="0" err="1"/>
              <a:t>distrupsi</a:t>
            </a:r>
            <a:r>
              <a:rPr lang="en-US" sz="3200" dirty="0"/>
              <a:t> </a:t>
            </a:r>
            <a:r>
              <a:rPr lang="en-US" sz="3200" dirty="0" err="1"/>
              <a:t>revolusi</a:t>
            </a:r>
            <a:r>
              <a:rPr lang="en-US" sz="3200" dirty="0"/>
              <a:t> industry 4.0?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p:nvPr/>
        </p:nvSpPr>
        <p:spPr>
          <a:xfrm>
            <a:off x="1476375" y="404812"/>
            <a:ext cx="6767512"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00" name="Google Shape;100;p15"/>
          <p:cNvSpPr txBox="1"/>
          <p:nvPr/>
        </p:nvSpPr>
        <p:spPr>
          <a:xfrm>
            <a:off x="1187450" y="836612"/>
            <a:ext cx="7056437"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01" name="Google Shape;101;p15"/>
          <p:cNvSpPr txBox="1"/>
          <p:nvPr/>
        </p:nvSpPr>
        <p:spPr>
          <a:xfrm>
            <a:off x="2627312" y="908050"/>
            <a:ext cx="5545137"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02" name="Google Shape;102;p15"/>
          <p:cNvSpPr txBox="1"/>
          <p:nvPr/>
        </p:nvSpPr>
        <p:spPr>
          <a:xfrm>
            <a:off x="2339975" y="1412875"/>
            <a:ext cx="403225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pic>
        <p:nvPicPr>
          <p:cNvPr id="103" name="Google Shape;103;p15"/>
          <p:cNvPicPr preferRelativeResize="0"/>
          <p:nvPr/>
        </p:nvPicPr>
        <p:blipFill rotWithShape="1">
          <a:blip r:embed="rId3">
            <a:alphaModFix/>
          </a:blip>
          <a:srcRect/>
          <a:stretch/>
        </p:blipFill>
        <p:spPr>
          <a:xfrm>
            <a:off x="407987" y="1981200"/>
            <a:ext cx="8272462" cy="2535237"/>
          </a:xfrm>
          <a:prstGeom prst="rect">
            <a:avLst/>
          </a:prstGeom>
          <a:noFill/>
          <a:ln>
            <a:noFill/>
          </a:ln>
        </p:spPr>
      </p:pic>
    </p:spTree>
    <p:extLst>
      <p:ext uri="{BB962C8B-B14F-4D97-AF65-F5344CB8AC3E}">
        <p14:creationId xmlns:p14="http://schemas.microsoft.com/office/powerpoint/2010/main" val="188290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33"/>
          <p:cNvPicPr preferRelativeResize="0"/>
          <p:nvPr/>
        </p:nvPicPr>
        <p:blipFill rotWithShape="1">
          <a:blip r:embed="rId3">
            <a:alphaModFix/>
          </a:blip>
          <a:srcRect/>
          <a:stretch/>
        </p:blipFill>
        <p:spPr>
          <a:xfrm>
            <a:off x="884237" y="219075"/>
            <a:ext cx="7223125" cy="701675"/>
          </a:xfrm>
          <a:prstGeom prst="rect">
            <a:avLst/>
          </a:prstGeom>
          <a:noFill/>
          <a:ln>
            <a:noFill/>
          </a:ln>
        </p:spPr>
      </p:pic>
      <p:pic>
        <p:nvPicPr>
          <p:cNvPr id="234" name="Google Shape;234;p33"/>
          <p:cNvPicPr preferRelativeResize="0"/>
          <p:nvPr/>
        </p:nvPicPr>
        <p:blipFill rotWithShape="1">
          <a:blip r:embed="rId4">
            <a:alphaModFix/>
          </a:blip>
          <a:srcRect/>
          <a:stretch/>
        </p:blipFill>
        <p:spPr>
          <a:xfrm>
            <a:off x="-6350" y="1122362"/>
            <a:ext cx="9156700" cy="5461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a:spLocks noGrp="1"/>
          </p:cNvSpPr>
          <p:nvPr>
            <p:ph type="body" idx="1"/>
          </p:nvPr>
        </p:nvSpPr>
        <p:spPr>
          <a:xfrm>
            <a:off x="685800" y="301625"/>
            <a:ext cx="7772400" cy="6296025"/>
          </a:xfrm>
          <a:prstGeom prst="rect">
            <a:avLst/>
          </a:prstGeom>
          <a:noFill/>
          <a:ln>
            <a:noFill/>
          </a:ln>
        </p:spPr>
        <p:txBody>
          <a:bodyPr spcFirstLastPara="1" wrap="square" lIns="91425" tIns="45700" rIns="91425" bIns="45700" anchor="t" anchorCtr="0">
            <a:noAutofit/>
          </a:bodyPr>
          <a:lstStyle/>
          <a:p>
            <a:pPr marL="609600" marR="0" lvl="0" indent="-609600" algn="l" rtl="0">
              <a:lnSpc>
                <a:spcPct val="100000"/>
              </a:lnSpc>
              <a:spcBef>
                <a:spcPts val="0"/>
              </a:spcBef>
              <a:spcAft>
                <a:spcPts val="0"/>
              </a:spcAft>
              <a:buClr>
                <a:schemeClr val="hlink"/>
              </a:buClr>
              <a:buSzPts val="2400"/>
              <a:buFont typeface="Noto Sans Symbols"/>
              <a:buChar char="▪"/>
            </a:pPr>
            <a:r>
              <a:rPr lang="en-US" sz="2400" b="0" i="0" u="none" strike="noStrike" cap="none">
                <a:solidFill>
                  <a:schemeClr val="lt1"/>
                </a:solidFill>
                <a:latin typeface="Arial"/>
                <a:ea typeface="Arial"/>
                <a:cs typeface="Arial"/>
                <a:sym typeface="Arial"/>
              </a:rPr>
              <a:t>Pemberdayaan identitas nasional, tidak lain melalui revitalisasi PANCASILA yang mengandung dimensi </a:t>
            </a:r>
            <a:endParaRPr/>
          </a:p>
          <a:p>
            <a:pPr marL="609600" marR="0" lvl="0" indent="-482600" algn="l" rtl="0">
              <a:lnSpc>
                <a:spcPct val="100000"/>
              </a:lnSpc>
              <a:spcBef>
                <a:spcPts val="400"/>
              </a:spcBef>
              <a:spcAft>
                <a:spcPts val="0"/>
              </a:spcAft>
              <a:buClr>
                <a:schemeClr val="hlink"/>
              </a:buClr>
              <a:buSzPts val="2000"/>
              <a:buFont typeface="Noto Sans Symbols"/>
              <a:buNone/>
            </a:pPr>
            <a:endParaRPr sz="2000" b="0" i="0" u="none" strike="noStrike" cap="none">
              <a:solidFill>
                <a:schemeClr val="lt1"/>
              </a:solidFill>
              <a:latin typeface="Arial"/>
              <a:ea typeface="Arial"/>
              <a:cs typeface="Arial"/>
              <a:sym typeface="Arial"/>
            </a:endParaRPr>
          </a:p>
          <a:p>
            <a:pPr marL="609600" marR="0" lvl="0" indent="-609600" algn="l" rtl="0">
              <a:lnSpc>
                <a:spcPct val="100000"/>
              </a:lnSpc>
              <a:spcBef>
                <a:spcPts val="400"/>
              </a:spcBef>
              <a:spcAft>
                <a:spcPts val="0"/>
              </a:spcAft>
              <a:buClr>
                <a:schemeClr val="hlink"/>
              </a:buClr>
              <a:buSzPts val="2000"/>
              <a:buFont typeface="Noto Sans Symbols"/>
              <a:buAutoNum type="arabicPeriod"/>
            </a:pPr>
            <a:r>
              <a:rPr lang="en-US" sz="2000" b="0" i="0" u="none" strike="noStrike" cap="none">
                <a:solidFill>
                  <a:schemeClr val="lt1"/>
                </a:solidFill>
                <a:latin typeface="Arial"/>
                <a:ea typeface="Arial"/>
                <a:cs typeface="Arial"/>
                <a:sym typeface="Arial"/>
              </a:rPr>
              <a:t>REALITAS : nilai yg terkandung didalamnya dikonkretisasikan dlm hidup keseharian sebagai cerminan kondisi objektif yg tumbuh dan berkembang dlm masyarakat kampus utamanya.</a:t>
            </a:r>
            <a:endParaRPr/>
          </a:p>
          <a:p>
            <a:pPr marL="609600" marR="0" lvl="0" indent="-482600" algn="l" rtl="0">
              <a:lnSpc>
                <a:spcPct val="100000"/>
              </a:lnSpc>
              <a:spcBef>
                <a:spcPts val="400"/>
              </a:spcBef>
              <a:spcAft>
                <a:spcPts val="0"/>
              </a:spcAft>
              <a:buClr>
                <a:schemeClr val="hlink"/>
              </a:buClr>
              <a:buSzPts val="2000"/>
              <a:buFont typeface="Noto Sans Symbols"/>
              <a:buNone/>
            </a:pPr>
            <a:endParaRPr sz="2000" b="0" i="0" u="none" strike="noStrike" cap="none">
              <a:solidFill>
                <a:schemeClr val="lt1"/>
              </a:solidFill>
              <a:latin typeface="Arial"/>
              <a:ea typeface="Arial"/>
              <a:cs typeface="Arial"/>
              <a:sym typeface="Arial"/>
            </a:endParaRPr>
          </a:p>
          <a:p>
            <a:pPr marL="609600" marR="0" lvl="0" indent="-609600" algn="l" rtl="0">
              <a:lnSpc>
                <a:spcPct val="100000"/>
              </a:lnSpc>
              <a:spcBef>
                <a:spcPts val="400"/>
              </a:spcBef>
              <a:spcAft>
                <a:spcPts val="0"/>
              </a:spcAft>
              <a:buClr>
                <a:schemeClr val="hlink"/>
              </a:buClr>
              <a:buSzPts val="2000"/>
              <a:buFont typeface="Noto Sans Symbols"/>
              <a:buAutoNum type="arabicPeriod"/>
            </a:pPr>
            <a:r>
              <a:rPr lang="en-US" sz="2000" b="0" i="0" u="none" strike="noStrike" cap="none">
                <a:solidFill>
                  <a:schemeClr val="lt1"/>
                </a:solidFill>
                <a:latin typeface="Arial"/>
                <a:ea typeface="Arial"/>
                <a:cs typeface="Arial"/>
                <a:sym typeface="Arial"/>
              </a:rPr>
              <a:t>IDEALITAS : idealisme yg terkandung didlmnya bukan suatu utopi tanpa makna, melainkan di objektivasikan sbg kata kerja utk membangkitkan gairah dan optimisme masyarakat guna melihat hari depan secara prospektif, menuju hari esok yg lebih baik</a:t>
            </a:r>
            <a:endParaRPr/>
          </a:p>
          <a:p>
            <a:pPr marL="609600" marR="0" lvl="0" indent="-482600" algn="l" rtl="0">
              <a:lnSpc>
                <a:spcPct val="100000"/>
              </a:lnSpc>
              <a:spcBef>
                <a:spcPts val="400"/>
              </a:spcBef>
              <a:spcAft>
                <a:spcPts val="0"/>
              </a:spcAft>
              <a:buClr>
                <a:schemeClr val="hlink"/>
              </a:buClr>
              <a:buSzPts val="2000"/>
              <a:buFont typeface="Noto Sans Symbols"/>
              <a:buNone/>
            </a:pPr>
            <a:endParaRPr sz="2000" b="0" i="0" u="none" strike="noStrike" cap="none">
              <a:solidFill>
                <a:schemeClr val="lt1"/>
              </a:solidFill>
              <a:latin typeface="Arial"/>
              <a:ea typeface="Arial"/>
              <a:cs typeface="Arial"/>
              <a:sym typeface="Arial"/>
            </a:endParaRPr>
          </a:p>
          <a:p>
            <a:pPr marL="609600" marR="0" lvl="0" indent="-609600" algn="l" rtl="0">
              <a:lnSpc>
                <a:spcPct val="100000"/>
              </a:lnSpc>
              <a:spcBef>
                <a:spcPts val="400"/>
              </a:spcBef>
              <a:spcAft>
                <a:spcPts val="0"/>
              </a:spcAft>
              <a:buClr>
                <a:schemeClr val="hlink"/>
              </a:buClr>
              <a:buSzPts val="2000"/>
              <a:buFont typeface="Noto Sans Symbols"/>
              <a:buAutoNum type="arabicPeriod"/>
            </a:pPr>
            <a:r>
              <a:rPr lang="en-US" sz="2000" b="0" i="0" u="none" strike="noStrike" cap="none">
                <a:solidFill>
                  <a:schemeClr val="lt1"/>
                </a:solidFill>
                <a:latin typeface="Arial"/>
                <a:ea typeface="Arial"/>
                <a:cs typeface="Arial"/>
                <a:sym typeface="Arial"/>
              </a:rPr>
              <a:t>FLEKSIBILITAS : Pancasila bukan barang jadi yg sudah selesai dan tertutup menjadi sesuatu yg sakral, melainkan terbuka bagi tafsir baru utk memenuhi kebutuhan zaman yg terus berkembang</a:t>
            </a:r>
            <a:r>
              <a:rPr lang="en-US" sz="1800" b="0" i="0" u="none" strike="noStrike" cap="none">
                <a:solidFill>
                  <a:schemeClr val="lt1"/>
                </a:solidFill>
                <a:latin typeface="Arial"/>
                <a:ea typeface="Arial"/>
                <a:cs typeface="Arial"/>
                <a:sym typeface="Arial"/>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5"/>
          <p:cNvSpPr txBox="1">
            <a:spLocks noGrp="1"/>
          </p:cNvSpPr>
          <p:nvPr>
            <p:ph type="body" idx="1"/>
          </p:nvPr>
        </p:nvSpPr>
        <p:spPr>
          <a:xfrm>
            <a:off x="685800" y="301625"/>
            <a:ext cx="7772400" cy="61515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hlink"/>
              </a:buClr>
              <a:buSzPts val="2000"/>
              <a:buFont typeface="Noto Sans Symbols"/>
              <a:buNone/>
            </a:pPr>
            <a:r>
              <a:rPr lang="en-US" sz="2000" b="0" i="0" u="none" strike="noStrike" cap="none">
                <a:solidFill>
                  <a:schemeClr val="lt1"/>
                </a:solidFill>
                <a:latin typeface="Arial"/>
                <a:ea typeface="Arial"/>
                <a:cs typeface="Arial"/>
                <a:sym typeface="Arial"/>
              </a:rPr>
              <a:t> </a:t>
            </a:r>
            <a:r>
              <a:rPr lang="en-US" sz="2000" b="0" i="0" u="none" strike="noStrike" cap="none">
                <a:solidFill>
                  <a:schemeClr val="folHlink"/>
                </a:solidFill>
                <a:latin typeface="Arial"/>
                <a:ea typeface="Arial"/>
                <a:cs typeface="Arial"/>
                <a:sym typeface="Arial"/>
              </a:rPr>
              <a:t>→</a:t>
            </a:r>
            <a:r>
              <a:rPr lang="en-US" sz="2000" b="0" i="0" u="none" strike="noStrike" cap="none">
                <a:solidFill>
                  <a:schemeClr val="lt1"/>
                </a:solidFill>
                <a:latin typeface="Arial"/>
                <a:ea typeface="Arial"/>
                <a:cs typeface="Arial"/>
                <a:sym typeface="Arial"/>
              </a:rPr>
              <a:t> </a:t>
            </a:r>
            <a:r>
              <a:rPr lang="en-US" sz="2200" b="0" i="0" u="none" strike="noStrike" cap="none">
                <a:solidFill>
                  <a:schemeClr val="lt1"/>
                </a:solidFill>
                <a:latin typeface="Arial"/>
                <a:ea typeface="Arial"/>
                <a:cs typeface="Arial"/>
                <a:sym typeface="Arial"/>
              </a:rPr>
              <a:t>Dengan demikian tanpa kehilangan nilai hakikinya nilai nilai Pancasila menjadi tetap aktual, relevan serta fungsional sebagai tiang penyangga bagi kehidupan bangsa dan negara dg jiwa dan semangat Bhinneka Tunggal Ika.</a:t>
            </a:r>
            <a:endParaRPr/>
          </a:p>
          <a:p>
            <a:pPr marL="342900" marR="0" lvl="0" indent="-342900" algn="l" rtl="0">
              <a:lnSpc>
                <a:spcPct val="100000"/>
              </a:lnSpc>
              <a:spcBef>
                <a:spcPts val="440"/>
              </a:spcBef>
              <a:spcAft>
                <a:spcPts val="0"/>
              </a:spcAft>
              <a:buClr>
                <a:schemeClr val="hlink"/>
              </a:buClr>
              <a:buSzPts val="2200"/>
              <a:buFont typeface="Noto Sans Symbols"/>
              <a:buNone/>
            </a:pPr>
            <a:endParaRPr sz="2200" b="0" i="0" u="none" strike="noStrike" cap="none">
              <a:solidFill>
                <a:schemeClr val="lt1"/>
              </a:solidFill>
              <a:latin typeface="Arial"/>
              <a:ea typeface="Arial"/>
              <a:cs typeface="Arial"/>
              <a:sym typeface="Arial"/>
            </a:endParaRPr>
          </a:p>
          <a:p>
            <a:pPr marL="342900" marR="0" lvl="0" indent="-342900" algn="l" rtl="0">
              <a:lnSpc>
                <a:spcPct val="100000"/>
              </a:lnSpc>
              <a:spcBef>
                <a:spcPts val="440"/>
              </a:spcBef>
              <a:spcAft>
                <a:spcPts val="0"/>
              </a:spcAft>
              <a:buClr>
                <a:schemeClr val="hlink"/>
              </a:buClr>
              <a:buSzPts val="2200"/>
              <a:buFont typeface="Noto Sans Symbols"/>
              <a:buChar char="→"/>
            </a:pPr>
            <a:r>
              <a:rPr lang="en-US" sz="2200" b="0" i="0" u="none" strike="noStrike" cap="none">
                <a:solidFill>
                  <a:schemeClr val="folHlink"/>
                </a:solidFill>
                <a:latin typeface="Arial"/>
                <a:ea typeface="Arial"/>
                <a:cs typeface="Arial"/>
                <a:sym typeface="Arial"/>
              </a:rPr>
              <a:t>Pada akhirnya revitalisasi Pancasila sebagai manifestasi identitas nasional harus diarahkan pada PEMBINAAN DAN PENGEMBANGAN MORAL</a:t>
            </a:r>
            <a:endParaRPr/>
          </a:p>
          <a:p>
            <a:pPr marL="342900" marR="0" lvl="0" indent="-342900" algn="l" rtl="0">
              <a:lnSpc>
                <a:spcPct val="100000"/>
              </a:lnSpc>
              <a:spcBef>
                <a:spcPts val="440"/>
              </a:spcBef>
              <a:spcAft>
                <a:spcPts val="0"/>
              </a:spcAft>
              <a:buClr>
                <a:schemeClr val="hlink"/>
              </a:buClr>
              <a:buSzPts val="2200"/>
              <a:buFont typeface="Noto Sans Symbols"/>
              <a:buNone/>
            </a:pPr>
            <a:endParaRPr sz="2200" b="0" i="0" u="none" strike="noStrike" cap="none">
              <a:solidFill>
                <a:schemeClr val="folHlink"/>
              </a:solidFill>
              <a:latin typeface="Arial"/>
              <a:ea typeface="Arial"/>
              <a:cs typeface="Arial"/>
              <a:sym typeface="Arial"/>
            </a:endParaRPr>
          </a:p>
          <a:p>
            <a:pPr marL="342900" marR="0" lvl="0" indent="-342900" algn="l" rtl="0">
              <a:lnSpc>
                <a:spcPct val="100000"/>
              </a:lnSpc>
              <a:spcBef>
                <a:spcPts val="440"/>
              </a:spcBef>
              <a:spcAft>
                <a:spcPts val="0"/>
              </a:spcAft>
              <a:buClr>
                <a:schemeClr val="hlink"/>
              </a:buClr>
              <a:buSzPts val="2200"/>
              <a:buFont typeface="Noto Sans Symbols"/>
              <a:buChar char="→"/>
            </a:pPr>
            <a:r>
              <a:rPr lang="en-US" sz="2200" b="0" i="0" u="none" strike="noStrike" cap="none">
                <a:solidFill>
                  <a:schemeClr val="accent2"/>
                </a:solidFill>
                <a:latin typeface="Arial"/>
                <a:ea typeface="Arial"/>
                <a:cs typeface="Arial"/>
                <a:sym typeface="Arial"/>
              </a:rPr>
              <a:t>Moralitas Pancasila dpt menjadi dasar dan arah mengatasi krisis dan disintegrasi yg sudah menyentuh semua segi dan sendi kehidupan</a:t>
            </a:r>
            <a:endParaRPr/>
          </a:p>
          <a:p>
            <a:pPr marL="342900" marR="0" lvl="0" indent="-342900" algn="l" rtl="0">
              <a:lnSpc>
                <a:spcPct val="100000"/>
              </a:lnSpc>
              <a:spcBef>
                <a:spcPts val="440"/>
              </a:spcBef>
              <a:spcAft>
                <a:spcPts val="0"/>
              </a:spcAft>
              <a:buClr>
                <a:schemeClr val="hlink"/>
              </a:buClr>
              <a:buSzPts val="2200"/>
              <a:buFont typeface="Noto Sans Symbols"/>
              <a:buNone/>
            </a:pPr>
            <a:endParaRPr sz="2200" b="0" i="0" u="none" strike="noStrike" cap="none">
              <a:solidFill>
                <a:schemeClr val="accent2"/>
              </a:solidFill>
              <a:latin typeface="Arial"/>
              <a:ea typeface="Arial"/>
              <a:cs typeface="Arial"/>
              <a:sym typeface="Arial"/>
            </a:endParaRPr>
          </a:p>
          <a:p>
            <a:pPr marL="342900" marR="0" lvl="0" indent="-342900" algn="l" rtl="0">
              <a:lnSpc>
                <a:spcPct val="100000"/>
              </a:lnSpc>
              <a:spcBef>
                <a:spcPts val="440"/>
              </a:spcBef>
              <a:spcAft>
                <a:spcPts val="0"/>
              </a:spcAft>
              <a:buClr>
                <a:schemeClr val="hlink"/>
              </a:buClr>
              <a:buSzPts val="2200"/>
              <a:buFont typeface="Noto Sans Symbols"/>
              <a:buChar char="→"/>
            </a:pPr>
            <a:r>
              <a:rPr lang="en-US" sz="2200" b="0" i="0" u="none" strike="noStrike" cap="none">
                <a:solidFill>
                  <a:schemeClr val="accent2"/>
                </a:solidFill>
                <a:latin typeface="Arial"/>
                <a:ea typeface="Arial"/>
                <a:cs typeface="Arial"/>
                <a:sym typeface="Arial"/>
              </a:rPr>
              <a:t>Perlu diasadari bahwa : moralitas Pancasila akan menjadi tanpa makna, menjadi karikatur apabila tdk disertai dukungan suasana kehidupan di bidang hukum secara kondusif dan suprematif.</a:t>
            </a:r>
            <a:endParaRPr/>
          </a:p>
          <a:p>
            <a:pPr marL="342900" marR="0" lvl="0" indent="-342900" algn="l" rtl="0">
              <a:lnSpc>
                <a:spcPct val="100000"/>
              </a:lnSpc>
              <a:spcBef>
                <a:spcPts val="400"/>
              </a:spcBef>
              <a:spcAft>
                <a:spcPts val="0"/>
              </a:spcAft>
              <a:buClr>
                <a:schemeClr val="hlink"/>
              </a:buClr>
              <a:buSzPts val="2000"/>
              <a:buFont typeface="Noto Sans Symbols"/>
              <a:buNone/>
            </a:pPr>
            <a:endParaRPr sz="2000" b="0" i="0" u="none" strike="noStrike" cap="none">
              <a:solidFill>
                <a:schemeClr val="lt1"/>
              </a:solidFill>
              <a:latin typeface="Arial"/>
              <a:ea typeface="Arial"/>
              <a:cs typeface="Arial"/>
              <a:sym typeface="Arial"/>
            </a:endParaRPr>
          </a:p>
          <a:p>
            <a:pPr marL="342900" marR="0" lvl="0" indent="-215900" algn="l" rtl="0">
              <a:spcBef>
                <a:spcPts val="400"/>
              </a:spcBef>
              <a:spcAft>
                <a:spcPts val="0"/>
              </a:spcAft>
              <a:buClr>
                <a:schemeClr val="hlink"/>
              </a:buClr>
              <a:buSzPts val="2000"/>
              <a:buFont typeface="Noto Sans Symbols"/>
              <a:buNone/>
            </a:pPr>
            <a:endParaRPr sz="2000" b="0" i="0" u="none">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600"/>
              <a:buFont typeface="Arial"/>
              <a:buNone/>
            </a:pPr>
            <a:r>
              <a:rPr lang="en-US" sz="3600" b="0" i="0" u="none">
                <a:solidFill>
                  <a:schemeClr val="lt2"/>
                </a:solidFill>
                <a:latin typeface="Arial"/>
                <a:ea typeface="Arial"/>
                <a:cs typeface="Arial"/>
                <a:sym typeface="Arial"/>
              </a:rPr>
              <a:t>REVITALISASI NILAI PANCASILA</a:t>
            </a:r>
            <a:endParaRPr/>
          </a:p>
        </p:txBody>
      </p:sp>
      <p:sp>
        <p:nvSpPr>
          <p:cNvPr id="250" name="Google Shape;250;p36"/>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hlink"/>
              </a:buClr>
              <a:buSzPts val="2800"/>
              <a:buFont typeface="Noto Sans Symbols"/>
              <a:buChar char="▪"/>
            </a:pPr>
            <a:r>
              <a:rPr lang="en-US" sz="2800" b="0" i="0" u="none">
                <a:solidFill>
                  <a:schemeClr val="lt1"/>
                </a:solidFill>
                <a:latin typeface="Arial"/>
                <a:ea typeface="Arial"/>
                <a:cs typeface="Arial"/>
                <a:sym typeface="Arial"/>
              </a:rPr>
              <a:t>Pentingnya merevitalisasi 5 prinsip dasar dalam kehidupan berbangsa dan bernegara:</a:t>
            </a:r>
            <a:endParaRPr/>
          </a:p>
          <a:p>
            <a:pPr marL="342900" marR="0" lvl="0" indent="-342900" algn="l" rtl="0">
              <a:lnSpc>
                <a:spcPct val="100000"/>
              </a:lnSpc>
              <a:spcBef>
                <a:spcPts val="480"/>
              </a:spcBef>
              <a:spcAft>
                <a:spcPts val="0"/>
              </a:spcAft>
              <a:buClr>
                <a:schemeClr val="hlink"/>
              </a:buClr>
              <a:buSzPts val="2400"/>
              <a:buFont typeface="Arial"/>
              <a:buAutoNum type="arabicPeriod"/>
            </a:pPr>
            <a:r>
              <a:rPr lang="en-US" sz="2400" b="0" i="0" u="none">
                <a:solidFill>
                  <a:schemeClr val="lt1"/>
                </a:solidFill>
                <a:latin typeface="Arial"/>
                <a:ea typeface="Arial"/>
                <a:cs typeface="Arial"/>
                <a:sym typeface="Arial"/>
              </a:rPr>
              <a:t>NILAI KETUHANAN: bangsa yang religius</a:t>
            </a:r>
            <a:endParaRPr/>
          </a:p>
          <a:p>
            <a:pPr marL="342900" marR="0" lvl="0" indent="-342900" algn="l" rtl="0">
              <a:lnSpc>
                <a:spcPct val="100000"/>
              </a:lnSpc>
              <a:spcBef>
                <a:spcPts val="480"/>
              </a:spcBef>
              <a:spcAft>
                <a:spcPts val="0"/>
              </a:spcAft>
              <a:buClr>
                <a:schemeClr val="hlink"/>
              </a:buClr>
              <a:buSzPts val="2400"/>
              <a:buFont typeface="Arial"/>
              <a:buAutoNum type="arabicPeriod"/>
            </a:pPr>
            <a:r>
              <a:rPr lang="en-US" sz="2400" b="0" i="0" u="none">
                <a:solidFill>
                  <a:schemeClr val="lt1"/>
                </a:solidFill>
                <a:latin typeface="Arial"/>
                <a:ea typeface="Arial"/>
                <a:cs typeface="Arial"/>
                <a:sym typeface="Arial"/>
              </a:rPr>
              <a:t>NILAI KEMANUSIAAN:mengakui harkat dan martabat manusia secara berkeadilan dan beradab</a:t>
            </a:r>
            <a:endParaRPr/>
          </a:p>
          <a:p>
            <a:pPr marL="342900" marR="0" lvl="0" indent="-342900" algn="l" rtl="0">
              <a:lnSpc>
                <a:spcPct val="100000"/>
              </a:lnSpc>
              <a:spcBef>
                <a:spcPts val="480"/>
              </a:spcBef>
              <a:spcAft>
                <a:spcPts val="0"/>
              </a:spcAft>
              <a:buClr>
                <a:schemeClr val="hlink"/>
              </a:buClr>
              <a:buSzPts val="2400"/>
              <a:buFont typeface="Arial"/>
              <a:buAutoNum type="arabicPeriod"/>
            </a:pPr>
            <a:r>
              <a:rPr lang="en-US" sz="2400" b="0" i="0" u="none">
                <a:solidFill>
                  <a:schemeClr val="lt1"/>
                </a:solidFill>
                <a:latin typeface="Arial"/>
                <a:ea typeface="Arial"/>
                <a:cs typeface="Arial"/>
                <a:sym typeface="Arial"/>
              </a:rPr>
              <a:t>NILAI PERSATUAN:perbedaan yang menyatukan</a:t>
            </a:r>
            <a:endParaRPr/>
          </a:p>
          <a:p>
            <a:pPr marL="342900" marR="0" lvl="0" indent="-342900" algn="l" rtl="0">
              <a:lnSpc>
                <a:spcPct val="100000"/>
              </a:lnSpc>
              <a:spcBef>
                <a:spcPts val="480"/>
              </a:spcBef>
              <a:spcAft>
                <a:spcPts val="0"/>
              </a:spcAft>
              <a:buClr>
                <a:schemeClr val="hlink"/>
              </a:buClr>
              <a:buSzPts val="2400"/>
              <a:buFont typeface="Arial"/>
              <a:buAutoNum type="arabicPeriod"/>
            </a:pPr>
            <a:r>
              <a:rPr lang="en-US" sz="2400" b="0" i="0" u="none">
                <a:solidFill>
                  <a:schemeClr val="lt1"/>
                </a:solidFill>
                <a:latin typeface="Arial"/>
                <a:ea typeface="Arial"/>
                <a:cs typeface="Arial"/>
                <a:sym typeface="Arial"/>
              </a:rPr>
              <a:t>NILAI KERAKYATAN : demokrasi kerakyatan dengan hikmat dan kebijaksanaan</a:t>
            </a:r>
            <a:endParaRPr/>
          </a:p>
          <a:p>
            <a:pPr marL="342900" marR="0" lvl="0" indent="-342900" algn="l" rtl="0">
              <a:lnSpc>
                <a:spcPct val="100000"/>
              </a:lnSpc>
              <a:spcBef>
                <a:spcPts val="480"/>
              </a:spcBef>
              <a:spcAft>
                <a:spcPts val="0"/>
              </a:spcAft>
              <a:buClr>
                <a:schemeClr val="hlink"/>
              </a:buClr>
              <a:buSzPts val="2400"/>
              <a:buFont typeface="Arial"/>
              <a:buAutoNum type="arabicPeriod"/>
            </a:pPr>
            <a:r>
              <a:rPr lang="en-US" sz="2400" b="0" i="0" u="none">
                <a:solidFill>
                  <a:schemeClr val="lt1"/>
                </a:solidFill>
                <a:latin typeface="Arial"/>
                <a:ea typeface="Arial"/>
                <a:cs typeface="Arial"/>
                <a:sym typeface="Arial"/>
              </a:rPr>
              <a:t>NILAI KEADILAN SOSIAL:pemenuhan rasa keadilan bagi rakyat Indonesia dalam berbagai bidang kehidupan;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200"/>
              <a:buFont typeface="Arial"/>
              <a:buNone/>
            </a:pPr>
            <a:r>
              <a:rPr lang="en-US" sz="3200" b="0" i="0" u="none">
                <a:solidFill>
                  <a:schemeClr val="lt2"/>
                </a:solidFill>
                <a:latin typeface="Arial"/>
                <a:ea typeface="Arial"/>
                <a:cs typeface="Arial"/>
                <a:sym typeface="Arial"/>
              </a:rPr>
              <a:t>Pancasila : Nilai bersama dalam kehidupan kebangsaan dan Kenegaraan</a:t>
            </a:r>
            <a:endParaRPr/>
          </a:p>
        </p:txBody>
      </p:sp>
      <p:sp>
        <p:nvSpPr>
          <p:cNvPr id="256" name="Google Shape;256;p37"/>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3200"/>
              <a:buFont typeface="Noto Sans Symbols"/>
              <a:buChar char="▪"/>
            </a:pPr>
            <a:r>
              <a:rPr lang="en-US" sz="3200" b="0" i="0" u="none">
                <a:solidFill>
                  <a:schemeClr val="lt1"/>
                </a:solidFill>
                <a:latin typeface="Arial"/>
                <a:ea typeface="Arial"/>
                <a:cs typeface="Arial"/>
                <a:sym typeface="Arial"/>
              </a:rPr>
              <a:t>Pancasila → capaian demokrasi paling penting yg dihasilkan para pendiri bangsa Indonesia.</a:t>
            </a:r>
            <a:endParaRPr/>
          </a:p>
          <a:p>
            <a:pPr marL="342900" lvl="0" indent="-342900" algn="l" rtl="0">
              <a:lnSpc>
                <a:spcPct val="100000"/>
              </a:lnSpc>
              <a:spcBef>
                <a:spcPts val="640"/>
              </a:spcBef>
              <a:spcAft>
                <a:spcPts val="0"/>
              </a:spcAft>
              <a:buClr>
                <a:schemeClr val="hlink"/>
              </a:buClr>
              <a:buSzPts val="3200"/>
              <a:buFont typeface="Noto Sans Symbols"/>
              <a:buChar char="▪"/>
            </a:pPr>
            <a:r>
              <a:rPr lang="en-US" sz="3200" b="0" i="0" u="none">
                <a:solidFill>
                  <a:schemeClr val="lt1"/>
                </a:solidFill>
                <a:latin typeface="Arial"/>
                <a:ea typeface="Arial"/>
                <a:cs typeface="Arial"/>
                <a:sym typeface="Arial"/>
              </a:rPr>
              <a:t>Pancasila → sebuah konsensus nasional bangsa Indonesia yang majemuk</a:t>
            </a:r>
            <a:endParaRPr/>
          </a:p>
          <a:p>
            <a:pPr marL="342900" lvl="0" indent="-342900" algn="l" rtl="0">
              <a:lnSpc>
                <a:spcPct val="100000"/>
              </a:lnSpc>
              <a:spcBef>
                <a:spcPts val="640"/>
              </a:spcBef>
              <a:spcAft>
                <a:spcPts val="0"/>
              </a:spcAft>
              <a:buClr>
                <a:schemeClr val="hlink"/>
              </a:buClr>
              <a:buSzPts val="3200"/>
              <a:buFont typeface="Noto Sans Symbols"/>
              <a:buChar char="▪"/>
            </a:pPr>
            <a:r>
              <a:rPr lang="en-US" sz="3200" b="0" i="0" u="none">
                <a:solidFill>
                  <a:schemeClr val="lt1"/>
                </a:solidFill>
                <a:latin typeface="Arial"/>
                <a:ea typeface="Arial"/>
                <a:cs typeface="Arial"/>
                <a:sym typeface="Arial"/>
              </a:rPr>
              <a:t>Pancasila → simbol persatuan &amp; kesatuan bangsa Ind.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4000"/>
              <a:buFont typeface="Arial"/>
              <a:buNone/>
            </a:pPr>
            <a:r>
              <a:rPr lang="en-US" sz="4000" b="0" i="0" u="none">
                <a:solidFill>
                  <a:schemeClr val="lt2"/>
                </a:solidFill>
                <a:latin typeface="Arial"/>
                <a:ea typeface="Arial"/>
                <a:cs typeface="Arial"/>
                <a:sym typeface="Arial"/>
              </a:rPr>
              <a:t>Beberapa unsur yang terkandung dalam identitas nasional :</a:t>
            </a:r>
            <a:endParaRPr/>
          </a:p>
        </p:txBody>
      </p:sp>
      <p:sp>
        <p:nvSpPr>
          <p:cNvPr id="262" name="Google Shape;262;p38"/>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Clr>
                <a:schemeClr val="hlink"/>
              </a:buClr>
              <a:buSzPts val="3600"/>
              <a:buAutoNum type="arabicPeriod"/>
            </a:pPr>
            <a:r>
              <a:rPr lang="en-US" sz="3600" b="0" i="0" u="none">
                <a:solidFill>
                  <a:schemeClr val="lt1"/>
                </a:solidFill>
                <a:latin typeface="Arial"/>
                <a:ea typeface="Arial"/>
                <a:cs typeface="Arial"/>
                <a:sym typeface="Arial"/>
              </a:rPr>
              <a:t>Pola perilaku</a:t>
            </a:r>
            <a:endParaRPr/>
          </a:p>
          <a:p>
            <a:pPr marL="609600" lvl="0" indent="-609600" algn="l" rtl="0">
              <a:lnSpc>
                <a:spcPct val="90000"/>
              </a:lnSpc>
              <a:spcBef>
                <a:spcPts val="720"/>
              </a:spcBef>
              <a:spcAft>
                <a:spcPts val="0"/>
              </a:spcAft>
              <a:buSzPts val="3600"/>
              <a:buNone/>
            </a:pPr>
            <a:endParaRPr sz="3600" b="0" i="0" u="none">
              <a:solidFill>
                <a:schemeClr val="lt1"/>
              </a:solidFill>
              <a:latin typeface="Arial"/>
              <a:ea typeface="Arial"/>
              <a:cs typeface="Arial"/>
              <a:sym typeface="Arial"/>
            </a:endParaRPr>
          </a:p>
          <a:p>
            <a:pPr marL="609600" lvl="0" indent="-609600" algn="l" rtl="0">
              <a:lnSpc>
                <a:spcPct val="90000"/>
              </a:lnSpc>
              <a:spcBef>
                <a:spcPts val="720"/>
              </a:spcBef>
              <a:spcAft>
                <a:spcPts val="0"/>
              </a:spcAft>
              <a:buSzPts val="3600"/>
              <a:buNone/>
            </a:pPr>
            <a:r>
              <a:rPr lang="en-US" sz="3600" b="0" i="0" u="none">
                <a:solidFill>
                  <a:schemeClr val="lt1"/>
                </a:solidFill>
                <a:latin typeface="Arial"/>
                <a:ea typeface="Arial"/>
                <a:cs typeface="Arial"/>
                <a:sym typeface="Arial"/>
              </a:rPr>
              <a:t>2. Lambang-lambang</a:t>
            </a:r>
            <a:endParaRPr/>
          </a:p>
          <a:p>
            <a:pPr marL="609600" lvl="0" indent="-609600" algn="l" rtl="0">
              <a:lnSpc>
                <a:spcPct val="90000"/>
              </a:lnSpc>
              <a:spcBef>
                <a:spcPts val="720"/>
              </a:spcBef>
              <a:spcAft>
                <a:spcPts val="0"/>
              </a:spcAft>
              <a:buSzPts val="3600"/>
              <a:buNone/>
            </a:pPr>
            <a:endParaRPr sz="3600" b="0" i="0" u="none">
              <a:solidFill>
                <a:schemeClr val="lt1"/>
              </a:solidFill>
              <a:latin typeface="Arial"/>
              <a:ea typeface="Arial"/>
              <a:cs typeface="Arial"/>
              <a:sym typeface="Arial"/>
            </a:endParaRPr>
          </a:p>
          <a:p>
            <a:pPr marL="609600" lvl="0" indent="-609600" algn="l" rtl="0">
              <a:lnSpc>
                <a:spcPct val="90000"/>
              </a:lnSpc>
              <a:spcBef>
                <a:spcPts val="720"/>
              </a:spcBef>
              <a:spcAft>
                <a:spcPts val="0"/>
              </a:spcAft>
              <a:buSzPts val="3600"/>
              <a:buNone/>
            </a:pPr>
            <a:r>
              <a:rPr lang="en-US" sz="3600" b="0" i="0" u="none">
                <a:solidFill>
                  <a:schemeClr val="lt1"/>
                </a:solidFill>
                <a:latin typeface="Arial"/>
                <a:ea typeface="Arial"/>
                <a:cs typeface="Arial"/>
                <a:sym typeface="Arial"/>
              </a:rPr>
              <a:t>3. Alat-alat perlengkapan</a:t>
            </a:r>
            <a:endParaRPr/>
          </a:p>
          <a:p>
            <a:pPr marL="609600" lvl="0" indent="-609600" algn="l" rtl="0">
              <a:lnSpc>
                <a:spcPct val="90000"/>
              </a:lnSpc>
              <a:spcBef>
                <a:spcPts val="720"/>
              </a:spcBef>
              <a:spcAft>
                <a:spcPts val="0"/>
              </a:spcAft>
              <a:buSzPts val="3600"/>
              <a:buNone/>
            </a:pPr>
            <a:endParaRPr sz="3600" b="0" i="0" u="none">
              <a:solidFill>
                <a:schemeClr val="lt1"/>
              </a:solidFill>
              <a:latin typeface="Arial"/>
              <a:ea typeface="Arial"/>
              <a:cs typeface="Arial"/>
              <a:sym typeface="Arial"/>
            </a:endParaRPr>
          </a:p>
          <a:p>
            <a:pPr marL="609600" lvl="0" indent="-609600" algn="l" rtl="0">
              <a:lnSpc>
                <a:spcPct val="90000"/>
              </a:lnSpc>
              <a:spcBef>
                <a:spcPts val="720"/>
              </a:spcBef>
              <a:spcAft>
                <a:spcPts val="0"/>
              </a:spcAft>
              <a:buSzPts val="3600"/>
              <a:buNone/>
            </a:pPr>
            <a:r>
              <a:rPr lang="en-US" sz="3600" b="0" i="0" u="none">
                <a:solidFill>
                  <a:schemeClr val="lt1"/>
                </a:solidFill>
                <a:latin typeface="Arial"/>
                <a:ea typeface="Arial"/>
                <a:cs typeface="Arial"/>
                <a:sym typeface="Arial"/>
              </a:rPr>
              <a:t>4. Tujuan yang ingin dicapai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200"/>
              <a:buFont typeface="Arial"/>
              <a:buNone/>
            </a:pPr>
            <a:r>
              <a:rPr lang="en-US" sz="3200" b="0" i="0" u="none">
                <a:solidFill>
                  <a:schemeClr val="lt2"/>
                </a:solidFill>
                <a:latin typeface="Arial"/>
                <a:ea typeface="Arial"/>
                <a:cs typeface="Arial"/>
                <a:sym typeface="Arial"/>
              </a:rPr>
              <a:t>Unsur-unsur pembentuk </a:t>
            </a:r>
            <a:br>
              <a:rPr lang="en-US" sz="3200" b="0" i="0" u="none">
                <a:solidFill>
                  <a:schemeClr val="lt2"/>
                </a:solidFill>
                <a:latin typeface="Arial"/>
                <a:ea typeface="Arial"/>
                <a:cs typeface="Arial"/>
                <a:sym typeface="Arial"/>
              </a:rPr>
            </a:br>
            <a:r>
              <a:rPr lang="en-US" sz="3200" b="0" i="0" u="none">
                <a:solidFill>
                  <a:schemeClr val="lt2"/>
                </a:solidFill>
                <a:latin typeface="Arial"/>
                <a:ea typeface="Arial"/>
                <a:cs typeface="Arial"/>
                <a:sym typeface="Arial"/>
              </a:rPr>
              <a:t>Identitas Nasional</a:t>
            </a:r>
            <a:endParaRPr/>
          </a:p>
        </p:txBody>
      </p:sp>
      <p:sp>
        <p:nvSpPr>
          <p:cNvPr id="268" name="Google Shape;268;p39"/>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Clr>
                <a:schemeClr val="hlink"/>
              </a:buClr>
              <a:buSzPts val="2800"/>
              <a:buAutoNum type="arabicPeriod"/>
            </a:pPr>
            <a:r>
              <a:rPr lang="en-US" sz="2800" b="0" i="0" u="none">
                <a:solidFill>
                  <a:schemeClr val="lt1"/>
                </a:solidFill>
                <a:latin typeface="Arial"/>
                <a:ea typeface="Arial"/>
                <a:cs typeface="Arial"/>
                <a:sym typeface="Arial"/>
              </a:rPr>
              <a:t>Sejarah</a:t>
            </a:r>
            <a:endParaRPr/>
          </a:p>
          <a:p>
            <a:pPr marL="609600" lvl="0" indent="-431800" algn="l" rtl="0">
              <a:lnSpc>
                <a:spcPct val="90000"/>
              </a:lnSpc>
              <a:spcBef>
                <a:spcPts val="560"/>
              </a:spcBef>
              <a:spcAft>
                <a:spcPts val="0"/>
              </a:spcAft>
              <a:buClr>
                <a:schemeClr val="hlink"/>
              </a:buClr>
              <a:buSzPts val="2800"/>
              <a:buNone/>
            </a:pPr>
            <a:endParaRPr sz="2800" b="0" i="0" u="none">
              <a:solidFill>
                <a:schemeClr val="lt1"/>
              </a:solidFill>
              <a:latin typeface="Arial"/>
              <a:ea typeface="Arial"/>
              <a:cs typeface="Arial"/>
              <a:sym typeface="Arial"/>
            </a:endParaRPr>
          </a:p>
          <a:p>
            <a:pPr marL="609600" lvl="0" indent="-609600" algn="l" rtl="0">
              <a:lnSpc>
                <a:spcPct val="90000"/>
              </a:lnSpc>
              <a:spcBef>
                <a:spcPts val="560"/>
              </a:spcBef>
              <a:spcAft>
                <a:spcPts val="0"/>
              </a:spcAft>
              <a:buClr>
                <a:schemeClr val="hlink"/>
              </a:buClr>
              <a:buSzPts val="2800"/>
              <a:buAutoNum type="arabicPeriod"/>
            </a:pPr>
            <a:r>
              <a:rPr lang="en-US" sz="2800" b="0" i="0" u="none">
                <a:solidFill>
                  <a:schemeClr val="lt1"/>
                </a:solidFill>
                <a:latin typeface="Arial"/>
                <a:ea typeface="Arial"/>
                <a:cs typeface="Arial"/>
                <a:sym typeface="Arial"/>
              </a:rPr>
              <a:t>Kebudayaan</a:t>
            </a:r>
            <a:endParaRPr/>
          </a:p>
          <a:p>
            <a:pPr marL="609600" lvl="0" indent="-431800" algn="l" rtl="0">
              <a:lnSpc>
                <a:spcPct val="90000"/>
              </a:lnSpc>
              <a:spcBef>
                <a:spcPts val="560"/>
              </a:spcBef>
              <a:spcAft>
                <a:spcPts val="0"/>
              </a:spcAft>
              <a:buClr>
                <a:schemeClr val="hlink"/>
              </a:buClr>
              <a:buSzPts val="2800"/>
              <a:buNone/>
            </a:pPr>
            <a:endParaRPr sz="2800" b="0" i="0" u="none">
              <a:solidFill>
                <a:schemeClr val="lt1"/>
              </a:solidFill>
              <a:latin typeface="Arial"/>
              <a:ea typeface="Arial"/>
              <a:cs typeface="Arial"/>
              <a:sym typeface="Arial"/>
            </a:endParaRPr>
          </a:p>
          <a:p>
            <a:pPr marL="609600" lvl="0" indent="-609600" algn="l" rtl="0">
              <a:lnSpc>
                <a:spcPct val="90000"/>
              </a:lnSpc>
              <a:spcBef>
                <a:spcPts val="560"/>
              </a:spcBef>
              <a:spcAft>
                <a:spcPts val="0"/>
              </a:spcAft>
              <a:buClr>
                <a:schemeClr val="hlink"/>
              </a:buClr>
              <a:buSzPts val="2800"/>
              <a:buAutoNum type="arabicPeriod"/>
            </a:pPr>
            <a:r>
              <a:rPr lang="en-US" sz="2800" b="0" i="0" u="none">
                <a:solidFill>
                  <a:schemeClr val="lt1"/>
                </a:solidFill>
                <a:latin typeface="Arial"/>
                <a:ea typeface="Arial"/>
                <a:cs typeface="Arial"/>
                <a:sym typeface="Arial"/>
              </a:rPr>
              <a:t>Suku Bangsa</a:t>
            </a:r>
            <a:endParaRPr/>
          </a:p>
          <a:p>
            <a:pPr marL="609600" lvl="0" indent="-431800" algn="l" rtl="0">
              <a:lnSpc>
                <a:spcPct val="90000"/>
              </a:lnSpc>
              <a:spcBef>
                <a:spcPts val="560"/>
              </a:spcBef>
              <a:spcAft>
                <a:spcPts val="0"/>
              </a:spcAft>
              <a:buClr>
                <a:schemeClr val="hlink"/>
              </a:buClr>
              <a:buSzPts val="2800"/>
              <a:buNone/>
            </a:pPr>
            <a:endParaRPr sz="2800" b="0" i="0" u="none">
              <a:solidFill>
                <a:schemeClr val="lt1"/>
              </a:solidFill>
              <a:latin typeface="Arial"/>
              <a:ea typeface="Arial"/>
              <a:cs typeface="Arial"/>
              <a:sym typeface="Arial"/>
            </a:endParaRPr>
          </a:p>
          <a:p>
            <a:pPr marL="609600" lvl="0" indent="-609600" algn="l" rtl="0">
              <a:lnSpc>
                <a:spcPct val="90000"/>
              </a:lnSpc>
              <a:spcBef>
                <a:spcPts val="560"/>
              </a:spcBef>
              <a:spcAft>
                <a:spcPts val="0"/>
              </a:spcAft>
              <a:buClr>
                <a:schemeClr val="hlink"/>
              </a:buClr>
              <a:buSzPts val="2800"/>
              <a:buAutoNum type="arabicPeriod"/>
            </a:pPr>
            <a:r>
              <a:rPr lang="en-US" sz="2800" b="0" i="0" u="none">
                <a:solidFill>
                  <a:schemeClr val="lt1"/>
                </a:solidFill>
                <a:latin typeface="Arial"/>
                <a:ea typeface="Arial"/>
                <a:cs typeface="Arial"/>
                <a:sym typeface="Arial"/>
              </a:rPr>
              <a:t>Agama</a:t>
            </a:r>
            <a:endParaRPr/>
          </a:p>
          <a:p>
            <a:pPr marL="609600" lvl="0" indent="-431800" algn="l" rtl="0">
              <a:lnSpc>
                <a:spcPct val="90000"/>
              </a:lnSpc>
              <a:spcBef>
                <a:spcPts val="560"/>
              </a:spcBef>
              <a:spcAft>
                <a:spcPts val="0"/>
              </a:spcAft>
              <a:buClr>
                <a:schemeClr val="hlink"/>
              </a:buClr>
              <a:buSzPts val="2800"/>
              <a:buNone/>
            </a:pPr>
            <a:endParaRPr sz="2800" b="0" i="0" u="none">
              <a:solidFill>
                <a:schemeClr val="lt1"/>
              </a:solidFill>
              <a:latin typeface="Arial"/>
              <a:ea typeface="Arial"/>
              <a:cs typeface="Arial"/>
              <a:sym typeface="Arial"/>
            </a:endParaRPr>
          </a:p>
          <a:p>
            <a:pPr marL="609600" lvl="0" indent="-609600" algn="l" rtl="0">
              <a:lnSpc>
                <a:spcPct val="90000"/>
              </a:lnSpc>
              <a:spcBef>
                <a:spcPts val="560"/>
              </a:spcBef>
              <a:spcAft>
                <a:spcPts val="0"/>
              </a:spcAft>
              <a:buClr>
                <a:schemeClr val="hlink"/>
              </a:buClr>
              <a:buSzPts val="2800"/>
              <a:buAutoNum type="arabicPeriod"/>
            </a:pPr>
            <a:r>
              <a:rPr lang="en-US" sz="2800" b="0" i="0" u="none">
                <a:solidFill>
                  <a:schemeClr val="lt1"/>
                </a:solidFill>
                <a:latin typeface="Arial"/>
                <a:ea typeface="Arial"/>
                <a:cs typeface="Arial"/>
                <a:sym typeface="Arial"/>
              </a:rPr>
              <a:t>Bahasa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40"/>
          <p:cNvSpPr txBox="1"/>
          <p:nvPr/>
        </p:nvSpPr>
        <p:spPr>
          <a:xfrm>
            <a:off x="755650" y="1557337"/>
            <a:ext cx="7526337" cy="4656137"/>
          </a:xfrm>
          <a:prstGeom prst="rect">
            <a:avLst/>
          </a:prstGeom>
          <a:solidFill>
            <a:schemeClr val="accent2"/>
          </a:solid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FFFFCC"/>
              </a:buClr>
              <a:buSzPts val="2400"/>
              <a:buFont typeface="Arial"/>
              <a:buAutoNum type="arabicPeriod"/>
            </a:pPr>
            <a:r>
              <a:rPr lang="en-US" sz="2400" b="1" i="0" u="none" dirty="0" err="1">
                <a:solidFill>
                  <a:srgbClr val="FFFFCC"/>
                </a:solidFill>
                <a:latin typeface="Arial"/>
                <a:ea typeface="Arial"/>
                <a:cs typeface="Arial"/>
                <a:sym typeface="Arial"/>
              </a:rPr>
              <a:t>Ketahanan</a:t>
            </a:r>
            <a:r>
              <a:rPr lang="en-US" sz="2400" b="1" i="0" u="none" dirty="0">
                <a:solidFill>
                  <a:srgbClr val="FFFFCC"/>
                </a:solidFill>
                <a:latin typeface="Arial"/>
                <a:ea typeface="Arial"/>
                <a:cs typeface="Arial"/>
                <a:sym typeface="Arial"/>
              </a:rPr>
              <a:t> </a:t>
            </a:r>
            <a:r>
              <a:rPr lang="en-US" sz="2400" b="1" i="0" u="none" dirty="0" err="1">
                <a:solidFill>
                  <a:srgbClr val="FFFFCC"/>
                </a:solidFill>
                <a:latin typeface="Arial"/>
                <a:ea typeface="Arial"/>
                <a:cs typeface="Arial"/>
                <a:sym typeface="Arial"/>
              </a:rPr>
              <a:t>suatu</a:t>
            </a:r>
            <a:r>
              <a:rPr lang="en-US" sz="2400" b="1" i="0" u="none" dirty="0">
                <a:solidFill>
                  <a:srgbClr val="FFFFCC"/>
                </a:solidFill>
                <a:latin typeface="Arial"/>
                <a:ea typeface="Arial"/>
                <a:cs typeface="Arial"/>
                <a:sym typeface="Arial"/>
              </a:rPr>
              <a:t> </a:t>
            </a:r>
            <a:r>
              <a:rPr lang="en-US" sz="2400" b="1" i="0" u="none" dirty="0" err="1">
                <a:solidFill>
                  <a:srgbClr val="FFFFCC"/>
                </a:solidFill>
                <a:latin typeface="Arial"/>
                <a:ea typeface="Arial"/>
                <a:cs typeface="Arial"/>
                <a:sym typeface="Arial"/>
              </a:rPr>
              <a:t>bangsa</a:t>
            </a:r>
            <a:r>
              <a:rPr lang="en-US" sz="2400" b="1" i="0" u="none" dirty="0">
                <a:solidFill>
                  <a:srgbClr val="FFFFCC"/>
                </a:solidFill>
                <a:latin typeface="Arial"/>
                <a:ea typeface="Arial"/>
                <a:cs typeface="Arial"/>
                <a:sym typeface="Arial"/>
              </a:rPr>
              <a:t> </a:t>
            </a:r>
            <a:r>
              <a:rPr lang="en-US" sz="2400" b="1" i="0" u="none" dirty="0" err="1">
                <a:solidFill>
                  <a:srgbClr val="FFFFCC"/>
                </a:solidFill>
                <a:latin typeface="Arial"/>
                <a:ea typeface="Arial"/>
                <a:cs typeface="Arial"/>
                <a:sym typeface="Arial"/>
              </a:rPr>
              <a:t>mutlak</a:t>
            </a:r>
            <a:r>
              <a:rPr lang="en-US" sz="2400" b="1" i="0" u="none" dirty="0">
                <a:solidFill>
                  <a:srgbClr val="FFFFCC"/>
                </a:solidFill>
                <a:latin typeface="Arial"/>
                <a:ea typeface="Arial"/>
                <a:cs typeface="Arial"/>
                <a:sym typeface="Arial"/>
              </a:rPr>
              <a:t> </a:t>
            </a:r>
            <a:r>
              <a:rPr lang="en-US" sz="2400" b="1" i="0" u="none" dirty="0" err="1">
                <a:solidFill>
                  <a:srgbClr val="FFFFCC"/>
                </a:solidFill>
                <a:latin typeface="Arial"/>
                <a:ea typeface="Arial"/>
                <a:cs typeface="Arial"/>
                <a:sym typeface="Arial"/>
              </a:rPr>
              <a:t>membutuhkan</a:t>
            </a:r>
            <a:r>
              <a:rPr lang="en-US" sz="2400" b="1" i="0" u="none" dirty="0">
                <a:solidFill>
                  <a:srgbClr val="FFFFCC"/>
                </a:solidFill>
                <a:latin typeface="Arial"/>
                <a:ea typeface="Arial"/>
                <a:cs typeface="Arial"/>
                <a:sym typeface="Arial"/>
              </a:rPr>
              <a:t> </a:t>
            </a:r>
            <a:r>
              <a:rPr lang="en-US" sz="2400" b="1" i="0" u="none" dirty="0" err="1">
                <a:solidFill>
                  <a:srgbClr val="FFFFCC"/>
                </a:solidFill>
                <a:latin typeface="Arial"/>
                <a:ea typeface="Arial"/>
                <a:cs typeface="Arial"/>
                <a:sym typeface="Arial"/>
              </a:rPr>
              <a:t>landasan</a:t>
            </a:r>
            <a:r>
              <a:rPr lang="en-US" sz="2400" b="1" i="0" u="none" dirty="0">
                <a:solidFill>
                  <a:srgbClr val="FFFFCC"/>
                </a:solidFill>
                <a:latin typeface="Arial"/>
                <a:ea typeface="Arial"/>
                <a:cs typeface="Arial"/>
                <a:sym typeface="Arial"/>
              </a:rPr>
              <a:t> </a:t>
            </a:r>
            <a:r>
              <a:rPr lang="en-US" sz="2400" b="1" i="0" u="none" dirty="0" err="1">
                <a:solidFill>
                  <a:srgbClr val="FFFFCC"/>
                </a:solidFill>
                <a:latin typeface="Arial"/>
                <a:ea typeface="Arial"/>
                <a:cs typeface="Arial"/>
                <a:sym typeface="Arial"/>
              </a:rPr>
              <a:t>dasar</a:t>
            </a:r>
            <a:r>
              <a:rPr lang="en-US" sz="2400" b="1" i="0" u="none" dirty="0">
                <a:solidFill>
                  <a:srgbClr val="FFFFCC"/>
                </a:solidFill>
                <a:latin typeface="Arial"/>
                <a:ea typeface="Arial"/>
                <a:cs typeface="Arial"/>
                <a:sym typeface="Arial"/>
              </a:rPr>
              <a:t> </a:t>
            </a:r>
            <a:r>
              <a:rPr lang="en-US" sz="2400" b="1" i="0" u="none" dirty="0" err="1">
                <a:solidFill>
                  <a:srgbClr val="FFFFCC"/>
                </a:solidFill>
                <a:latin typeface="Arial"/>
                <a:ea typeface="Arial"/>
                <a:cs typeface="Arial"/>
                <a:sym typeface="Arial"/>
              </a:rPr>
              <a:t>atau</a:t>
            </a:r>
            <a:r>
              <a:rPr lang="en-US" sz="2400" b="1" i="0" u="none" dirty="0">
                <a:solidFill>
                  <a:srgbClr val="FFFFCC"/>
                </a:solidFill>
                <a:latin typeface="Arial"/>
                <a:ea typeface="Arial"/>
                <a:cs typeface="Arial"/>
                <a:sym typeface="Arial"/>
              </a:rPr>
              <a:t> </a:t>
            </a:r>
            <a:r>
              <a:rPr lang="en-US" sz="2400" b="1" i="0" u="none" dirty="0" err="1">
                <a:solidFill>
                  <a:srgbClr val="FFFFCC"/>
                </a:solidFill>
                <a:latin typeface="Arial"/>
                <a:ea typeface="Arial"/>
                <a:cs typeface="Arial"/>
                <a:sym typeface="Arial"/>
              </a:rPr>
              <a:t>ideologi</a:t>
            </a:r>
            <a:endParaRPr dirty="0"/>
          </a:p>
          <a:p>
            <a:pPr marL="342900" marR="0" lvl="0" indent="-342900" algn="l" rtl="0">
              <a:lnSpc>
                <a:spcPct val="100000"/>
              </a:lnSpc>
              <a:spcBef>
                <a:spcPts val="1200"/>
              </a:spcBef>
              <a:spcAft>
                <a:spcPts val="0"/>
              </a:spcAft>
              <a:buClr>
                <a:srgbClr val="FFFFCC"/>
              </a:buClr>
              <a:buSzPts val="2400"/>
              <a:buFont typeface="Arial"/>
              <a:buAutoNum type="arabicPeriod"/>
            </a:pPr>
            <a:r>
              <a:rPr lang="en-US" sz="2400" b="1" i="0" u="none" dirty="0" err="1">
                <a:solidFill>
                  <a:srgbClr val="FFFFCC"/>
                </a:solidFill>
                <a:latin typeface="Arial"/>
                <a:ea typeface="Arial"/>
                <a:cs typeface="Arial"/>
                <a:sym typeface="Arial"/>
              </a:rPr>
              <a:t>Melalui</a:t>
            </a:r>
            <a:r>
              <a:rPr lang="en-US" sz="2400" b="1" i="0" u="none" dirty="0">
                <a:solidFill>
                  <a:srgbClr val="FFFFCC"/>
                </a:solidFill>
                <a:latin typeface="Arial"/>
                <a:ea typeface="Arial"/>
                <a:cs typeface="Arial"/>
                <a:sym typeface="Arial"/>
              </a:rPr>
              <a:t> </a:t>
            </a:r>
            <a:r>
              <a:rPr lang="en-US" sz="2400" b="1" i="0" u="none" dirty="0" err="1">
                <a:solidFill>
                  <a:srgbClr val="FFFFCC"/>
                </a:solidFill>
                <a:latin typeface="Arial"/>
                <a:ea typeface="Arial"/>
                <a:cs typeface="Arial"/>
                <a:sym typeface="Arial"/>
              </a:rPr>
              <a:t>revitalisasi</a:t>
            </a:r>
            <a:r>
              <a:rPr lang="en-US" sz="2400" b="1" i="0" u="none" dirty="0">
                <a:solidFill>
                  <a:srgbClr val="FFFFCC"/>
                </a:solidFill>
                <a:latin typeface="Arial"/>
                <a:ea typeface="Arial"/>
                <a:cs typeface="Arial"/>
                <a:sym typeface="Arial"/>
              </a:rPr>
              <a:t> PANCASILA, ID-NAS </a:t>
            </a:r>
            <a:r>
              <a:rPr lang="en-US" sz="2400" b="1" i="0" u="none" dirty="0" err="1">
                <a:solidFill>
                  <a:srgbClr val="FFFFCC"/>
                </a:solidFill>
                <a:latin typeface="Arial"/>
                <a:ea typeface="Arial"/>
                <a:cs typeface="Arial"/>
                <a:sym typeface="Arial"/>
              </a:rPr>
              <a:t>dalam</a:t>
            </a:r>
            <a:r>
              <a:rPr lang="en-US" sz="2400" b="1" i="0" u="none" dirty="0">
                <a:solidFill>
                  <a:srgbClr val="FFFFCC"/>
                </a:solidFill>
                <a:latin typeface="Arial"/>
                <a:ea typeface="Arial"/>
                <a:cs typeface="Arial"/>
                <a:sym typeface="Arial"/>
              </a:rPr>
              <a:t> </a:t>
            </a:r>
            <a:r>
              <a:rPr lang="en-US" sz="2400" b="1" i="0" u="none" dirty="0" err="1">
                <a:solidFill>
                  <a:srgbClr val="FFFFCC"/>
                </a:solidFill>
                <a:latin typeface="Arial"/>
                <a:ea typeface="Arial"/>
                <a:cs typeface="Arial"/>
                <a:sym typeface="Arial"/>
              </a:rPr>
              <a:t>jalur</a:t>
            </a:r>
            <a:r>
              <a:rPr lang="en-US" sz="2400" b="1" i="0" u="none" dirty="0">
                <a:solidFill>
                  <a:srgbClr val="FFFFCC"/>
                </a:solidFill>
                <a:latin typeface="Arial"/>
                <a:ea typeface="Arial"/>
                <a:cs typeface="Arial"/>
                <a:sym typeface="Arial"/>
              </a:rPr>
              <a:t> </a:t>
            </a:r>
            <a:r>
              <a:rPr lang="en-US" sz="2400" b="1" i="0" u="none" dirty="0" err="1">
                <a:solidFill>
                  <a:srgbClr val="FFFFCC"/>
                </a:solidFill>
                <a:latin typeface="Arial"/>
                <a:ea typeface="Arial"/>
                <a:cs typeface="Arial"/>
                <a:sym typeface="Arial"/>
              </a:rPr>
              <a:t>rasional</a:t>
            </a:r>
            <a:r>
              <a:rPr lang="en-US" sz="2400" b="1" i="0" u="none" dirty="0">
                <a:solidFill>
                  <a:srgbClr val="FFFFCC"/>
                </a:solidFill>
                <a:latin typeface="Arial"/>
                <a:ea typeface="Arial"/>
                <a:cs typeface="Arial"/>
                <a:sym typeface="Arial"/>
              </a:rPr>
              <a:t> </a:t>
            </a:r>
            <a:r>
              <a:rPr lang="en-US" sz="2400" b="1" i="0" u="none" dirty="0" err="1">
                <a:solidFill>
                  <a:srgbClr val="FFFFCC"/>
                </a:solidFill>
                <a:latin typeface="Arial"/>
                <a:ea typeface="Arial"/>
                <a:cs typeface="Arial"/>
                <a:sym typeface="Arial"/>
              </a:rPr>
              <a:t>akademis</a:t>
            </a:r>
            <a:r>
              <a:rPr lang="en-US" sz="2400" b="1" i="0" u="none" dirty="0">
                <a:solidFill>
                  <a:srgbClr val="FFFFCC"/>
                </a:solidFill>
                <a:latin typeface="Arial"/>
                <a:ea typeface="Arial"/>
                <a:cs typeface="Arial"/>
                <a:sym typeface="Arial"/>
              </a:rPr>
              <a:t> </a:t>
            </a:r>
            <a:r>
              <a:rPr lang="en-US" sz="2400" b="1" i="0" u="none" dirty="0" err="1">
                <a:solidFill>
                  <a:srgbClr val="FFFFCC"/>
                </a:solidFill>
                <a:latin typeface="Arial"/>
                <a:ea typeface="Arial"/>
                <a:cs typeface="Arial"/>
                <a:sym typeface="Arial"/>
              </a:rPr>
              <a:t>dieksplorasikan</a:t>
            </a:r>
            <a:r>
              <a:rPr lang="en-US" sz="2400" b="1" i="0" u="none" dirty="0">
                <a:solidFill>
                  <a:srgbClr val="FFFFCC"/>
                </a:solidFill>
                <a:latin typeface="Arial"/>
                <a:ea typeface="Arial"/>
                <a:cs typeface="Arial"/>
                <a:sym typeface="Arial"/>
              </a:rPr>
              <a:t> </a:t>
            </a:r>
            <a:r>
              <a:rPr lang="en-US" sz="2400" b="1" i="0" u="none" dirty="0" err="1">
                <a:solidFill>
                  <a:srgbClr val="FFFFCC"/>
                </a:solidFill>
                <a:latin typeface="Arial"/>
                <a:ea typeface="Arial"/>
                <a:cs typeface="Arial"/>
                <a:sym typeface="Arial"/>
              </a:rPr>
              <a:t>secara</a:t>
            </a:r>
            <a:r>
              <a:rPr lang="en-US" sz="2400" b="1" i="0" u="none" dirty="0">
                <a:solidFill>
                  <a:srgbClr val="FFFFCC"/>
                </a:solidFill>
                <a:latin typeface="Arial"/>
                <a:ea typeface="Arial"/>
                <a:cs typeface="Arial"/>
                <a:sym typeface="Arial"/>
              </a:rPr>
              <a:t> </a:t>
            </a:r>
            <a:r>
              <a:rPr lang="en-US" sz="2400" b="1" i="0" u="none" dirty="0" err="1">
                <a:solidFill>
                  <a:srgbClr val="FFFFCC"/>
                </a:solidFill>
                <a:latin typeface="Arial"/>
                <a:ea typeface="Arial"/>
                <a:cs typeface="Arial"/>
                <a:sym typeface="Arial"/>
              </a:rPr>
              <a:t>tekstual</a:t>
            </a:r>
            <a:r>
              <a:rPr lang="en-US" sz="2400" b="1" i="0" u="none" dirty="0">
                <a:solidFill>
                  <a:srgbClr val="FFFFCC"/>
                </a:solidFill>
                <a:latin typeface="Arial"/>
                <a:ea typeface="Arial"/>
                <a:cs typeface="Arial"/>
                <a:sym typeface="Arial"/>
              </a:rPr>
              <a:t> </a:t>
            </a:r>
            <a:r>
              <a:rPr lang="en-US" sz="2400" b="1" i="0" u="none" dirty="0" err="1">
                <a:solidFill>
                  <a:srgbClr val="FFFFCC"/>
                </a:solidFill>
                <a:latin typeface="Arial"/>
                <a:ea typeface="Arial"/>
                <a:cs typeface="Arial"/>
                <a:sym typeface="Arial"/>
              </a:rPr>
              <a:t>dan</a:t>
            </a:r>
            <a:r>
              <a:rPr lang="en-US" sz="2400" b="1" i="0" u="none" dirty="0">
                <a:solidFill>
                  <a:srgbClr val="FFFFCC"/>
                </a:solidFill>
                <a:latin typeface="Arial"/>
                <a:ea typeface="Arial"/>
                <a:cs typeface="Arial"/>
                <a:sym typeface="Arial"/>
              </a:rPr>
              <a:t> </a:t>
            </a:r>
            <a:r>
              <a:rPr lang="en-US" sz="2400" b="1" i="0" u="none" dirty="0" err="1">
                <a:solidFill>
                  <a:srgbClr val="FFFFCC"/>
                </a:solidFill>
                <a:latin typeface="Arial"/>
                <a:ea typeface="Arial"/>
                <a:cs typeface="Arial"/>
                <a:sym typeface="Arial"/>
              </a:rPr>
              <a:t>kontekstual</a:t>
            </a:r>
            <a:endParaRPr dirty="0"/>
          </a:p>
          <a:p>
            <a:pPr marL="342900" marR="0" lvl="0" indent="-342900" algn="l" rtl="0">
              <a:lnSpc>
                <a:spcPct val="100000"/>
              </a:lnSpc>
              <a:spcBef>
                <a:spcPts val="1200"/>
              </a:spcBef>
              <a:spcAft>
                <a:spcPts val="0"/>
              </a:spcAft>
              <a:buClr>
                <a:srgbClr val="FFFFCC"/>
              </a:buClr>
              <a:buSzPts val="2400"/>
              <a:buFont typeface="Arial"/>
              <a:buAutoNum type="arabicPeriod"/>
            </a:pPr>
            <a:r>
              <a:rPr lang="en-US" sz="2400" b="1" i="0" u="none" dirty="0">
                <a:solidFill>
                  <a:srgbClr val="FFFFCC"/>
                </a:solidFill>
                <a:latin typeface="Arial"/>
                <a:ea typeface="Arial"/>
                <a:cs typeface="Arial"/>
                <a:sym typeface="Arial"/>
              </a:rPr>
              <a:t>MPK </a:t>
            </a:r>
            <a:r>
              <a:rPr lang="en-US" sz="2400" b="1" i="0" u="none" dirty="0" err="1">
                <a:solidFill>
                  <a:srgbClr val="FFFFCC"/>
                </a:solidFill>
                <a:latin typeface="Arial"/>
                <a:ea typeface="Arial"/>
                <a:cs typeface="Arial"/>
                <a:sym typeface="Arial"/>
              </a:rPr>
              <a:t>dalam</a:t>
            </a:r>
            <a:r>
              <a:rPr lang="en-US" sz="2400" b="1" i="0" u="none" dirty="0">
                <a:solidFill>
                  <a:srgbClr val="FFFFCC"/>
                </a:solidFill>
                <a:latin typeface="Arial"/>
                <a:ea typeface="Arial"/>
                <a:cs typeface="Arial"/>
                <a:sym typeface="Arial"/>
              </a:rPr>
              <a:t> </a:t>
            </a:r>
            <a:r>
              <a:rPr lang="en-US" sz="2400" b="1" i="0" u="none" dirty="0" err="1">
                <a:solidFill>
                  <a:srgbClr val="FFFFCC"/>
                </a:solidFill>
                <a:latin typeface="Arial"/>
                <a:ea typeface="Arial"/>
                <a:cs typeface="Arial"/>
                <a:sym typeface="Arial"/>
              </a:rPr>
              <a:t>kerangka</a:t>
            </a:r>
            <a:r>
              <a:rPr lang="en-US" sz="2400" b="1" i="0" u="none" dirty="0">
                <a:solidFill>
                  <a:srgbClr val="FFFFCC"/>
                </a:solidFill>
                <a:latin typeface="Arial"/>
                <a:ea typeface="Arial"/>
                <a:cs typeface="Arial"/>
                <a:sym typeface="Arial"/>
              </a:rPr>
              <a:t> </a:t>
            </a:r>
            <a:r>
              <a:rPr lang="en-US" sz="2400" b="1" i="0" u="none" dirty="0" err="1">
                <a:solidFill>
                  <a:srgbClr val="FFFFCC"/>
                </a:solidFill>
                <a:latin typeface="Arial"/>
                <a:ea typeface="Arial"/>
                <a:cs typeface="Arial"/>
                <a:sym typeface="Arial"/>
              </a:rPr>
              <a:t>pendidikan</a:t>
            </a:r>
            <a:r>
              <a:rPr lang="en-US" sz="2400" b="1" i="0" u="none" dirty="0">
                <a:solidFill>
                  <a:srgbClr val="FFFFCC"/>
                </a:solidFill>
                <a:latin typeface="Arial"/>
                <a:ea typeface="Arial"/>
                <a:cs typeface="Arial"/>
                <a:sym typeface="Arial"/>
              </a:rPr>
              <a:t> </a:t>
            </a:r>
            <a:r>
              <a:rPr lang="en-US" sz="2400" b="1" i="0" u="none" dirty="0" err="1">
                <a:solidFill>
                  <a:srgbClr val="FFFFCC"/>
                </a:solidFill>
                <a:latin typeface="Arial"/>
                <a:ea typeface="Arial"/>
                <a:cs typeface="Arial"/>
                <a:sym typeface="Arial"/>
              </a:rPr>
              <a:t>tinggi</a:t>
            </a:r>
            <a:r>
              <a:rPr lang="en-US" sz="2400" b="1" i="0" u="none" dirty="0">
                <a:solidFill>
                  <a:srgbClr val="FFFFCC"/>
                </a:solidFill>
                <a:latin typeface="Arial"/>
                <a:ea typeface="Arial"/>
                <a:cs typeface="Arial"/>
                <a:sym typeface="Arial"/>
              </a:rPr>
              <a:t> = </a:t>
            </a:r>
            <a:r>
              <a:rPr lang="en-US" sz="2400" b="1" i="0" u="none" dirty="0" err="1">
                <a:solidFill>
                  <a:srgbClr val="FFFFCC"/>
                </a:solidFill>
                <a:latin typeface="Arial"/>
                <a:ea typeface="Arial"/>
                <a:cs typeface="Arial"/>
                <a:sym typeface="Arial"/>
              </a:rPr>
              <a:t>tempat</a:t>
            </a:r>
            <a:r>
              <a:rPr lang="en-US" sz="2400" b="1" i="0" u="none" dirty="0">
                <a:solidFill>
                  <a:srgbClr val="FFFFCC"/>
                </a:solidFill>
                <a:latin typeface="Arial"/>
                <a:ea typeface="Arial"/>
                <a:cs typeface="Arial"/>
                <a:sym typeface="Arial"/>
              </a:rPr>
              <a:t> </a:t>
            </a:r>
            <a:r>
              <a:rPr lang="en-US" sz="2400" b="1" i="0" u="none" dirty="0" err="1">
                <a:solidFill>
                  <a:srgbClr val="FFFFCC"/>
                </a:solidFill>
                <a:latin typeface="Arial"/>
                <a:ea typeface="Arial"/>
                <a:cs typeface="Arial"/>
                <a:sym typeface="Arial"/>
              </a:rPr>
              <a:t>mengembangkan</a:t>
            </a:r>
            <a:r>
              <a:rPr lang="en-US" sz="2400" b="1" i="0" u="none" dirty="0">
                <a:solidFill>
                  <a:srgbClr val="FFFFCC"/>
                </a:solidFill>
                <a:latin typeface="Arial"/>
                <a:ea typeface="Arial"/>
                <a:cs typeface="Arial"/>
                <a:sym typeface="Arial"/>
              </a:rPr>
              <a:t> </a:t>
            </a:r>
            <a:r>
              <a:rPr lang="en-US" sz="2400" b="1" i="0" u="none" dirty="0">
                <a:solidFill>
                  <a:srgbClr val="000099"/>
                </a:solidFill>
                <a:latin typeface="Arial"/>
                <a:ea typeface="Arial"/>
                <a:cs typeface="Arial"/>
                <a:sym typeface="Arial"/>
              </a:rPr>
              <a:t>dialog </a:t>
            </a:r>
            <a:r>
              <a:rPr lang="en-US" sz="2400" b="1" i="0" u="none" dirty="0" err="1">
                <a:solidFill>
                  <a:srgbClr val="000099"/>
                </a:solidFill>
                <a:latin typeface="Arial"/>
                <a:ea typeface="Arial"/>
                <a:cs typeface="Arial"/>
                <a:sym typeface="Arial"/>
              </a:rPr>
              <a:t>budaya</a:t>
            </a:r>
            <a:r>
              <a:rPr lang="en-US" sz="2400" b="1" i="0" u="none" dirty="0">
                <a:solidFill>
                  <a:srgbClr val="FFFFCC"/>
                </a:solidFill>
                <a:latin typeface="Arial"/>
                <a:ea typeface="Arial"/>
                <a:cs typeface="Arial"/>
                <a:sym typeface="Arial"/>
              </a:rPr>
              <a:t> </a:t>
            </a:r>
            <a:r>
              <a:rPr lang="en-US" sz="2400" b="1" i="0" u="none" dirty="0" err="1">
                <a:solidFill>
                  <a:srgbClr val="FFFFCC"/>
                </a:solidFill>
                <a:latin typeface="Arial"/>
                <a:ea typeface="Arial"/>
                <a:cs typeface="Arial"/>
                <a:sym typeface="Arial"/>
              </a:rPr>
              <a:t>dan</a:t>
            </a:r>
            <a:r>
              <a:rPr lang="en-US" sz="2400" b="1" i="0" u="none" dirty="0">
                <a:solidFill>
                  <a:srgbClr val="FFFFCC"/>
                </a:solidFill>
                <a:latin typeface="Arial"/>
                <a:ea typeface="Arial"/>
                <a:cs typeface="Arial"/>
                <a:sym typeface="Arial"/>
              </a:rPr>
              <a:t> </a:t>
            </a:r>
            <a:r>
              <a:rPr lang="en-US" sz="2400" b="1" i="0" u="none" dirty="0" err="1">
                <a:solidFill>
                  <a:srgbClr val="000099"/>
                </a:solidFill>
                <a:latin typeface="Arial"/>
                <a:ea typeface="Arial"/>
                <a:cs typeface="Arial"/>
                <a:sym typeface="Arial"/>
              </a:rPr>
              <a:t>budaya</a:t>
            </a:r>
            <a:r>
              <a:rPr lang="en-US" sz="2400" b="1" i="0" u="none" dirty="0">
                <a:solidFill>
                  <a:srgbClr val="000099"/>
                </a:solidFill>
                <a:latin typeface="Arial"/>
                <a:ea typeface="Arial"/>
                <a:cs typeface="Arial"/>
                <a:sym typeface="Arial"/>
              </a:rPr>
              <a:t> dialog</a:t>
            </a:r>
            <a:endParaRPr dirty="0"/>
          </a:p>
          <a:p>
            <a:pPr marL="342900" marR="0" lvl="0" indent="-342900" algn="l" rtl="0">
              <a:lnSpc>
                <a:spcPct val="100000"/>
              </a:lnSpc>
              <a:spcBef>
                <a:spcPts val="1200"/>
              </a:spcBef>
              <a:spcAft>
                <a:spcPts val="0"/>
              </a:spcAft>
              <a:buClr>
                <a:srgbClr val="FFFFCC"/>
              </a:buClr>
              <a:buSzPts val="2400"/>
              <a:buFont typeface="Arial"/>
              <a:buAutoNum type="arabicPeriod"/>
            </a:pPr>
            <a:r>
              <a:rPr lang="en-US" sz="2400" b="1" i="0" u="none" dirty="0">
                <a:solidFill>
                  <a:srgbClr val="FFFFCC"/>
                </a:solidFill>
                <a:latin typeface="Arial"/>
                <a:ea typeface="Arial"/>
                <a:cs typeface="Arial"/>
                <a:sym typeface="Arial"/>
              </a:rPr>
              <a:t>MPK </a:t>
            </a:r>
            <a:r>
              <a:rPr lang="en-US" sz="2400" b="1" i="0" u="none" dirty="0" err="1">
                <a:solidFill>
                  <a:srgbClr val="FFFFCC"/>
                </a:solidFill>
                <a:latin typeface="Arial"/>
                <a:ea typeface="Arial"/>
                <a:cs typeface="Arial"/>
                <a:sym typeface="Arial"/>
              </a:rPr>
              <a:t>kita</a:t>
            </a:r>
            <a:r>
              <a:rPr lang="en-US" sz="2400" b="1" i="0" u="none" dirty="0">
                <a:solidFill>
                  <a:srgbClr val="FFFFCC"/>
                </a:solidFill>
                <a:latin typeface="Arial"/>
                <a:ea typeface="Arial"/>
                <a:cs typeface="Arial"/>
                <a:sym typeface="Arial"/>
              </a:rPr>
              <a:t> </a:t>
            </a:r>
            <a:r>
              <a:rPr lang="en-US" sz="2400" b="1" i="0" u="none" dirty="0" err="1">
                <a:solidFill>
                  <a:srgbClr val="FFFFCC"/>
                </a:solidFill>
                <a:latin typeface="Arial"/>
                <a:ea typeface="Arial"/>
                <a:cs typeface="Arial"/>
                <a:sym typeface="Arial"/>
              </a:rPr>
              <a:t>manfaatkan</a:t>
            </a:r>
            <a:r>
              <a:rPr lang="en-US" sz="2400" b="1" i="0" u="none" dirty="0">
                <a:solidFill>
                  <a:srgbClr val="FFFFCC"/>
                </a:solidFill>
                <a:latin typeface="Arial"/>
                <a:ea typeface="Arial"/>
                <a:cs typeface="Arial"/>
                <a:sym typeface="Arial"/>
              </a:rPr>
              <a:t> juga </a:t>
            </a:r>
            <a:r>
              <a:rPr lang="en-US" sz="2400" b="1" i="0" u="none" dirty="0" err="1">
                <a:solidFill>
                  <a:srgbClr val="FFFFCC"/>
                </a:solidFill>
                <a:latin typeface="Arial"/>
                <a:ea typeface="Arial"/>
                <a:cs typeface="Arial"/>
                <a:sym typeface="Arial"/>
              </a:rPr>
              <a:t>untuk</a:t>
            </a:r>
            <a:r>
              <a:rPr lang="en-US" sz="2400" b="1" i="0" u="none" dirty="0">
                <a:solidFill>
                  <a:srgbClr val="FFFFCC"/>
                </a:solidFill>
                <a:latin typeface="Arial"/>
                <a:ea typeface="Arial"/>
                <a:cs typeface="Arial"/>
                <a:sym typeface="Arial"/>
              </a:rPr>
              <a:t> </a:t>
            </a:r>
            <a:r>
              <a:rPr lang="en-US" sz="2400" b="1" i="0" u="none" dirty="0" err="1">
                <a:solidFill>
                  <a:srgbClr val="FFFFCC"/>
                </a:solidFill>
                <a:latin typeface="Arial"/>
                <a:ea typeface="Arial"/>
                <a:cs typeface="Arial"/>
                <a:sym typeface="Arial"/>
              </a:rPr>
              <a:t>mengembalikan</a:t>
            </a:r>
            <a:r>
              <a:rPr lang="en-US" sz="2400" b="1" i="0" u="none" dirty="0">
                <a:solidFill>
                  <a:srgbClr val="FFFFCC"/>
                </a:solidFill>
                <a:latin typeface="Arial"/>
                <a:ea typeface="Arial"/>
                <a:cs typeface="Arial"/>
                <a:sym typeface="Arial"/>
              </a:rPr>
              <a:t> ID-NAS </a:t>
            </a:r>
            <a:r>
              <a:rPr lang="en-US" sz="2400" b="1" i="0" u="none" dirty="0" err="1">
                <a:solidFill>
                  <a:srgbClr val="FFFFCC"/>
                </a:solidFill>
                <a:latin typeface="Arial"/>
                <a:ea typeface="Arial"/>
                <a:cs typeface="Arial"/>
                <a:sym typeface="Arial"/>
              </a:rPr>
              <a:t>kita</a:t>
            </a:r>
            <a:r>
              <a:rPr lang="en-US" sz="2400" b="1" i="0" u="none" dirty="0">
                <a:solidFill>
                  <a:srgbClr val="FFFFCC"/>
                </a:solidFill>
                <a:latin typeface="Arial"/>
                <a:ea typeface="Arial"/>
                <a:cs typeface="Arial"/>
                <a:sym typeface="Arial"/>
              </a:rPr>
              <a:t> yang </a:t>
            </a:r>
            <a:r>
              <a:rPr lang="en-US" sz="2400" b="1" i="0" u="none" dirty="0" err="1">
                <a:solidFill>
                  <a:srgbClr val="FFFFCC"/>
                </a:solidFill>
                <a:latin typeface="Arial"/>
                <a:ea typeface="Arial"/>
                <a:cs typeface="Arial"/>
                <a:sym typeface="Arial"/>
              </a:rPr>
              <a:t>cenderung</a:t>
            </a:r>
            <a:r>
              <a:rPr lang="en-US" sz="2400" b="1" i="0" u="none" dirty="0">
                <a:solidFill>
                  <a:srgbClr val="FFFFCC"/>
                </a:solidFill>
                <a:latin typeface="Arial"/>
                <a:ea typeface="Arial"/>
                <a:cs typeface="Arial"/>
                <a:sym typeface="Arial"/>
              </a:rPr>
              <a:t> </a:t>
            </a:r>
            <a:r>
              <a:rPr lang="en-US" sz="2400" b="1" i="0" u="none" dirty="0" err="1">
                <a:solidFill>
                  <a:srgbClr val="FFFFCC"/>
                </a:solidFill>
                <a:latin typeface="Arial"/>
                <a:ea typeface="Arial"/>
                <a:cs typeface="Arial"/>
                <a:sym typeface="Arial"/>
              </a:rPr>
              <a:t>sedang</a:t>
            </a:r>
            <a:r>
              <a:rPr lang="en-US" sz="2400" b="1" i="0" u="none" dirty="0">
                <a:solidFill>
                  <a:srgbClr val="FFFFCC"/>
                </a:solidFill>
                <a:latin typeface="Arial"/>
                <a:ea typeface="Arial"/>
                <a:cs typeface="Arial"/>
                <a:sym typeface="Arial"/>
              </a:rPr>
              <a:t> </a:t>
            </a:r>
            <a:r>
              <a:rPr lang="en-US" sz="2400" b="1" i="0" u="none" dirty="0" err="1">
                <a:solidFill>
                  <a:srgbClr val="FFFFCC"/>
                </a:solidFill>
                <a:latin typeface="Arial"/>
                <a:ea typeface="Arial"/>
                <a:cs typeface="Arial"/>
                <a:sym typeface="Arial"/>
              </a:rPr>
              <a:t>mengalami</a:t>
            </a:r>
            <a:r>
              <a:rPr lang="en-US" sz="2400" b="1" i="0" u="none" dirty="0">
                <a:solidFill>
                  <a:srgbClr val="FFFFCC"/>
                </a:solidFill>
                <a:latin typeface="Arial"/>
                <a:ea typeface="Arial"/>
                <a:cs typeface="Arial"/>
                <a:sym typeface="Arial"/>
              </a:rPr>
              <a:t> </a:t>
            </a:r>
            <a:r>
              <a:rPr lang="en-US" sz="2400" b="1" i="0" u="none" dirty="0" err="1">
                <a:solidFill>
                  <a:srgbClr val="FFFFCC"/>
                </a:solidFill>
                <a:latin typeface="Arial"/>
                <a:ea typeface="Arial"/>
                <a:cs typeface="Arial"/>
                <a:sym typeface="Arial"/>
              </a:rPr>
              <a:t>distorsi</a:t>
            </a:r>
            <a:endParaRPr dirty="0"/>
          </a:p>
        </p:txBody>
      </p:sp>
      <p:sp>
        <p:nvSpPr>
          <p:cNvPr id="274" name="Google Shape;274;p40"/>
          <p:cNvSpPr txBox="1"/>
          <p:nvPr/>
        </p:nvSpPr>
        <p:spPr>
          <a:xfrm>
            <a:off x="1763712" y="476250"/>
            <a:ext cx="5256212" cy="641350"/>
          </a:xfrm>
          <a:prstGeom prst="rect">
            <a:avLst/>
          </a:prstGeom>
          <a:solidFill>
            <a:srgbClr val="6600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00"/>
              </a:buClr>
              <a:buSzPts val="3600"/>
              <a:buFont typeface="Arial"/>
              <a:buNone/>
            </a:pPr>
            <a:r>
              <a:rPr lang="en-US" sz="3600" b="1" i="0" u="none">
                <a:solidFill>
                  <a:srgbClr val="FFFF00"/>
                </a:solidFill>
                <a:latin typeface="Arial"/>
                <a:ea typeface="Arial"/>
                <a:cs typeface="Arial"/>
                <a:sym typeface="Arial"/>
              </a:rPr>
              <a:t>RENUNGAN PENUTUP</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5235" b="5235"/>
          <a:stretch>
            <a:fillRect/>
          </a:stretch>
        </p:blipFill>
        <p:spPr>
          <a:xfrm>
            <a:off x="4572000" y="543043"/>
            <a:ext cx="4572000" cy="5457707"/>
          </a:xfrm>
          <a:prstGeom prst="rect">
            <a:avLst/>
          </a:prstGeom>
        </p:spPr>
      </p:pic>
      <p:sp>
        <p:nvSpPr>
          <p:cNvPr id="3" name="AutoShape 3"/>
          <p:cNvSpPr/>
          <p:nvPr/>
        </p:nvSpPr>
        <p:spPr>
          <a:xfrm rot="-1160568">
            <a:off x="-355638" y="1613426"/>
            <a:ext cx="6035194" cy="5554193"/>
          </a:xfrm>
          <a:prstGeom prst="rect">
            <a:avLst/>
          </a:prstGeom>
          <a:solidFill>
            <a:srgbClr val="FFFFFF"/>
          </a:solidFill>
        </p:spPr>
      </p:sp>
      <p:grpSp>
        <p:nvGrpSpPr>
          <p:cNvPr id="4" name="Group 4"/>
          <p:cNvGrpSpPr/>
          <p:nvPr/>
        </p:nvGrpSpPr>
        <p:grpSpPr>
          <a:xfrm rot="-10800000">
            <a:off x="7406218" y="857250"/>
            <a:ext cx="1890885" cy="5143500"/>
            <a:chOff x="0" y="0"/>
            <a:chExt cx="5508059" cy="14982775"/>
          </a:xfrm>
        </p:grpSpPr>
        <p:sp>
          <p:nvSpPr>
            <p:cNvPr id="5" name="Freeform 5"/>
            <p:cNvSpPr/>
            <p:nvPr/>
          </p:nvSpPr>
          <p:spPr>
            <a:xfrm>
              <a:off x="0" y="0"/>
              <a:ext cx="5508059" cy="14982775"/>
            </a:xfrm>
            <a:custGeom>
              <a:avLst/>
              <a:gdLst/>
              <a:ahLst/>
              <a:cxnLst/>
              <a:rect l="l" t="t" r="r" b="b"/>
              <a:pathLst>
                <a:path w="5508059" h="14982775">
                  <a:moveTo>
                    <a:pt x="5508059" y="14982775"/>
                  </a:moveTo>
                  <a:lnTo>
                    <a:pt x="0" y="14982775"/>
                  </a:lnTo>
                  <a:lnTo>
                    <a:pt x="0" y="0"/>
                  </a:lnTo>
                  <a:lnTo>
                    <a:pt x="5508059" y="14982775"/>
                  </a:lnTo>
                  <a:close/>
                </a:path>
              </a:pathLst>
            </a:custGeom>
            <a:solidFill>
              <a:srgbClr val="EA4B33"/>
            </a:solidFill>
          </p:spPr>
        </p:sp>
      </p:grpSp>
      <p:grpSp>
        <p:nvGrpSpPr>
          <p:cNvPr id="6" name="Group 6"/>
          <p:cNvGrpSpPr/>
          <p:nvPr/>
        </p:nvGrpSpPr>
        <p:grpSpPr>
          <a:xfrm rot="-5400000">
            <a:off x="5731841" y="2588591"/>
            <a:ext cx="2666714" cy="4157606"/>
            <a:chOff x="0" y="0"/>
            <a:chExt cx="4381320" cy="6830804"/>
          </a:xfrm>
        </p:grpSpPr>
        <p:sp>
          <p:nvSpPr>
            <p:cNvPr id="7" name="Freeform 7"/>
            <p:cNvSpPr/>
            <p:nvPr/>
          </p:nvSpPr>
          <p:spPr>
            <a:xfrm>
              <a:off x="0" y="0"/>
              <a:ext cx="4381320" cy="6830804"/>
            </a:xfrm>
            <a:custGeom>
              <a:avLst/>
              <a:gdLst/>
              <a:ahLst/>
              <a:cxnLst/>
              <a:rect l="l" t="t" r="r" b="b"/>
              <a:pathLst>
                <a:path w="4381320" h="6830804">
                  <a:moveTo>
                    <a:pt x="4381320" y="6830804"/>
                  </a:moveTo>
                  <a:lnTo>
                    <a:pt x="0" y="6830804"/>
                  </a:lnTo>
                  <a:lnTo>
                    <a:pt x="0" y="0"/>
                  </a:lnTo>
                  <a:lnTo>
                    <a:pt x="4381320" y="6830804"/>
                  </a:lnTo>
                  <a:close/>
                </a:path>
              </a:pathLst>
            </a:custGeom>
            <a:solidFill>
              <a:srgbClr val="052896"/>
            </a:solidFill>
          </p:spPr>
        </p:sp>
      </p:grpSp>
      <p:grpSp>
        <p:nvGrpSpPr>
          <p:cNvPr id="8" name="Group 8"/>
          <p:cNvGrpSpPr/>
          <p:nvPr/>
        </p:nvGrpSpPr>
        <p:grpSpPr>
          <a:xfrm>
            <a:off x="592998" y="2232117"/>
            <a:ext cx="3840127" cy="1691489"/>
            <a:chOff x="0" y="-2117"/>
            <a:chExt cx="10240338" cy="4510634"/>
          </a:xfrm>
        </p:grpSpPr>
        <p:sp>
          <p:nvSpPr>
            <p:cNvPr id="9" name="TextBox 9"/>
            <p:cNvSpPr txBox="1"/>
            <p:nvPr/>
          </p:nvSpPr>
          <p:spPr>
            <a:xfrm>
              <a:off x="0" y="-2117"/>
              <a:ext cx="10240338" cy="4510634"/>
            </a:xfrm>
            <a:prstGeom prst="rect">
              <a:avLst/>
            </a:prstGeom>
          </p:spPr>
          <p:txBody>
            <a:bodyPr lIns="0" tIns="0" rIns="0" bIns="0" rtlCol="0" anchor="t">
              <a:spAutoFit/>
            </a:bodyPr>
            <a:lstStyle/>
            <a:p>
              <a:pPr>
                <a:lnSpc>
                  <a:spcPts val="6660"/>
                </a:lnSpc>
                <a:spcBef>
                  <a:spcPct val="0"/>
                </a:spcBef>
              </a:pPr>
              <a:r>
                <a:rPr lang="en-US" sz="5550" dirty="0" err="1">
                  <a:solidFill>
                    <a:srgbClr val="191919"/>
                  </a:solidFill>
                  <a:latin typeface="Decalotype Bold"/>
                </a:rPr>
                <a:t>Terima</a:t>
              </a:r>
              <a:r>
                <a:rPr lang="en-US" sz="5550" dirty="0">
                  <a:solidFill>
                    <a:srgbClr val="191919"/>
                  </a:solidFill>
                  <a:latin typeface="Decalotype Bold"/>
                </a:rPr>
                <a:t> </a:t>
              </a:r>
              <a:r>
                <a:rPr lang="en-US" sz="5550" dirty="0" err="1">
                  <a:solidFill>
                    <a:srgbClr val="191919"/>
                  </a:solidFill>
                  <a:latin typeface="Decalotype Bold"/>
                </a:rPr>
                <a:t>kasih</a:t>
              </a:r>
              <a:r>
                <a:rPr lang="en-US" sz="5550" dirty="0">
                  <a:solidFill>
                    <a:srgbClr val="191919"/>
                  </a:solidFill>
                  <a:latin typeface="Decalotype Bold"/>
                </a:rPr>
                <a:t>!</a:t>
              </a:r>
            </a:p>
          </p:txBody>
        </p:sp>
        <p:sp>
          <p:nvSpPr>
            <p:cNvPr id="10" name="TextBox 10"/>
            <p:cNvSpPr txBox="1"/>
            <p:nvPr/>
          </p:nvSpPr>
          <p:spPr>
            <a:xfrm>
              <a:off x="0" y="2932569"/>
              <a:ext cx="7538810" cy="592984"/>
            </a:xfrm>
            <a:prstGeom prst="rect">
              <a:avLst/>
            </a:prstGeom>
          </p:spPr>
          <p:txBody>
            <a:bodyPr lIns="0" tIns="0" rIns="0" bIns="0" rtlCol="0" anchor="t">
              <a:spAutoFit/>
            </a:bodyPr>
            <a:lstStyle/>
            <a:p>
              <a:pPr>
                <a:lnSpc>
                  <a:spcPts val="2080"/>
                </a:lnSpc>
                <a:spcBef>
                  <a:spcPct val="0"/>
                </a:spcBef>
              </a:pPr>
              <a:endParaRPr sz="700"/>
            </a:p>
          </p:txBody>
        </p:sp>
      </p:grpSp>
      <p:grpSp>
        <p:nvGrpSpPr>
          <p:cNvPr id="11" name="Group 9">
            <a:extLst>
              <a:ext uri="{FF2B5EF4-FFF2-40B4-BE49-F238E27FC236}">
                <a16:creationId xmlns:a16="http://schemas.microsoft.com/office/drawing/2014/main" id="{ADFDB534-D35C-A442-85EB-A399DE2A571E}"/>
              </a:ext>
            </a:extLst>
          </p:cNvPr>
          <p:cNvGrpSpPr/>
          <p:nvPr/>
        </p:nvGrpSpPr>
        <p:grpSpPr>
          <a:xfrm>
            <a:off x="2586095" y="4914900"/>
            <a:ext cx="2400300" cy="423495"/>
            <a:chOff x="0" y="0"/>
            <a:chExt cx="6019269" cy="1129319"/>
          </a:xfrm>
        </p:grpSpPr>
        <p:pic>
          <p:nvPicPr>
            <p:cNvPr id="12" name="Picture 10">
              <a:extLst>
                <a:ext uri="{FF2B5EF4-FFF2-40B4-BE49-F238E27FC236}">
                  <a16:creationId xmlns:a16="http://schemas.microsoft.com/office/drawing/2014/main" id="{843C61A1-76D6-F04F-A4A4-F976B6F75AEC}"/>
                </a:ext>
              </a:extLst>
            </p:cNvPr>
            <p:cNvPicPr>
              <a:picLocks noChangeAspect="1"/>
            </p:cNvPicPr>
            <p:nvPr/>
          </p:nvPicPr>
          <p:blipFill>
            <a:blip r:embed="rId3"/>
            <a:srcRect t="5343" b="11009"/>
            <a:stretch>
              <a:fillRect/>
            </a:stretch>
          </p:blipFill>
          <p:spPr>
            <a:xfrm>
              <a:off x="0" y="0"/>
              <a:ext cx="4716517" cy="1129319"/>
            </a:xfrm>
            <a:prstGeom prst="rect">
              <a:avLst/>
            </a:prstGeom>
          </p:spPr>
        </p:pic>
        <p:sp>
          <p:nvSpPr>
            <p:cNvPr id="13" name="AutoShape 11">
              <a:extLst>
                <a:ext uri="{FF2B5EF4-FFF2-40B4-BE49-F238E27FC236}">
                  <a16:creationId xmlns:a16="http://schemas.microsoft.com/office/drawing/2014/main" id="{40D22EFE-2FA4-F649-8576-1D889B154A51}"/>
                </a:ext>
              </a:extLst>
            </p:cNvPr>
            <p:cNvSpPr/>
            <p:nvPr/>
          </p:nvSpPr>
          <p:spPr>
            <a:xfrm rot="-5400000">
              <a:off x="4450126" y="584626"/>
              <a:ext cx="647214" cy="0"/>
            </a:xfrm>
            <a:prstGeom prst="line">
              <a:avLst/>
            </a:prstGeom>
            <a:ln w="18457" cap="rnd">
              <a:solidFill>
                <a:srgbClr val="000000"/>
              </a:solidFill>
              <a:prstDash val="solid"/>
              <a:headEnd type="none" w="sm" len="sm"/>
              <a:tailEnd type="none" w="sm" len="sm"/>
            </a:ln>
          </p:spPr>
        </p:sp>
        <p:sp>
          <p:nvSpPr>
            <p:cNvPr id="14" name="TextBox 12">
              <a:extLst>
                <a:ext uri="{FF2B5EF4-FFF2-40B4-BE49-F238E27FC236}">
                  <a16:creationId xmlns:a16="http://schemas.microsoft.com/office/drawing/2014/main" id="{79061268-2B0E-234C-A7E8-30CBB7927A7C}"/>
                </a:ext>
              </a:extLst>
            </p:cNvPr>
            <p:cNvSpPr txBox="1"/>
            <p:nvPr/>
          </p:nvSpPr>
          <p:spPr>
            <a:xfrm>
              <a:off x="4938715" y="316880"/>
              <a:ext cx="1080554" cy="513133"/>
            </a:xfrm>
            <a:prstGeom prst="rect">
              <a:avLst/>
            </a:prstGeom>
          </p:spPr>
          <p:txBody>
            <a:bodyPr lIns="0" tIns="0" rIns="0" bIns="0" rtlCol="0" anchor="t">
              <a:spAutoFit/>
            </a:bodyPr>
            <a:lstStyle/>
            <a:p>
              <a:pPr algn="ctr">
                <a:lnSpc>
                  <a:spcPts val="1591"/>
                </a:lnSpc>
              </a:pPr>
              <a:r>
                <a:rPr lang="en-US" sz="1137" dirty="0">
                  <a:latin typeface="Eczar SemiBold"/>
                </a:rPr>
                <a:t>UPK</a:t>
              </a:r>
              <a:r>
                <a:rPr lang="id-ID" sz="1137" dirty="0">
                  <a:latin typeface="Eczar SemiBold"/>
                </a:rPr>
                <a:t>K</a:t>
              </a:r>
              <a:endParaRPr lang="en-US" sz="1137" dirty="0">
                <a:latin typeface="Eczar SemiBold"/>
              </a:endParaRPr>
            </a:p>
          </p:txBody>
        </p:sp>
      </p:grpSp>
    </p:spTree>
    <p:extLst>
      <p:ext uri="{BB962C8B-B14F-4D97-AF65-F5344CB8AC3E}">
        <p14:creationId xmlns:p14="http://schemas.microsoft.com/office/powerpoint/2010/main" val="3167281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lt2"/>
              </a:buClr>
              <a:buSzPts val="3200"/>
              <a:buFont typeface="Arial"/>
              <a:buNone/>
            </a:pPr>
            <a:r>
              <a:rPr lang="en-US" sz="3200" b="0" i="0" u="none">
                <a:solidFill>
                  <a:schemeClr val="lt2"/>
                </a:solidFill>
                <a:latin typeface="Arial"/>
                <a:ea typeface="Arial"/>
                <a:cs typeface="Arial"/>
                <a:sym typeface="Arial"/>
              </a:rPr>
              <a:t>Identitas Nasional</a:t>
            </a:r>
            <a:endParaRPr/>
          </a:p>
        </p:txBody>
      </p:sp>
      <p:sp>
        <p:nvSpPr>
          <p:cNvPr id="109" name="Google Shape;109;p16"/>
          <p:cNvSpPr txBox="1">
            <a:spLocks noGrp="1"/>
          </p:cNvSpPr>
          <p:nvPr>
            <p:ph idx="1"/>
          </p:nvPr>
        </p:nvSpPr>
        <p:spPr>
          <a:xfrm>
            <a:off x="685800" y="1285875"/>
            <a:ext cx="7772400" cy="535781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hlink"/>
              </a:buClr>
              <a:buSzPts val="2200"/>
              <a:buFont typeface="Noto Sans Symbols"/>
              <a:buChar char="▪"/>
            </a:pPr>
            <a:r>
              <a:rPr lang="en-US" sz="2200" b="0" i="0" u="none">
                <a:solidFill>
                  <a:schemeClr val="lt1"/>
                </a:solidFill>
                <a:latin typeface="Arial"/>
                <a:ea typeface="Arial"/>
                <a:cs typeface="Arial"/>
                <a:sym typeface="Arial"/>
              </a:rPr>
              <a:t>Identitas  : ungkapan nilai-nilai budaya suatu bangsa yg bersifat khas dan membedakannya dengan bangsa yang lain.</a:t>
            </a:r>
            <a:endParaRPr/>
          </a:p>
          <a:p>
            <a:pPr marL="342900" lvl="0" indent="-342900" algn="l" rtl="0">
              <a:lnSpc>
                <a:spcPct val="90000"/>
              </a:lnSpc>
              <a:spcBef>
                <a:spcPts val="440"/>
              </a:spcBef>
              <a:spcAft>
                <a:spcPts val="0"/>
              </a:spcAft>
              <a:buSzPts val="2200"/>
              <a:buNone/>
            </a:pPr>
            <a:endParaRPr sz="2200" b="0" i="0" u="none">
              <a:solidFill>
                <a:schemeClr val="lt1"/>
              </a:solidFill>
              <a:latin typeface="Arial"/>
              <a:ea typeface="Arial"/>
              <a:cs typeface="Arial"/>
              <a:sym typeface="Arial"/>
            </a:endParaRPr>
          </a:p>
          <a:p>
            <a:pPr marL="342900" lvl="0" indent="-342900" algn="l" rtl="0">
              <a:lnSpc>
                <a:spcPct val="90000"/>
              </a:lnSpc>
              <a:spcBef>
                <a:spcPts val="440"/>
              </a:spcBef>
              <a:spcAft>
                <a:spcPts val="0"/>
              </a:spcAft>
              <a:buClr>
                <a:schemeClr val="hlink"/>
              </a:buClr>
              <a:buSzPts val="2200"/>
              <a:buFont typeface="Noto Sans Symbols"/>
              <a:buChar char="▪"/>
            </a:pPr>
            <a:r>
              <a:rPr lang="en-US" sz="2200" b="0" i="0" u="none">
                <a:solidFill>
                  <a:schemeClr val="lt1"/>
                </a:solidFill>
                <a:latin typeface="Arial"/>
                <a:ea typeface="Arial"/>
                <a:cs typeface="Arial"/>
                <a:sym typeface="Arial"/>
              </a:rPr>
              <a:t>Kekhasan yang melekat pada suatu bangsa banyak dikaitkan dengan sebutan “identitas nasional “</a:t>
            </a:r>
            <a:endParaRPr/>
          </a:p>
          <a:p>
            <a:pPr marL="342900" lvl="0" indent="-203200" algn="l" rtl="0">
              <a:lnSpc>
                <a:spcPct val="90000"/>
              </a:lnSpc>
              <a:spcBef>
                <a:spcPts val="440"/>
              </a:spcBef>
              <a:spcAft>
                <a:spcPts val="0"/>
              </a:spcAft>
              <a:buClr>
                <a:schemeClr val="hlink"/>
              </a:buClr>
              <a:buSzPts val="2200"/>
              <a:buFont typeface="Noto Sans Symbols"/>
              <a:buNone/>
            </a:pPr>
            <a:endParaRPr sz="2200" b="0" i="0" u="none">
              <a:solidFill>
                <a:schemeClr val="lt1"/>
              </a:solidFill>
              <a:latin typeface="Arial"/>
              <a:ea typeface="Arial"/>
              <a:cs typeface="Arial"/>
              <a:sym typeface="Arial"/>
            </a:endParaRPr>
          </a:p>
          <a:p>
            <a:pPr marL="342900" lvl="0" indent="-342900" algn="l" rtl="0">
              <a:lnSpc>
                <a:spcPct val="90000"/>
              </a:lnSpc>
              <a:spcBef>
                <a:spcPts val="440"/>
              </a:spcBef>
              <a:spcAft>
                <a:spcPts val="0"/>
              </a:spcAft>
              <a:buSzPts val="2200"/>
              <a:buNone/>
            </a:pPr>
            <a:endParaRPr sz="2200" b="0" i="0" u="none">
              <a:solidFill>
                <a:schemeClr val="lt1"/>
              </a:solidFill>
              <a:latin typeface="Arial"/>
              <a:ea typeface="Arial"/>
              <a:cs typeface="Arial"/>
              <a:sym typeface="Arial"/>
            </a:endParaRPr>
          </a:p>
          <a:p>
            <a:pPr marL="342900" lvl="0" indent="-342900" algn="l" rtl="0">
              <a:lnSpc>
                <a:spcPct val="90000"/>
              </a:lnSpc>
              <a:spcBef>
                <a:spcPts val="440"/>
              </a:spcBef>
              <a:spcAft>
                <a:spcPts val="0"/>
              </a:spcAft>
              <a:buClr>
                <a:schemeClr val="hlink"/>
              </a:buClr>
              <a:buSzPts val="2200"/>
              <a:buFont typeface="Noto Sans Symbols"/>
              <a:buChar char="▪"/>
            </a:pPr>
            <a:r>
              <a:rPr lang="en-US" sz="2200" b="0" i="0" u="none">
                <a:solidFill>
                  <a:schemeClr val="lt1"/>
                </a:solidFill>
                <a:latin typeface="Arial"/>
                <a:ea typeface="Arial"/>
                <a:cs typeface="Arial"/>
                <a:sym typeface="Arial"/>
              </a:rPr>
              <a:t>Identitas Nasional : hakekatnya merupakan manifestasi nilai budaya yang tumbuh dan berkembang dalam berbagai aspek kehidupan suatu bangsa (NATION) dg ciri ciri khas →suatu bangsa berbeda dengan bangsa lain dalam hidup dan kehidupannya</a:t>
            </a:r>
            <a:endParaRPr/>
          </a:p>
          <a:p>
            <a:pPr marL="342900" lvl="0" indent="-203200" algn="l" rtl="0">
              <a:lnSpc>
                <a:spcPct val="90000"/>
              </a:lnSpc>
              <a:spcBef>
                <a:spcPts val="440"/>
              </a:spcBef>
              <a:spcAft>
                <a:spcPts val="0"/>
              </a:spcAft>
              <a:buClr>
                <a:schemeClr val="hlink"/>
              </a:buClr>
              <a:buSzPts val="2200"/>
              <a:buFont typeface="Noto Sans Symbols"/>
              <a:buNone/>
            </a:pPr>
            <a:endParaRPr sz="2200" b="0" i="0" u="none">
              <a:solidFill>
                <a:schemeClr val="lt1"/>
              </a:solidFill>
              <a:latin typeface="Arial"/>
              <a:ea typeface="Arial"/>
              <a:cs typeface="Arial"/>
              <a:sym typeface="Arial"/>
            </a:endParaRPr>
          </a:p>
          <a:p>
            <a:pPr marL="342900" lvl="0" indent="-203200" algn="l" rtl="0">
              <a:spcBef>
                <a:spcPts val="440"/>
              </a:spcBef>
              <a:spcAft>
                <a:spcPts val="0"/>
              </a:spcAft>
              <a:buSzPts val="2200"/>
              <a:buNone/>
            </a:pPr>
            <a:endParaRPr sz="2200" b="0" i="0" u="non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2400"/>
              <a:buFont typeface="Arial"/>
              <a:buNone/>
            </a:pPr>
            <a:r>
              <a:rPr lang="en-US" sz="2400" b="0" i="0" u="none">
                <a:solidFill>
                  <a:srgbClr val="FF0000"/>
                </a:solidFill>
                <a:latin typeface="Arial"/>
                <a:ea typeface="Arial"/>
                <a:cs typeface="Arial"/>
                <a:sym typeface="Arial"/>
              </a:rPr>
              <a:t>SEJARAH KELAHIRAN FAHAM NASIONALISME INDONESIA</a:t>
            </a:r>
            <a:endParaRPr/>
          </a:p>
        </p:txBody>
      </p:sp>
      <p:sp>
        <p:nvSpPr>
          <p:cNvPr id="115" name="Google Shape;115;p17"/>
          <p:cNvSpPr txBox="1">
            <a:spLocks noGrp="1"/>
          </p:cNvSpPr>
          <p:nvPr>
            <p:ph idx="1"/>
          </p:nvPr>
        </p:nvSpPr>
        <p:spPr>
          <a:xfrm>
            <a:off x="395287" y="1500187"/>
            <a:ext cx="8497887" cy="507206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hlink"/>
              </a:buClr>
              <a:buSzPts val="2200"/>
              <a:buFont typeface="Noto Sans Symbols"/>
              <a:buChar char="▪"/>
            </a:pPr>
            <a:r>
              <a:rPr lang="en-US" sz="2200" b="0" i="0" u="none">
                <a:solidFill>
                  <a:schemeClr val="lt1"/>
                </a:solidFill>
                <a:latin typeface="Arial"/>
                <a:ea typeface="Arial"/>
                <a:cs typeface="Arial"/>
                <a:sym typeface="Arial"/>
              </a:rPr>
              <a:t>BOEDI OETOMO (1908) → berbasis subkultur jawa</a:t>
            </a:r>
            <a:endParaRPr/>
          </a:p>
          <a:p>
            <a:pPr marL="342900" lvl="0" indent="-342900" algn="l" rtl="0">
              <a:lnSpc>
                <a:spcPct val="90000"/>
              </a:lnSpc>
              <a:spcBef>
                <a:spcPts val="440"/>
              </a:spcBef>
              <a:spcAft>
                <a:spcPts val="0"/>
              </a:spcAft>
              <a:buClr>
                <a:schemeClr val="hlink"/>
              </a:buClr>
              <a:buSzPts val="2200"/>
              <a:buFont typeface="Noto Sans Symbols"/>
              <a:buChar char="▪"/>
            </a:pPr>
            <a:r>
              <a:rPr lang="en-US" sz="2200" b="0" i="0" u="none">
                <a:solidFill>
                  <a:schemeClr val="lt1"/>
                </a:solidFill>
                <a:latin typeface="Arial"/>
                <a:ea typeface="Arial"/>
                <a:cs typeface="Arial"/>
                <a:sym typeface="Arial"/>
              </a:rPr>
              <a:t>SERIKAT DAGANG ISLAM (1911) →kaum entrepreneur islam yg bersifat ekstrovert dan politis</a:t>
            </a:r>
            <a:endParaRPr/>
          </a:p>
          <a:p>
            <a:pPr marL="342900" lvl="0" indent="-342900" algn="l" rtl="0">
              <a:lnSpc>
                <a:spcPct val="90000"/>
              </a:lnSpc>
              <a:spcBef>
                <a:spcPts val="440"/>
              </a:spcBef>
              <a:spcAft>
                <a:spcPts val="0"/>
              </a:spcAft>
              <a:buClr>
                <a:schemeClr val="hlink"/>
              </a:buClr>
              <a:buSzPts val="2200"/>
              <a:buFont typeface="Noto Sans Symbols"/>
              <a:buChar char="▪"/>
            </a:pPr>
            <a:r>
              <a:rPr lang="en-US" sz="2200" b="0" i="0" u="none">
                <a:solidFill>
                  <a:schemeClr val="lt1"/>
                </a:solidFill>
                <a:latin typeface="Arial"/>
                <a:ea typeface="Arial"/>
                <a:cs typeface="Arial"/>
                <a:sym typeface="Arial"/>
              </a:rPr>
              <a:t>MUHAMMADIYAH (1912) → subkultur islam modernis yg  bersifat introvert dan sosial</a:t>
            </a:r>
            <a:endParaRPr/>
          </a:p>
          <a:p>
            <a:pPr marL="342900" lvl="0" indent="-342900" algn="l" rtl="0">
              <a:lnSpc>
                <a:spcPct val="90000"/>
              </a:lnSpc>
              <a:spcBef>
                <a:spcPts val="440"/>
              </a:spcBef>
              <a:spcAft>
                <a:spcPts val="0"/>
              </a:spcAft>
              <a:buClr>
                <a:schemeClr val="hlink"/>
              </a:buClr>
              <a:buSzPts val="2200"/>
              <a:buFont typeface="Noto Sans Symbols"/>
              <a:buChar char="▪"/>
            </a:pPr>
            <a:r>
              <a:rPr lang="en-US" sz="2200" b="0" i="0" u="none">
                <a:solidFill>
                  <a:schemeClr val="lt1"/>
                </a:solidFill>
                <a:latin typeface="Arial"/>
                <a:ea typeface="Arial"/>
                <a:cs typeface="Arial"/>
                <a:sym typeface="Arial"/>
              </a:rPr>
              <a:t>INDISCHE PARTY (1912) → subkultur campuran Indo Belanda, Indo Chinese, Indo Arab dan Indonesia asli yg mencerminkan elemen politis nasionalisme non rasial yg berslogan  “Tempat yang memberi nafkah yg menjadikan Indonesia sebagai tanah airnya”</a:t>
            </a:r>
            <a:endParaRPr/>
          </a:p>
          <a:p>
            <a:pPr marL="342900" lvl="0" indent="-342900" algn="l" rtl="0">
              <a:lnSpc>
                <a:spcPct val="90000"/>
              </a:lnSpc>
              <a:spcBef>
                <a:spcPts val="440"/>
              </a:spcBef>
              <a:spcAft>
                <a:spcPts val="0"/>
              </a:spcAft>
              <a:buClr>
                <a:schemeClr val="hlink"/>
              </a:buClr>
              <a:buSzPts val="2200"/>
              <a:buFont typeface="Noto Sans Symbols"/>
              <a:buChar char="▪"/>
            </a:pPr>
            <a:r>
              <a:rPr lang="en-US" sz="2200" b="0" i="0" u="none">
                <a:solidFill>
                  <a:schemeClr val="lt1"/>
                </a:solidFill>
                <a:latin typeface="Arial"/>
                <a:ea typeface="Arial"/>
                <a:cs typeface="Arial"/>
                <a:sym typeface="Arial"/>
              </a:rPr>
              <a:t>INDISCHE SOCIAL DEMOCRATISCHE VERENIGING (1913) →mengejawantahkan nasionalisme politik radikal &amp; berorentasi Marxist</a:t>
            </a:r>
            <a:endParaRPr/>
          </a:p>
          <a:p>
            <a:pPr marL="342900" lvl="0" indent="-203200" algn="l" rtl="0">
              <a:lnSpc>
                <a:spcPct val="90000"/>
              </a:lnSpc>
              <a:spcBef>
                <a:spcPts val="440"/>
              </a:spcBef>
              <a:spcAft>
                <a:spcPts val="0"/>
              </a:spcAft>
              <a:buClr>
                <a:schemeClr val="hlink"/>
              </a:buClr>
              <a:buSzPts val="2200"/>
              <a:buFont typeface="Noto Sans Symbols"/>
              <a:buNone/>
            </a:pPr>
            <a:endParaRPr sz="2200" b="0" i="0" u="none">
              <a:solidFill>
                <a:schemeClr val="lt1"/>
              </a:solidFill>
              <a:latin typeface="Arial"/>
              <a:ea typeface="Arial"/>
              <a:cs typeface="Arial"/>
              <a:sym typeface="Arial"/>
            </a:endParaRPr>
          </a:p>
          <a:p>
            <a:pPr marL="342900" lvl="0" indent="-203200" algn="l" rtl="0">
              <a:spcBef>
                <a:spcPts val="440"/>
              </a:spcBef>
              <a:spcAft>
                <a:spcPts val="0"/>
              </a:spcAft>
              <a:buSzPts val="2200"/>
              <a:buNone/>
            </a:pPr>
            <a:endParaRPr sz="2200" b="0" i="0" u="non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p:nvPr/>
        </p:nvSpPr>
        <p:spPr>
          <a:xfrm>
            <a:off x="3492500" y="2924175"/>
            <a:ext cx="2159000" cy="865187"/>
          </a:xfrm>
          <a:prstGeom prst="downArrowCallout">
            <a:avLst>
              <a:gd name="adj1" fmla="val 25000"/>
              <a:gd name="adj2" fmla="val 25000"/>
              <a:gd name="adj3" fmla="val 25000"/>
              <a:gd name="adj4" fmla="val 64977"/>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21" name="Google Shape;121;p18"/>
          <p:cNvSpPr/>
          <p:nvPr/>
        </p:nvSpPr>
        <p:spPr>
          <a:xfrm>
            <a:off x="4356100" y="4797425"/>
            <a:ext cx="720725" cy="360362"/>
          </a:xfrm>
          <a:prstGeom prst="downArrow">
            <a:avLst>
              <a:gd name="adj1" fmla="val 50000"/>
              <a:gd name="adj2" fmla="val 50000"/>
            </a:avLst>
          </a:prstGeom>
          <a:solidFill>
            <a:schemeClr val="accent1"/>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lt1"/>
              </a:solidFill>
              <a:latin typeface="Arial"/>
              <a:ea typeface="Arial"/>
              <a:cs typeface="Arial"/>
              <a:sym typeface="Arial"/>
            </a:endParaRPr>
          </a:p>
        </p:txBody>
      </p:sp>
      <p:sp>
        <p:nvSpPr>
          <p:cNvPr id="122" name="Google Shape;122;p18"/>
          <p:cNvSpPr txBox="1">
            <a:spLocks noGrp="1"/>
          </p:cNvSpPr>
          <p:nvPr>
            <p:ph type="body" idx="1"/>
          </p:nvPr>
        </p:nvSpPr>
        <p:spPr>
          <a:xfrm>
            <a:off x="685800" y="301625"/>
            <a:ext cx="7772400" cy="57943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hlink"/>
              </a:buClr>
              <a:buSzPts val="2000"/>
              <a:buFont typeface="Noto Sans Symbols"/>
              <a:buChar char="▪"/>
            </a:pPr>
            <a:r>
              <a:rPr lang="en-US" sz="2000" b="0" i="0" u="none" strike="noStrike" cap="none">
                <a:solidFill>
                  <a:schemeClr val="lt1"/>
                </a:solidFill>
                <a:latin typeface="Arial"/>
                <a:ea typeface="Arial"/>
                <a:cs typeface="Arial"/>
                <a:sym typeface="Arial"/>
              </a:rPr>
              <a:t>TRIKORO DHARMO (1915) sebagai embrio JONG JAVA (1918) &amp; INDONESIA MUDA (1931) </a:t>
            </a:r>
            <a:r>
              <a:rPr lang="en-US" sz="2400" b="0" i="0" u="none" strike="noStrike" cap="none">
                <a:solidFill>
                  <a:schemeClr val="lt1"/>
                </a:solidFill>
                <a:latin typeface="Arial"/>
                <a:ea typeface="Arial"/>
                <a:cs typeface="Arial"/>
                <a:sym typeface="Arial"/>
              </a:rPr>
              <a:t>→ </a:t>
            </a:r>
            <a:r>
              <a:rPr lang="en-US" sz="2000" b="0" i="0" u="none" strike="noStrike" cap="none">
                <a:solidFill>
                  <a:schemeClr val="lt1"/>
                </a:solidFill>
                <a:latin typeface="Arial"/>
                <a:ea typeface="Arial"/>
                <a:cs typeface="Arial"/>
                <a:sym typeface="Arial"/>
              </a:rPr>
              <a:t>berbasis subkultur Jawa</a:t>
            </a:r>
            <a:endParaRPr/>
          </a:p>
          <a:p>
            <a:pPr marL="342900" marR="0" lvl="0" indent="-342900" algn="l" rtl="0">
              <a:lnSpc>
                <a:spcPct val="100000"/>
              </a:lnSpc>
              <a:spcBef>
                <a:spcPts val="480"/>
              </a:spcBef>
              <a:spcAft>
                <a:spcPts val="0"/>
              </a:spcAft>
              <a:buClr>
                <a:schemeClr val="hlink"/>
              </a:buClr>
              <a:buSzPts val="2000"/>
              <a:buFont typeface="Noto Sans Symbols"/>
              <a:buChar char="▪"/>
            </a:pPr>
            <a:r>
              <a:rPr lang="en-US" sz="2000" b="0" i="0" u="none" strike="noStrike" cap="none">
                <a:solidFill>
                  <a:schemeClr val="lt1"/>
                </a:solidFill>
                <a:latin typeface="Arial"/>
                <a:ea typeface="Arial"/>
                <a:cs typeface="Arial"/>
                <a:sym typeface="Arial"/>
              </a:rPr>
              <a:t>NAHDATOEL OELAMA (1926) </a:t>
            </a:r>
            <a:r>
              <a:rPr lang="en-US" sz="2400" b="0" i="0" u="none" strike="noStrike" cap="none">
                <a:solidFill>
                  <a:schemeClr val="lt1"/>
                </a:solidFill>
                <a:latin typeface="Arial"/>
                <a:ea typeface="Arial"/>
                <a:cs typeface="Arial"/>
                <a:sym typeface="Arial"/>
              </a:rPr>
              <a:t>→</a:t>
            </a:r>
            <a:r>
              <a:rPr lang="en-US" sz="2000" b="0" i="0" u="none" strike="noStrike" cap="none">
                <a:solidFill>
                  <a:schemeClr val="lt1"/>
                </a:solidFill>
                <a:latin typeface="Arial"/>
                <a:ea typeface="Arial"/>
                <a:cs typeface="Arial"/>
                <a:sym typeface="Arial"/>
              </a:rPr>
              <a:t>subkultur santri dan ulama</a:t>
            </a:r>
            <a:endParaRPr/>
          </a:p>
          <a:p>
            <a:pPr marL="342900" marR="0" lvl="0" indent="-342900" algn="l" rtl="0">
              <a:lnSpc>
                <a:spcPct val="100000"/>
              </a:lnSpc>
              <a:spcBef>
                <a:spcPts val="400"/>
              </a:spcBef>
              <a:spcAft>
                <a:spcPts val="0"/>
              </a:spcAft>
              <a:buClr>
                <a:schemeClr val="hlink"/>
              </a:buClr>
              <a:buSzPts val="2000"/>
              <a:buFont typeface="Noto Sans Symbols"/>
              <a:buChar char="▪"/>
            </a:pPr>
            <a:r>
              <a:rPr lang="en-US" sz="2000" b="0" i="0" u="none" strike="noStrike" cap="none">
                <a:solidFill>
                  <a:schemeClr val="lt1"/>
                </a:solidFill>
                <a:latin typeface="Arial"/>
                <a:ea typeface="Arial"/>
                <a:cs typeface="Arial"/>
                <a:sym typeface="Arial"/>
              </a:rPr>
              <a:t>JONG AMBON, JONG SUMATRA, JONG CELEBES</a:t>
            </a:r>
            <a:endParaRPr/>
          </a:p>
          <a:p>
            <a:pPr marL="342900" marR="0" lvl="0" indent="-342900" algn="l" rtl="0">
              <a:lnSpc>
                <a:spcPct val="100000"/>
              </a:lnSpc>
              <a:spcBef>
                <a:spcPts val="480"/>
              </a:spcBef>
              <a:spcAft>
                <a:spcPts val="0"/>
              </a:spcAft>
              <a:buClr>
                <a:schemeClr val="hlink"/>
              </a:buClr>
              <a:buSzPts val="2400"/>
              <a:buFont typeface="Noto Sans Symbols"/>
              <a:buNone/>
            </a:pPr>
            <a:endParaRPr sz="2400" b="0" i="0" u="none" strike="noStrike" cap="none">
              <a:solidFill>
                <a:schemeClr val="lt1"/>
              </a:solidFill>
              <a:latin typeface="Arial"/>
              <a:ea typeface="Arial"/>
              <a:cs typeface="Arial"/>
              <a:sym typeface="Arial"/>
            </a:endParaRPr>
          </a:p>
          <a:p>
            <a:pPr marL="342900" marR="0" lvl="0" indent="-342900" algn="l" rtl="0">
              <a:lnSpc>
                <a:spcPct val="100000"/>
              </a:lnSpc>
              <a:spcBef>
                <a:spcPts val="480"/>
              </a:spcBef>
              <a:spcAft>
                <a:spcPts val="0"/>
              </a:spcAft>
              <a:buClr>
                <a:schemeClr val="hlink"/>
              </a:buClr>
              <a:buSzPts val="2400"/>
              <a:buFont typeface="Noto Sans Symbols"/>
              <a:buNone/>
            </a:pPr>
            <a:r>
              <a:rPr lang="en-US" sz="2400" b="0" i="0" u="none" strike="noStrike" cap="none">
                <a:solidFill>
                  <a:srgbClr val="FF0000"/>
                </a:solidFill>
                <a:latin typeface="Arial"/>
                <a:ea typeface="Arial"/>
                <a:cs typeface="Arial"/>
                <a:sym typeface="Arial"/>
              </a:rPr>
              <a:t>                                     </a:t>
            </a:r>
            <a:r>
              <a:rPr lang="en-US" sz="2000" b="0" i="0" u="none" strike="noStrike" cap="none">
                <a:solidFill>
                  <a:srgbClr val="FF0000"/>
                </a:solidFill>
                <a:latin typeface="Arial"/>
                <a:ea typeface="Arial"/>
                <a:cs typeface="Arial"/>
                <a:sym typeface="Arial"/>
              </a:rPr>
              <a:t>LAHIRLAH</a:t>
            </a:r>
            <a:endParaRPr/>
          </a:p>
          <a:p>
            <a:pPr marL="342900" marR="0" lvl="0" indent="-342900" algn="l" rtl="0">
              <a:lnSpc>
                <a:spcPct val="100000"/>
              </a:lnSpc>
              <a:spcBef>
                <a:spcPts val="400"/>
              </a:spcBef>
              <a:spcAft>
                <a:spcPts val="0"/>
              </a:spcAft>
              <a:buClr>
                <a:schemeClr val="hlink"/>
              </a:buClr>
              <a:buSzPts val="2000"/>
              <a:buFont typeface="Noto Sans Symbols"/>
              <a:buNone/>
            </a:pPr>
            <a:endParaRPr sz="2000" b="0" i="0" u="none" strike="noStrike" cap="none">
              <a:solidFill>
                <a:schemeClr val="lt1"/>
              </a:solidFill>
              <a:latin typeface="Arial"/>
              <a:ea typeface="Arial"/>
              <a:cs typeface="Arial"/>
              <a:sym typeface="Arial"/>
            </a:endParaRPr>
          </a:p>
          <a:p>
            <a:pPr marL="342900" marR="0" lvl="0" indent="-342900" algn="l" rtl="0">
              <a:lnSpc>
                <a:spcPct val="100000"/>
              </a:lnSpc>
              <a:spcBef>
                <a:spcPts val="400"/>
              </a:spcBef>
              <a:spcAft>
                <a:spcPts val="0"/>
              </a:spcAft>
              <a:buClr>
                <a:schemeClr val="hlink"/>
              </a:buClr>
              <a:buSzPts val="2000"/>
              <a:buFont typeface="Noto Sans Symbols"/>
              <a:buNone/>
            </a:pPr>
            <a:endParaRPr sz="2000" b="0" i="0" u="none" strike="noStrike" cap="none">
              <a:solidFill>
                <a:schemeClr val="lt1"/>
              </a:solidFill>
              <a:latin typeface="Arial"/>
              <a:ea typeface="Arial"/>
              <a:cs typeface="Arial"/>
              <a:sym typeface="Arial"/>
            </a:endParaRPr>
          </a:p>
          <a:p>
            <a:pPr marL="342900" marR="0" lvl="0" indent="-342900" algn="l" rtl="0">
              <a:lnSpc>
                <a:spcPct val="100000"/>
              </a:lnSpc>
              <a:spcBef>
                <a:spcPts val="400"/>
              </a:spcBef>
              <a:spcAft>
                <a:spcPts val="0"/>
              </a:spcAft>
              <a:buClr>
                <a:schemeClr val="hlink"/>
              </a:buClr>
              <a:buSzPts val="2000"/>
              <a:buFont typeface="Noto Sans Symbols"/>
              <a:buNone/>
            </a:pPr>
            <a:r>
              <a:rPr lang="en-US" sz="2000" b="0" i="0" u="none" strike="noStrike" cap="none">
                <a:solidFill>
                  <a:schemeClr val="lt1"/>
                </a:solidFill>
                <a:latin typeface="Arial"/>
                <a:ea typeface="Arial"/>
                <a:cs typeface="Arial"/>
                <a:sym typeface="Arial"/>
              </a:rPr>
              <a:t>                       </a:t>
            </a:r>
            <a:endParaRPr/>
          </a:p>
          <a:p>
            <a:pPr marL="342900" marR="0" lvl="0" indent="-342900" algn="l" rtl="0">
              <a:lnSpc>
                <a:spcPct val="100000"/>
              </a:lnSpc>
              <a:spcBef>
                <a:spcPts val="400"/>
              </a:spcBef>
              <a:spcAft>
                <a:spcPts val="0"/>
              </a:spcAft>
              <a:buClr>
                <a:schemeClr val="hlink"/>
              </a:buClr>
              <a:buSzPts val="2000"/>
              <a:buFont typeface="Noto Sans Symbols"/>
              <a:buNone/>
            </a:pPr>
            <a:r>
              <a:rPr lang="en-US" sz="2000" b="0" i="0" u="none" strike="noStrike" cap="none">
                <a:solidFill>
                  <a:schemeClr val="lt1"/>
                </a:solidFill>
                <a:latin typeface="Arial"/>
                <a:ea typeface="Arial"/>
                <a:cs typeface="Arial"/>
                <a:sym typeface="Arial"/>
              </a:rPr>
              <a:t>                          PERGERAKAN NASIONALISME</a:t>
            </a:r>
            <a:endParaRPr/>
          </a:p>
          <a:p>
            <a:pPr marL="342900" marR="0" lvl="0" indent="-342900" algn="l" rtl="0">
              <a:lnSpc>
                <a:spcPct val="100000"/>
              </a:lnSpc>
              <a:spcBef>
                <a:spcPts val="400"/>
              </a:spcBef>
              <a:spcAft>
                <a:spcPts val="0"/>
              </a:spcAft>
              <a:buClr>
                <a:schemeClr val="hlink"/>
              </a:buClr>
              <a:buSzPts val="2000"/>
              <a:buFont typeface="Noto Sans Symbols"/>
              <a:buNone/>
            </a:pPr>
            <a:r>
              <a:rPr lang="en-US" sz="2000" b="0" i="0" u="none" strike="noStrike" cap="none">
                <a:solidFill>
                  <a:schemeClr val="lt1"/>
                </a:solidFill>
                <a:latin typeface="Arial"/>
                <a:ea typeface="Arial"/>
                <a:cs typeface="Arial"/>
                <a:sym typeface="Arial"/>
              </a:rPr>
              <a:t>                  YG BERJATI DIRI  “INDONESIANESS”</a:t>
            </a:r>
            <a:endParaRPr/>
          </a:p>
          <a:p>
            <a:pPr marL="342900" marR="0" lvl="0" indent="-342900" algn="l" rtl="0">
              <a:lnSpc>
                <a:spcPct val="100000"/>
              </a:lnSpc>
              <a:spcBef>
                <a:spcPts val="400"/>
              </a:spcBef>
              <a:spcAft>
                <a:spcPts val="0"/>
              </a:spcAft>
              <a:buClr>
                <a:schemeClr val="hlink"/>
              </a:buClr>
              <a:buSzPts val="2000"/>
              <a:buFont typeface="Noto Sans Symbols"/>
              <a:buNone/>
            </a:pPr>
            <a:endParaRPr sz="2000" b="0" i="0" u="none" strike="noStrike" cap="none">
              <a:solidFill>
                <a:schemeClr val="lt1"/>
              </a:solidFill>
              <a:latin typeface="Arial"/>
              <a:ea typeface="Arial"/>
              <a:cs typeface="Arial"/>
              <a:sym typeface="Arial"/>
            </a:endParaRPr>
          </a:p>
          <a:p>
            <a:pPr marL="342900" marR="0" lvl="0" indent="-342900" algn="l" rtl="0">
              <a:lnSpc>
                <a:spcPct val="100000"/>
              </a:lnSpc>
              <a:spcBef>
                <a:spcPts val="400"/>
              </a:spcBef>
              <a:spcAft>
                <a:spcPts val="0"/>
              </a:spcAft>
              <a:buClr>
                <a:schemeClr val="hlink"/>
              </a:buClr>
              <a:buSzPts val="2000"/>
              <a:buFont typeface="Noto Sans Symbols"/>
              <a:buNone/>
            </a:pPr>
            <a:r>
              <a:rPr lang="en-US" sz="2000" b="0" i="0" u="none" strike="noStrike" cap="none">
                <a:solidFill>
                  <a:schemeClr val="lt1"/>
                </a:solidFill>
                <a:latin typeface="Arial"/>
                <a:ea typeface="Arial"/>
                <a:cs typeface="Arial"/>
                <a:sym typeface="Arial"/>
              </a:rPr>
              <a:t>               </a:t>
            </a:r>
            <a:endParaRPr/>
          </a:p>
          <a:p>
            <a:pPr marL="342900" marR="0" lvl="0" indent="-342900" algn="l" rtl="0">
              <a:lnSpc>
                <a:spcPct val="100000"/>
              </a:lnSpc>
              <a:spcBef>
                <a:spcPts val="400"/>
              </a:spcBef>
              <a:spcAft>
                <a:spcPts val="0"/>
              </a:spcAft>
              <a:buClr>
                <a:schemeClr val="hlink"/>
              </a:buClr>
              <a:buSzPts val="2000"/>
              <a:buFont typeface="Noto Sans Symbols"/>
              <a:buNone/>
            </a:pPr>
            <a:r>
              <a:rPr lang="en-US" sz="2000" b="0" i="0" u="none" strike="noStrike" cap="none">
                <a:solidFill>
                  <a:schemeClr val="lt1"/>
                </a:solidFill>
                <a:latin typeface="Arial"/>
                <a:ea typeface="Arial"/>
                <a:cs typeface="Arial"/>
                <a:sym typeface="Arial"/>
              </a:rPr>
              <a:t>               AKTUALISASI TEKAD POLITIKNYA DALAM</a:t>
            </a:r>
            <a:endParaRPr/>
          </a:p>
          <a:p>
            <a:pPr marL="342900" marR="0" lvl="0" indent="-342900" algn="l" rtl="0">
              <a:lnSpc>
                <a:spcPct val="100000"/>
              </a:lnSpc>
              <a:spcBef>
                <a:spcPts val="400"/>
              </a:spcBef>
              <a:spcAft>
                <a:spcPts val="0"/>
              </a:spcAft>
              <a:buClr>
                <a:schemeClr val="hlink"/>
              </a:buClr>
              <a:buSzPts val="2000"/>
              <a:buFont typeface="Noto Sans Symbols"/>
              <a:buNone/>
            </a:pPr>
            <a:r>
              <a:rPr lang="en-US" sz="2000" b="0" i="0" u="none" strike="noStrike" cap="none">
                <a:solidFill>
                  <a:schemeClr val="lt1"/>
                </a:solidFill>
                <a:latin typeface="Arial"/>
                <a:ea typeface="Arial"/>
                <a:cs typeface="Arial"/>
                <a:sym typeface="Arial"/>
              </a:rPr>
              <a:t>                                      SUMPAH PEMUDA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301625" y="228600"/>
            <a:ext cx="8510587" cy="96837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2"/>
              </a:buClr>
              <a:buSzPts val="4400"/>
              <a:buFont typeface="Arial"/>
              <a:buNone/>
            </a:pPr>
            <a:r>
              <a:rPr lang="en-US" sz="4400" b="0" i="0" u="none">
                <a:solidFill>
                  <a:schemeClr val="lt2"/>
                </a:solidFill>
                <a:latin typeface="Arial"/>
                <a:ea typeface="Arial"/>
                <a:cs typeface="Arial"/>
                <a:sym typeface="Arial"/>
              </a:rPr>
              <a:t>Pengertian Nasionalisme</a:t>
            </a:r>
            <a:endParaRPr/>
          </a:p>
        </p:txBody>
      </p:sp>
      <p:sp>
        <p:nvSpPr>
          <p:cNvPr id="128" name="Google Shape;128;p19"/>
          <p:cNvSpPr txBox="1">
            <a:spLocks noGrp="1"/>
          </p:cNvSpPr>
          <p:nvPr>
            <p:ph idx="1"/>
          </p:nvPr>
        </p:nvSpPr>
        <p:spPr>
          <a:xfrm>
            <a:off x="301625" y="1196975"/>
            <a:ext cx="8540750" cy="4902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hlink"/>
              </a:buClr>
              <a:buSzPts val="3200"/>
              <a:buFont typeface="Noto Sans Symbols"/>
              <a:buChar char="▪"/>
            </a:pPr>
            <a:r>
              <a:rPr lang="en-US" sz="3200" b="0" i="0" u="none">
                <a:solidFill>
                  <a:schemeClr val="lt1"/>
                </a:solidFill>
                <a:latin typeface="Arial"/>
                <a:ea typeface="Arial"/>
                <a:cs typeface="Arial"/>
                <a:sym typeface="Arial"/>
              </a:rPr>
              <a:t>Lahir dari sejarah panjang terjadinya kolonialisme;</a:t>
            </a:r>
            <a:endParaRPr/>
          </a:p>
          <a:p>
            <a:pPr marL="342900" lvl="0" indent="-342900" algn="l" rtl="0">
              <a:lnSpc>
                <a:spcPct val="100000"/>
              </a:lnSpc>
              <a:spcBef>
                <a:spcPts val="640"/>
              </a:spcBef>
              <a:spcAft>
                <a:spcPts val="0"/>
              </a:spcAft>
              <a:buClr>
                <a:schemeClr val="hlink"/>
              </a:buClr>
              <a:buSzPts val="3200"/>
              <a:buFont typeface="Noto Sans Symbols"/>
              <a:buChar char="▪"/>
            </a:pPr>
            <a:r>
              <a:rPr lang="en-US" sz="3200" b="0" i="0" u="none">
                <a:solidFill>
                  <a:schemeClr val="lt1"/>
                </a:solidFill>
                <a:latin typeface="Arial"/>
                <a:ea typeface="Arial"/>
                <a:cs typeface="Arial"/>
                <a:sym typeface="Arial"/>
              </a:rPr>
              <a:t>Merupakan anasir yang melahirkan konsep </a:t>
            </a:r>
            <a:r>
              <a:rPr lang="en-US" sz="3200" b="0" i="1" u="none">
                <a:solidFill>
                  <a:schemeClr val="lt1"/>
                </a:solidFill>
                <a:latin typeface="Arial"/>
                <a:ea typeface="Arial"/>
                <a:cs typeface="Arial"/>
                <a:sym typeface="Arial"/>
              </a:rPr>
              <a:t>nation-state;</a:t>
            </a:r>
            <a:endParaRPr/>
          </a:p>
          <a:p>
            <a:pPr marL="342900" lvl="0" indent="-342900" algn="l" rtl="0">
              <a:lnSpc>
                <a:spcPct val="100000"/>
              </a:lnSpc>
              <a:spcBef>
                <a:spcPts val="640"/>
              </a:spcBef>
              <a:spcAft>
                <a:spcPts val="0"/>
              </a:spcAft>
              <a:buClr>
                <a:schemeClr val="hlink"/>
              </a:buClr>
              <a:buSzPts val="3200"/>
              <a:buFont typeface="Noto Sans Symbols"/>
              <a:buChar char="▪"/>
            </a:pPr>
            <a:r>
              <a:rPr lang="en-US" sz="3200" b="0" i="1" u="none">
                <a:solidFill>
                  <a:schemeClr val="lt1"/>
                </a:solidFill>
                <a:latin typeface="Arial"/>
                <a:ea typeface="Arial"/>
                <a:cs typeface="Arial"/>
                <a:sym typeface="Arial"/>
              </a:rPr>
              <a:t>Nasionalisme</a:t>
            </a:r>
            <a:r>
              <a:rPr lang="en-US" sz="3200" b="0" i="0" u="none">
                <a:solidFill>
                  <a:schemeClr val="lt1"/>
                </a:solidFill>
                <a:latin typeface="Arial"/>
                <a:ea typeface="Arial"/>
                <a:cs typeface="Arial"/>
                <a:sym typeface="Arial"/>
              </a:rPr>
              <a:t> dikatakan sebagai sebuah situasi kejiwaan dimana kesetiaan seseorang secara total diabdikan langsung kepada negara bangsa atas nama sebuah bangsa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idx="1"/>
          </p:nvPr>
        </p:nvSpPr>
        <p:spPr>
          <a:xfrm>
            <a:off x="301625" y="620712"/>
            <a:ext cx="8540750" cy="547846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hlink"/>
              </a:buClr>
              <a:buSzPts val="2800"/>
              <a:buFont typeface="Noto Sans Symbols"/>
              <a:buChar char="▪"/>
            </a:pPr>
            <a:r>
              <a:rPr lang="en-US" sz="2800" b="0" i="0" u="none">
                <a:solidFill>
                  <a:schemeClr val="lt1"/>
                </a:solidFill>
                <a:latin typeface="Arial"/>
                <a:ea typeface="Arial"/>
                <a:cs typeface="Arial"/>
                <a:sym typeface="Arial"/>
              </a:rPr>
              <a:t>Munculnya nasionalisme; terbukti efektif sebagai alat perjuangan bersama merebut kemerdekaan dari kolonialisme;</a:t>
            </a:r>
            <a:endParaRPr/>
          </a:p>
          <a:p>
            <a:pPr marL="342900" lvl="0" indent="-342900" algn="l" rtl="0">
              <a:lnSpc>
                <a:spcPct val="90000"/>
              </a:lnSpc>
              <a:spcBef>
                <a:spcPts val="560"/>
              </a:spcBef>
              <a:spcAft>
                <a:spcPts val="0"/>
              </a:spcAft>
              <a:buSzPts val="2800"/>
              <a:buNone/>
            </a:pPr>
            <a:r>
              <a:rPr lang="en-US" sz="2800" b="0" i="0" u="none">
                <a:solidFill>
                  <a:schemeClr val="lt1"/>
                </a:solidFill>
                <a:latin typeface="Arial"/>
                <a:ea typeface="Arial"/>
                <a:cs typeface="Arial"/>
                <a:sym typeface="Arial"/>
              </a:rPr>
              <a:t>NASIONALISME DI INDONESIA</a:t>
            </a:r>
            <a:endParaRPr/>
          </a:p>
          <a:p>
            <a:pPr marL="342900" lvl="0" indent="-342900" algn="l" rtl="0">
              <a:lnSpc>
                <a:spcPct val="90000"/>
              </a:lnSpc>
              <a:spcBef>
                <a:spcPts val="560"/>
              </a:spcBef>
              <a:spcAft>
                <a:spcPts val="0"/>
              </a:spcAft>
              <a:buClr>
                <a:schemeClr val="hlink"/>
              </a:buClr>
              <a:buSzPts val="2800"/>
              <a:buFont typeface="Noto Sans Symbols"/>
              <a:buChar char="▪"/>
            </a:pPr>
            <a:r>
              <a:rPr lang="en-US" sz="2800" b="0" i="0" u="none">
                <a:solidFill>
                  <a:schemeClr val="lt1"/>
                </a:solidFill>
                <a:latin typeface="Arial"/>
                <a:ea typeface="Arial"/>
                <a:cs typeface="Arial"/>
                <a:sym typeface="Arial"/>
              </a:rPr>
              <a:t>Situasi awal perjuangan memperoleh kemerdekaan hingga mempertahankan;</a:t>
            </a:r>
            <a:endParaRPr/>
          </a:p>
          <a:p>
            <a:pPr marL="342900" lvl="0" indent="-342900" algn="l" rtl="0">
              <a:lnSpc>
                <a:spcPct val="90000"/>
              </a:lnSpc>
              <a:spcBef>
                <a:spcPts val="560"/>
              </a:spcBef>
              <a:spcAft>
                <a:spcPts val="0"/>
              </a:spcAft>
              <a:buClr>
                <a:schemeClr val="hlink"/>
              </a:buClr>
              <a:buSzPts val="2800"/>
              <a:buFont typeface="Noto Sans Symbols"/>
              <a:buChar char="▪"/>
            </a:pPr>
            <a:r>
              <a:rPr lang="en-US" sz="2800" b="0" i="0" u="none">
                <a:solidFill>
                  <a:schemeClr val="lt1"/>
                </a:solidFill>
                <a:latin typeface="Arial"/>
                <a:ea typeface="Arial"/>
                <a:cs typeface="Arial"/>
                <a:sym typeface="Arial"/>
              </a:rPr>
              <a:t>Nasionalisme yang disuarakan bukanlah yang berwatak sempit, tiruan Barat, </a:t>
            </a:r>
            <a:r>
              <a:rPr lang="en-US" sz="2800" b="0" i="1" u="none">
                <a:solidFill>
                  <a:schemeClr val="lt1"/>
                </a:solidFill>
                <a:latin typeface="Arial"/>
                <a:ea typeface="Arial"/>
                <a:cs typeface="Arial"/>
                <a:sym typeface="Arial"/>
              </a:rPr>
              <a:t>chauvinistik</a:t>
            </a:r>
            <a:r>
              <a:rPr lang="en-US" sz="2800" b="0" i="0" u="none">
                <a:solidFill>
                  <a:schemeClr val="lt1"/>
                </a:solidFill>
                <a:latin typeface="Arial"/>
                <a:ea typeface="Arial"/>
                <a:cs typeface="Arial"/>
                <a:sym typeface="Arial"/>
              </a:rPr>
              <a:t>;</a:t>
            </a:r>
            <a:endParaRPr/>
          </a:p>
          <a:p>
            <a:pPr marL="342900" lvl="0" indent="-342900" algn="l" rtl="0">
              <a:lnSpc>
                <a:spcPct val="90000"/>
              </a:lnSpc>
              <a:spcBef>
                <a:spcPts val="560"/>
              </a:spcBef>
              <a:spcAft>
                <a:spcPts val="0"/>
              </a:spcAft>
              <a:buClr>
                <a:schemeClr val="hlink"/>
              </a:buClr>
              <a:buSzPts val="2800"/>
              <a:buFont typeface="Noto Sans Symbols"/>
              <a:buChar char="▪"/>
            </a:pPr>
            <a:r>
              <a:rPr lang="en-US" sz="2800" b="0" i="0" u="none">
                <a:solidFill>
                  <a:schemeClr val="lt1"/>
                </a:solidFill>
                <a:latin typeface="Arial"/>
                <a:ea typeface="Arial"/>
                <a:cs typeface="Arial"/>
                <a:sym typeface="Arial"/>
              </a:rPr>
              <a:t>Nasionalisme Indonesia; berwatak toleran, bercorak ketimuran, tidak agresif, mengedepankan nilai kemanusiaan, dan berdasarkan moral agama.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1"/>
          <p:cNvPicPr preferRelativeResize="0"/>
          <p:nvPr/>
        </p:nvPicPr>
        <p:blipFill rotWithShape="1">
          <a:blip r:embed="rId3">
            <a:alphaModFix/>
          </a:blip>
          <a:srcRect/>
          <a:stretch/>
        </p:blipFill>
        <p:spPr>
          <a:xfrm>
            <a:off x="2554287" y="365125"/>
            <a:ext cx="4833937" cy="1079500"/>
          </a:xfrm>
          <a:prstGeom prst="rect">
            <a:avLst/>
          </a:prstGeom>
          <a:noFill/>
          <a:ln>
            <a:noFill/>
          </a:ln>
        </p:spPr>
      </p:pic>
      <p:pic>
        <p:nvPicPr>
          <p:cNvPr id="139" name="Google Shape;139;p21"/>
          <p:cNvPicPr preferRelativeResize="0"/>
          <p:nvPr/>
        </p:nvPicPr>
        <p:blipFill rotWithShape="1">
          <a:blip r:embed="rId4">
            <a:alphaModFix/>
          </a:blip>
          <a:srcRect/>
          <a:stretch/>
        </p:blipFill>
        <p:spPr>
          <a:xfrm>
            <a:off x="1023937" y="2328862"/>
            <a:ext cx="7278687" cy="3260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2"/>
          <p:cNvPicPr preferRelativeResize="0"/>
          <p:nvPr/>
        </p:nvPicPr>
        <p:blipFill rotWithShape="1">
          <a:blip r:embed="rId3">
            <a:alphaModFix/>
          </a:blip>
          <a:srcRect/>
          <a:stretch/>
        </p:blipFill>
        <p:spPr>
          <a:xfrm>
            <a:off x="1122362" y="628650"/>
            <a:ext cx="7527925" cy="1163637"/>
          </a:xfrm>
          <a:prstGeom prst="rect">
            <a:avLst/>
          </a:prstGeom>
          <a:noFill/>
          <a:ln>
            <a:noFill/>
          </a:ln>
        </p:spPr>
      </p:pic>
      <p:sp>
        <p:nvSpPr>
          <p:cNvPr id="145" name="Google Shape;145;p22"/>
          <p:cNvSpPr txBox="1">
            <a:spLocks noGrp="1"/>
          </p:cNvSpPr>
          <p:nvPr>
            <p:ph idx="1"/>
          </p:nvPr>
        </p:nvSpPr>
        <p:spPr>
          <a:xfrm>
            <a:off x="428625" y="2071687"/>
            <a:ext cx="8715375" cy="47863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hlink"/>
              </a:buClr>
              <a:buSzPts val="3200"/>
              <a:buNone/>
            </a:pPr>
            <a:r>
              <a:rPr lang="en-US" sz="3200" b="0" i="0" u="none" strike="noStrike" cap="none" dirty="0" err="1">
                <a:solidFill>
                  <a:schemeClr val="lt1"/>
                </a:solidFill>
                <a:latin typeface="Arial"/>
                <a:ea typeface="Arial"/>
                <a:cs typeface="Arial"/>
                <a:sym typeface="Arial"/>
              </a:rPr>
              <a:t>Krisis</a:t>
            </a:r>
            <a:r>
              <a:rPr lang="en-US" sz="3200" b="0" i="0" u="none" strike="noStrike" cap="none" dirty="0">
                <a:solidFill>
                  <a:schemeClr val="lt1"/>
                </a:solidFill>
                <a:latin typeface="Arial"/>
                <a:ea typeface="Arial"/>
                <a:cs typeface="Arial"/>
                <a:sym typeface="Arial"/>
              </a:rPr>
              <a:t> </a:t>
            </a:r>
            <a:r>
              <a:rPr lang="en-US" sz="3200" b="0" i="0" u="none" strike="noStrike" cap="none" dirty="0" err="1">
                <a:solidFill>
                  <a:schemeClr val="lt1"/>
                </a:solidFill>
                <a:latin typeface="Arial"/>
                <a:ea typeface="Arial"/>
                <a:cs typeface="Arial"/>
                <a:sym typeface="Arial"/>
              </a:rPr>
              <a:t>Identitas</a:t>
            </a:r>
            <a:r>
              <a:rPr lang="en-US" sz="3200" b="0" i="0" u="none" strike="noStrike" cap="none" dirty="0">
                <a:solidFill>
                  <a:schemeClr val="lt1"/>
                </a:solidFill>
                <a:latin typeface="Arial"/>
                <a:ea typeface="Arial"/>
                <a:cs typeface="Arial"/>
                <a:sym typeface="Arial"/>
              </a:rPr>
              <a:t> yang </a:t>
            </a:r>
            <a:r>
              <a:rPr lang="en-US" sz="3200" b="0" i="0" u="none" strike="noStrike" cap="none" dirty="0" err="1">
                <a:solidFill>
                  <a:schemeClr val="lt1"/>
                </a:solidFill>
                <a:latin typeface="Arial"/>
                <a:ea typeface="Arial"/>
                <a:cs typeface="Arial"/>
                <a:sym typeface="Arial"/>
              </a:rPr>
              <a:t>menjadi</a:t>
            </a:r>
            <a:r>
              <a:rPr lang="en-US" sz="3200" b="0" i="0" u="none" strike="noStrike" cap="none" dirty="0">
                <a:solidFill>
                  <a:schemeClr val="lt1"/>
                </a:solidFill>
                <a:latin typeface="Arial"/>
                <a:ea typeface="Arial"/>
                <a:cs typeface="Arial"/>
                <a:sym typeface="Arial"/>
              </a:rPr>
              <a:t> </a:t>
            </a:r>
            <a:r>
              <a:rPr lang="en-US" sz="3200" b="0" i="0" u="none" strike="noStrike" cap="none" dirty="0" err="1">
                <a:solidFill>
                  <a:schemeClr val="lt1"/>
                </a:solidFill>
                <a:latin typeface="Arial"/>
                <a:ea typeface="Arial"/>
                <a:cs typeface="Arial"/>
                <a:sym typeface="Arial"/>
              </a:rPr>
              <a:t>muara</a:t>
            </a:r>
            <a:r>
              <a:rPr lang="en-US" sz="3200" b="0" i="0" u="none" strike="noStrike" cap="none" dirty="0">
                <a:solidFill>
                  <a:schemeClr val="lt1"/>
                </a:solidFill>
                <a:latin typeface="Arial"/>
                <a:ea typeface="Arial"/>
                <a:cs typeface="Arial"/>
                <a:sym typeface="Arial"/>
              </a:rPr>
              <a:t> </a:t>
            </a:r>
            <a:r>
              <a:rPr lang="en-US" sz="3200" b="0" i="0" u="none" strike="noStrike" cap="none" dirty="0" err="1">
                <a:solidFill>
                  <a:schemeClr val="lt1"/>
                </a:solidFill>
                <a:latin typeface="Arial"/>
                <a:ea typeface="Arial"/>
                <a:cs typeface="Arial"/>
                <a:sym typeface="Arial"/>
              </a:rPr>
              <a:t>dari</a:t>
            </a:r>
            <a:r>
              <a:rPr lang="en-US" sz="3200" b="0" i="0" u="none" strike="noStrike" cap="none" dirty="0">
                <a:solidFill>
                  <a:schemeClr val="lt1"/>
                </a:solidFill>
                <a:latin typeface="Arial"/>
                <a:ea typeface="Arial"/>
                <a:cs typeface="Arial"/>
                <a:sym typeface="Arial"/>
              </a:rPr>
              <a:t> </a:t>
            </a:r>
            <a:r>
              <a:rPr lang="en-US" sz="3200" b="0" i="0" u="none" strike="noStrike" cap="none" dirty="0" err="1">
                <a:solidFill>
                  <a:schemeClr val="lt1"/>
                </a:solidFill>
                <a:latin typeface="Arial"/>
                <a:ea typeface="Arial"/>
                <a:cs typeface="Arial"/>
                <a:sym typeface="Arial"/>
              </a:rPr>
              <a:t>terjadinya</a:t>
            </a:r>
            <a:r>
              <a:rPr lang="en-US" sz="3200" b="0" i="0" u="none" strike="noStrike" cap="none" dirty="0">
                <a:solidFill>
                  <a:schemeClr val="lt1"/>
                </a:solidFill>
                <a:latin typeface="Arial"/>
                <a:ea typeface="Arial"/>
                <a:cs typeface="Arial"/>
                <a:sym typeface="Arial"/>
              </a:rPr>
              <a:t> </a:t>
            </a:r>
            <a:r>
              <a:rPr lang="en-US" sz="3200" b="0" i="0" u="none" strike="noStrike" cap="none" dirty="0" err="1">
                <a:solidFill>
                  <a:schemeClr val="lt1"/>
                </a:solidFill>
                <a:latin typeface="Arial"/>
                <a:ea typeface="Arial"/>
                <a:cs typeface="Arial"/>
                <a:sym typeface="Arial"/>
              </a:rPr>
              <a:t>krisis</a:t>
            </a:r>
            <a:r>
              <a:rPr lang="en-US" sz="3200" b="0" i="0" u="none" strike="noStrike" cap="none" dirty="0">
                <a:solidFill>
                  <a:schemeClr val="lt1"/>
                </a:solidFill>
                <a:latin typeface="Arial"/>
                <a:ea typeface="Arial"/>
                <a:cs typeface="Arial"/>
                <a:sym typeface="Arial"/>
              </a:rPr>
              <a:t> di </a:t>
            </a:r>
            <a:r>
              <a:rPr lang="en-US" sz="3200" b="0" i="0" u="none" strike="noStrike" cap="none" dirty="0" err="1">
                <a:solidFill>
                  <a:schemeClr val="lt1"/>
                </a:solidFill>
                <a:latin typeface="Arial"/>
                <a:ea typeface="Arial"/>
                <a:cs typeface="Arial"/>
                <a:sym typeface="Arial"/>
              </a:rPr>
              <a:t>berbagai</a:t>
            </a:r>
            <a:r>
              <a:rPr lang="en-US" sz="3200" b="0" i="0" u="none" strike="noStrike" cap="none" dirty="0">
                <a:solidFill>
                  <a:schemeClr val="lt1"/>
                </a:solidFill>
                <a:latin typeface="Arial"/>
                <a:ea typeface="Arial"/>
                <a:cs typeface="Arial"/>
                <a:sym typeface="Arial"/>
              </a:rPr>
              <a:t> </a:t>
            </a:r>
            <a:r>
              <a:rPr lang="en-US" sz="3200" b="0" i="0" u="none" strike="noStrike" cap="none" dirty="0" err="1">
                <a:solidFill>
                  <a:schemeClr val="lt1"/>
                </a:solidFill>
                <a:latin typeface="Arial"/>
                <a:ea typeface="Arial"/>
                <a:cs typeface="Arial"/>
                <a:sym typeface="Arial"/>
              </a:rPr>
              <a:t>bidang</a:t>
            </a:r>
            <a:r>
              <a:rPr lang="en-US" sz="3200" b="0" i="0" u="none" strike="noStrike" cap="none" dirty="0">
                <a:solidFill>
                  <a:schemeClr val="lt1"/>
                </a:solidFill>
                <a:latin typeface="Arial"/>
                <a:ea typeface="Arial"/>
                <a:cs typeface="Arial"/>
                <a:sym typeface="Arial"/>
              </a:rPr>
              <a:t> </a:t>
            </a:r>
            <a:r>
              <a:rPr lang="en-US" sz="3200" b="0" i="0" u="none" strike="noStrike" cap="none" dirty="0" err="1">
                <a:solidFill>
                  <a:schemeClr val="lt1"/>
                </a:solidFill>
                <a:latin typeface="Arial"/>
                <a:ea typeface="Arial"/>
                <a:cs typeface="Arial"/>
                <a:sym typeface="Arial"/>
              </a:rPr>
              <a:t>kehidupan</a:t>
            </a:r>
            <a:r>
              <a:rPr lang="en-US" sz="3200" b="0" i="0" u="none" strike="noStrike" cap="none" dirty="0">
                <a:solidFill>
                  <a:schemeClr val="lt1"/>
                </a:solidFill>
                <a:latin typeface="Arial"/>
                <a:ea typeface="Arial"/>
                <a:cs typeface="Arial"/>
                <a:sym typeface="Arial"/>
              </a:rPr>
              <a:t>;</a:t>
            </a:r>
            <a:endParaRPr dirty="0"/>
          </a:p>
          <a:p>
            <a:pPr marL="342900" marR="0" lvl="0" indent="-342900" algn="l" rtl="0">
              <a:lnSpc>
                <a:spcPct val="100000"/>
              </a:lnSpc>
              <a:spcBef>
                <a:spcPts val="640"/>
              </a:spcBef>
              <a:spcAft>
                <a:spcPts val="0"/>
              </a:spcAft>
              <a:buClr>
                <a:schemeClr val="hlink"/>
              </a:buClr>
              <a:buSzPts val="3200"/>
              <a:buFont typeface="Noto Sans Symbols"/>
              <a:buChar char="▪"/>
            </a:pPr>
            <a:r>
              <a:rPr lang="en-US" sz="3200" b="0" i="0" u="none" strike="noStrike" cap="none" dirty="0" err="1">
                <a:solidFill>
                  <a:schemeClr val="lt1"/>
                </a:solidFill>
                <a:latin typeface="Arial"/>
                <a:ea typeface="Arial"/>
                <a:cs typeface="Arial"/>
                <a:sym typeface="Arial"/>
              </a:rPr>
              <a:t>Krisis</a:t>
            </a:r>
            <a:r>
              <a:rPr lang="en-US" sz="3200" b="0" i="0" u="none" strike="noStrike" cap="none" dirty="0">
                <a:solidFill>
                  <a:schemeClr val="lt1"/>
                </a:solidFill>
                <a:latin typeface="Arial"/>
                <a:ea typeface="Arial"/>
                <a:cs typeface="Arial"/>
                <a:sym typeface="Arial"/>
              </a:rPr>
              <a:t> </a:t>
            </a:r>
            <a:r>
              <a:rPr lang="en-US" sz="3200" b="0" i="0" u="none" strike="noStrike" cap="none" dirty="0" err="1">
                <a:solidFill>
                  <a:schemeClr val="lt1"/>
                </a:solidFill>
                <a:latin typeface="Arial"/>
                <a:ea typeface="Arial"/>
                <a:cs typeface="Arial"/>
                <a:sym typeface="Arial"/>
              </a:rPr>
              <a:t>Politik</a:t>
            </a:r>
            <a:r>
              <a:rPr lang="en-US" sz="3200" b="0" i="0" u="none" strike="noStrike" cap="none" dirty="0">
                <a:solidFill>
                  <a:schemeClr val="lt1"/>
                </a:solidFill>
                <a:latin typeface="Arial"/>
                <a:ea typeface="Arial"/>
                <a:cs typeface="Arial"/>
                <a:sym typeface="Arial"/>
              </a:rPr>
              <a:t> </a:t>
            </a:r>
            <a:r>
              <a:rPr lang="en-US" sz="3200" b="0" i="0" u="none" strike="noStrike" cap="none" dirty="0" err="1">
                <a:solidFill>
                  <a:schemeClr val="lt1"/>
                </a:solidFill>
                <a:latin typeface="Arial"/>
                <a:ea typeface="Arial"/>
                <a:cs typeface="Arial"/>
                <a:sym typeface="Arial"/>
              </a:rPr>
              <a:t>Kekuasaan</a:t>
            </a:r>
            <a:endParaRPr dirty="0"/>
          </a:p>
          <a:p>
            <a:pPr marL="342900" marR="0" lvl="0" indent="-342900" algn="l" rtl="0">
              <a:lnSpc>
                <a:spcPct val="100000"/>
              </a:lnSpc>
              <a:spcBef>
                <a:spcPts val="640"/>
              </a:spcBef>
              <a:spcAft>
                <a:spcPts val="0"/>
              </a:spcAft>
              <a:buClr>
                <a:schemeClr val="hlink"/>
              </a:buClr>
              <a:buSzPts val="3200"/>
              <a:buFont typeface="Noto Sans Symbols"/>
              <a:buChar char="▪"/>
            </a:pPr>
            <a:r>
              <a:rPr lang="en-US" sz="3200" b="0" i="0" u="none" strike="noStrike" cap="none" dirty="0" err="1">
                <a:solidFill>
                  <a:schemeClr val="lt1"/>
                </a:solidFill>
                <a:latin typeface="Arial"/>
                <a:ea typeface="Arial"/>
                <a:cs typeface="Arial"/>
                <a:sym typeface="Arial"/>
              </a:rPr>
              <a:t>Krisis</a:t>
            </a:r>
            <a:r>
              <a:rPr lang="en-US" sz="3200" b="0" i="0" u="none" strike="noStrike" cap="none" dirty="0">
                <a:solidFill>
                  <a:schemeClr val="lt1"/>
                </a:solidFill>
                <a:latin typeface="Arial"/>
                <a:ea typeface="Arial"/>
                <a:cs typeface="Arial"/>
                <a:sym typeface="Arial"/>
              </a:rPr>
              <a:t> moral</a:t>
            </a:r>
            <a:endParaRPr dirty="0"/>
          </a:p>
          <a:p>
            <a:pPr marL="342900" marR="0" lvl="0" indent="-342900" algn="l" rtl="0">
              <a:lnSpc>
                <a:spcPct val="100000"/>
              </a:lnSpc>
              <a:spcBef>
                <a:spcPts val="640"/>
              </a:spcBef>
              <a:spcAft>
                <a:spcPts val="0"/>
              </a:spcAft>
              <a:buClr>
                <a:schemeClr val="hlink"/>
              </a:buClr>
              <a:buSzPts val="3200"/>
              <a:buFont typeface="Noto Sans Symbols"/>
              <a:buChar char="▪"/>
            </a:pPr>
            <a:r>
              <a:rPr lang="en-US" sz="3200" b="0" i="0" u="none" strike="noStrike" cap="none" dirty="0" err="1">
                <a:solidFill>
                  <a:schemeClr val="lt1"/>
                </a:solidFill>
                <a:latin typeface="Arial"/>
                <a:ea typeface="Arial"/>
                <a:cs typeface="Arial"/>
                <a:sym typeface="Arial"/>
              </a:rPr>
              <a:t>Krisis</a:t>
            </a:r>
            <a:r>
              <a:rPr lang="en-US" sz="3200" b="0" i="0" u="none" strike="noStrike" cap="none" dirty="0">
                <a:solidFill>
                  <a:schemeClr val="lt1"/>
                </a:solidFill>
                <a:latin typeface="Arial"/>
                <a:ea typeface="Arial"/>
                <a:cs typeface="Arial"/>
                <a:sym typeface="Arial"/>
              </a:rPr>
              <a:t> </a:t>
            </a:r>
            <a:r>
              <a:rPr lang="en-US" sz="3200" b="0" i="0" u="none" strike="noStrike" cap="none" dirty="0" err="1">
                <a:solidFill>
                  <a:schemeClr val="lt1"/>
                </a:solidFill>
                <a:latin typeface="Arial"/>
                <a:ea typeface="Arial"/>
                <a:cs typeface="Arial"/>
                <a:sym typeface="Arial"/>
              </a:rPr>
              <a:t>kepemimpinan</a:t>
            </a:r>
            <a:endParaRPr dirty="0"/>
          </a:p>
          <a:p>
            <a:pPr marL="342900" marR="0" lvl="0" indent="-342900" algn="l" rtl="0">
              <a:lnSpc>
                <a:spcPct val="100000"/>
              </a:lnSpc>
              <a:spcBef>
                <a:spcPts val="640"/>
              </a:spcBef>
              <a:spcAft>
                <a:spcPts val="0"/>
              </a:spcAft>
              <a:buClr>
                <a:schemeClr val="hlink"/>
              </a:buClr>
              <a:buSzPts val="3200"/>
              <a:buFont typeface="Noto Sans Symbols"/>
              <a:buChar char="▪"/>
            </a:pPr>
            <a:r>
              <a:rPr lang="en-US" sz="3200" b="0" i="0" u="none" strike="noStrike" cap="none" dirty="0" err="1">
                <a:solidFill>
                  <a:schemeClr val="lt1"/>
                </a:solidFill>
                <a:latin typeface="Arial"/>
                <a:ea typeface="Arial"/>
                <a:cs typeface="Arial"/>
                <a:sym typeface="Arial"/>
              </a:rPr>
              <a:t>Krisis</a:t>
            </a:r>
            <a:r>
              <a:rPr lang="en-US" sz="3200" b="0" i="0" u="none" strike="noStrike" cap="none" dirty="0">
                <a:solidFill>
                  <a:schemeClr val="lt1"/>
                </a:solidFill>
                <a:latin typeface="Arial"/>
                <a:ea typeface="Arial"/>
                <a:cs typeface="Arial"/>
                <a:sym typeface="Arial"/>
              </a:rPr>
              <a:t> </a:t>
            </a:r>
            <a:r>
              <a:rPr lang="en-US" sz="3200" b="0" i="0" u="none" strike="noStrike" cap="none" dirty="0" err="1">
                <a:solidFill>
                  <a:schemeClr val="lt1"/>
                </a:solidFill>
                <a:latin typeface="Arial"/>
                <a:ea typeface="Arial"/>
                <a:cs typeface="Arial"/>
                <a:sym typeface="Arial"/>
              </a:rPr>
              <a:t>ekonomi</a:t>
            </a:r>
            <a:endParaRPr dirty="0"/>
          </a:p>
          <a:p>
            <a:pPr marL="342900" marR="0" lvl="0" indent="-342900" algn="l" rtl="0">
              <a:lnSpc>
                <a:spcPct val="100000"/>
              </a:lnSpc>
              <a:spcBef>
                <a:spcPts val="640"/>
              </a:spcBef>
              <a:spcAft>
                <a:spcPts val="0"/>
              </a:spcAft>
              <a:buClr>
                <a:schemeClr val="hlink"/>
              </a:buClr>
              <a:buSzPts val="3200"/>
              <a:buFont typeface="Noto Sans Symbols"/>
              <a:buChar char="▪"/>
            </a:pPr>
            <a:r>
              <a:rPr lang="en-US" sz="3200" b="0" i="0" u="none" strike="noStrike" cap="none" dirty="0">
                <a:solidFill>
                  <a:schemeClr val="lt1"/>
                </a:solidFill>
                <a:latin typeface="Arial"/>
                <a:ea typeface="Arial"/>
                <a:cs typeface="Arial"/>
                <a:sym typeface="Arial"/>
              </a:rPr>
              <a:t>KRISIS KEBUDAYAAN</a:t>
            </a:r>
            <a:endParaRPr dirty="0"/>
          </a:p>
        </p:txBody>
      </p:sp>
    </p:spTree>
  </p:cSld>
  <p:clrMapOvr>
    <a:masterClrMapping/>
  </p:clrMapOvr>
</p:sld>
</file>

<file path=ppt/theme/theme1.xml><?xml version="1.0" encoding="utf-8"?>
<a:theme xmlns:a="http://schemas.openxmlformats.org/drawingml/2006/main" name="1_Clouds">
  <a:themeElements>
    <a:clrScheme name="Clouds 1">
      <a:dk1>
        <a:srgbClr val="4D4D4D"/>
      </a:dk1>
      <a:lt1>
        <a:srgbClr val="FFFFFF"/>
      </a:lt1>
      <a:dk2>
        <a:srgbClr val="0000A4"/>
      </a:dk2>
      <a:lt2>
        <a:srgbClr val="B7E7FF"/>
      </a:lt2>
      <a:accent1>
        <a:srgbClr val="0099CC"/>
      </a:accent1>
      <a:accent2>
        <a:srgbClr val="00CC99"/>
      </a:accent2>
      <a:accent3>
        <a:srgbClr val="AAAACF"/>
      </a:accent3>
      <a:accent4>
        <a:srgbClr val="DADADA"/>
      </a:accent4>
      <a:accent5>
        <a:srgbClr val="AACAE2"/>
      </a:accent5>
      <a:accent6>
        <a:srgbClr val="00B98A"/>
      </a:accent6>
      <a:hlink>
        <a:srgbClr val="FFCC00"/>
      </a:hlink>
      <a:folHlink>
        <a:srgbClr val="EE941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TotalTime>
  <Words>958</Words>
  <Application>Microsoft Macintosh PowerPoint</Application>
  <PresentationFormat>On-screen Show (4:3)</PresentationFormat>
  <Paragraphs>125</Paragraphs>
  <Slides>28</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Britannic Bold</vt:lpstr>
      <vt:lpstr>Decalotype Bold</vt:lpstr>
      <vt:lpstr>Eczar SemiBold</vt:lpstr>
      <vt:lpstr>Noto Sans Symbols</vt:lpstr>
      <vt:lpstr>1_Clouds</vt:lpstr>
      <vt:lpstr>PENDIDIKAN KEWARGANEGARAAN  </vt:lpstr>
      <vt:lpstr>PowerPoint Presentation</vt:lpstr>
      <vt:lpstr>Identitas Nasional</vt:lpstr>
      <vt:lpstr>SEJARAH KELAHIRAN FAHAM NASIONALISME INDONESIA</vt:lpstr>
      <vt:lpstr>PowerPoint Presentation</vt:lpstr>
      <vt:lpstr>Pengertian Nasionalisme</vt:lpstr>
      <vt:lpstr>PowerPoint Presentation</vt:lpstr>
      <vt:lpstr>PowerPoint Presentation</vt:lpstr>
      <vt:lpstr>PowerPoint Presentation</vt:lpstr>
      <vt:lpstr>Era distruptif revolusi industri 4.0 berimplikasi pada berbagai bidang kehidupan di abad 21  </vt:lpstr>
      <vt:lpstr>PowerPoint Presentation</vt:lpstr>
      <vt:lpstr>PowerPoint Presentation</vt:lpstr>
      <vt:lpstr>PowerPoint Presentation</vt:lpstr>
      <vt:lpstr>PowerPoint Presentation</vt:lpstr>
      <vt:lpstr>TANTANGAN KEHIDUPAN KEBANGSAAN INDONEISA</vt:lpstr>
      <vt:lpstr>Tantang Eksternal</vt:lpstr>
      <vt:lpstr>Tantantang Internal</vt:lpstr>
      <vt:lpstr>POTENSI MERUSAK KEHIDUPAN BERKEBANGSAAN</vt:lpstr>
      <vt:lpstr>PowerPoint Presentation</vt:lpstr>
      <vt:lpstr>PowerPoint Presentation</vt:lpstr>
      <vt:lpstr>PowerPoint Presentation</vt:lpstr>
      <vt:lpstr>PowerPoint Presentation</vt:lpstr>
      <vt:lpstr>REVITALISASI NILAI PANCASILA</vt:lpstr>
      <vt:lpstr>Pancasila : Nilai bersama dalam kehidupan kebangsaan dan Kenegaraan</vt:lpstr>
      <vt:lpstr>Beberapa unsur yang terkandung dalam identitas nasional :</vt:lpstr>
      <vt:lpstr>Unsur-unsur pembentuk  Identitas Nasional</vt:lpstr>
      <vt:lpstr>PowerPoint Presentation</vt:lpstr>
      <vt:lpstr>PowerPoint Presentation</vt:lpstr>
    </vt:vector>
  </TitlesOfParts>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7</cp:revision>
  <dcterms:modified xsi:type="dcterms:W3CDTF">2022-09-04T04:52:04Z</dcterms:modified>
</cp:coreProperties>
</file>