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90" r:id="rId4"/>
    <p:sldId id="291" r:id="rId5"/>
    <p:sldId id="292" r:id="rId6"/>
    <p:sldId id="293" r:id="rId7"/>
    <p:sldId id="294" r:id="rId8"/>
    <p:sldId id="297" r:id="rId9"/>
    <p:sldId id="296" r:id="rId10"/>
    <p:sldId id="298" r:id="rId11"/>
    <p:sldId id="295" r:id="rId12"/>
    <p:sldId id="299" r:id="rId13"/>
    <p:sldId id="300" r:id="rId14"/>
    <p:sldId id="302" r:id="rId15"/>
    <p:sldId id="303" r:id="rId16"/>
    <p:sldId id="304" r:id="rId17"/>
    <p:sldId id="305" r:id="rId18"/>
    <p:sldId id="307" r:id="rId19"/>
    <p:sldId id="308" r:id="rId20"/>
    <p:sldId id="309" r:id="rId21"/>
    <p:sldId id="312" r:id="rId22"/>
    <p:sldId id="313" r:id="rId23"/>
    <p:sldId id="316" r:id="rId24"/>
    <p:sldId id="315" r:id="rId25"/>
    <p:sldId id="311" r:id="rId26"/>
    <p:sldId id="310" r:id="rId27"/>
    <p:sldId id="314" r:id="rId28"/>
    <p:sldId id="3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67C302-A211-4A92-842B-5F1003B0B48D}">
          <p14:sldIdLst>
            <p14:sldId id="256"/>
            <p14:sldId id="257"/>
            <p14:sldId id="290"/>
            <p14:sldId id="291"/>
            <p14:sldId id="292"/>
            <p14:sldId id="293"/>
            <p14:sldId id="294"/>
            <p14:sldId id="297"/>
            <p14:sldId id="296"/>
            <p14:sldId id="298"/>
            <p14:sldId id="295"/>
            <p14:sldId id="299"/>
            <p14:sldId id="300"/>
            <p14:sldId id="302"/>
            <p14:sldId id="303"/>
            <p14:sldId id="304"/>
            <p14:sldId id="305"/>
            <p14:sldId id="307"/>
            <p14:sldId id="308"/>
            <p14:sldId id="309"/>
            <p14:sldId id="312"/>
            <p14:sldId id="313"/>
            <p14:sldId id="316"/>
            <p14:sldId id="315"/>
            <p14:sldId id="311"/>
            <p14:sldId id="310"/>
            <p14:sldId id="314"/>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0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FE6E80-5E52-495D-A9DA-3CC8B7022162}" v="2" dt="2022-04-21T15:39:09.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669" autoAdjust="0"/>
    <p:restoredTop sz="25224" autoAdjust="0"/>
  </p:normalViewPr>
  <p:slideViewPr>
    <p:cSldViewPr snapToGrid="0">
      <p:cViewPr varScale="1">
        <p:scale>
          <a:sx n="30" d="100"/>
          <a:sy n="30" d="100"/>
        </p:scale>
        <p:origin x="4443" y="36"/>
      </p:cViewPr>
      <p:guideLst/>
    </p:cSldViewPr>
  </p:slideViewPr>
  <p:notesTextViewPr>
    <p:cViewPr>
      <p:scale>
        <a:sx n="125" d="100"/>
        <a:sy n="125" d="100"/>
      </p:scale>
      <p:origin x="0" y="-417"/>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Philps" userId="2d5d0a41f3b738de" providerId="LiveId" clId="{F24D07DF-97CE-4B65-AF98-BEA214C029C5}"/>
    <pc:docChg chg="undo custSel addSld delSld modSld sldOrd modMainMaster modSection">
      <pc:chgData name="Greg Philps" userId="2d5d0a41f3b738de" providerId="LiveId" clId="{F24D07DF-97CE-4B65-AF98-BEA214C029C5}" dt="2022-04-09T18:49:06.099" v="16820" actId="20577"/>
      <pc:docMkLst>
        <pc:docMk/>
      </pc:docMkLst>
      <pc:sldChg chg="modNotesTx">
        <pc:chgData name="Greg Philps" userId="2d5d0a41f3b738de" providerId="LiveId" clId="{F24D07DF-97CE-4B65-AF98-BEA214C029C5}" dt="2022-03-21T17:07:45.321" v="7185" actId="6549"/>
        <pc:sldMkLst>
          <pc:docMk/>
          <pc:sldMk cId="0" sldId="256"/>
        </pc:sldMkLst>
      </pc:sldChg>
      <pc:sldChg chg="delSp mod modNotesTx">
        <pc:chgData name="Greg Philps" userId="2d5d0a41f3b738de" providerId="LiveId" clId="{F24D07DF-97CE-4B65-AF98-BEA214C029C5}" dt="2022-04-09T14:00:17.450" v="15736" actId="6549"/>
        <pc:sldMkLst>
          <pc:docMk/>
          <pc:sldMk cId="855909141" sldId="260"/>
        </pc:sldMkLst>
        <pc:spChg chg="del">
          <ac:chgData name="Greg Philps" userId="2d5d0a41f3b738de" providerId="LiveId" clId="{F24D07DF-97CE-4B65-AF98-BEA214C029C5}" dt="2022-04-08T19:31:00.655" v="13819" actId="478"/>
          <ac:spMkLst>
            <pc:docMk/>
            <pc:sldMk cId="855909141" sldId="260"/>
            <ac:spMk id="4" creationId="{936D92E8-55E2-4FCC-9C17-7C13631E1FEC}"/>
          </ac:spMkLst>
        </pc:spChg>
        <pc:spChg chg="del">
          <ac:chgData name="Greg Philps" userId="2d5d0a41f3b738de" providerId="LiveId" clId="{F24D07DF-97CE-4B65-AF98-BEA214C029C5}" dt="2022-04-08T19:10:40.246" v="13758" actId="478"/>
          <ac:spMkLst>
            <pc:docMk/>
            <pc:sldMk cId="855909141" sldId="260"/>
            <ac:spMk id="12" creationId="{C939ECB0-6D8C-47A5-9784-FBC5806ACE88}"/>
          </ac:spMkLst>
        </pc:spChg>
      </pc:sldChg>
      <pc:sldChg chg="delSp mod modNotesTx">
        <pc:chgData name="Greg Philps" userId="2d5d0a41f3b738de" providerId="LiveId" clId="{F24D07DF-97CE-4B65-AF98-BEA214C029C5}" dt="2022-04-09T14:00:36.522" v="15740" actId="6549"/>
        <pc:sldMkLst>
          <pc:docMk/>
          <pc:sldMk cId="1160068896" sldId="263"/>
        </pc:sldMkLst>
        <pc:spChg chg="del">
          <ac:chgData name="Greg Philps" userId="2d5d0a41f3b738de" providerId="LiveId" clId="{F24D07DF-97CE-4B65-AF98-BEA214C029C5}" dt="2022-04-08T19:30:56.124" v="13818" actId="478"/>
          <ac:spMkLst>
            <pc:docMk/>
            <pc:sldMk cId="1160068896" sldId="263"/>
            <ac:spMk id="4" creationId="{936D92E8-55E2-4FCC-9C17-7C13631E1FEC}"/>
          </ac:spMkLst>
        </pc:spChg>
        <pc:spChg chg="del">
          <ac:chgData name="Greg Philps" userId="2d5d0a41f3b738de" providerId="LiveId" clId="{F24D07DF-97CE-4B65-AF98-BEA214C029C5}" dt="2022-04-08T19:10:34.759" v="13757" actId="478"/>
          <ac:spMkLst>
            <pc:docMk/>
            <pc:sldMk cId="1160068896" sldId="263"/>
            <ac:spMk id="12" creationId="{C939ECB0-6D8C-47A5-9784-FBC5806ACE88}"/>
          </ac:spMkLst>
        </pc:spChg>
      </pc:sldChg>
      <pc:sldChg chg="delSp mod modNotesTx">
        <pc:chgData name="Greg Philps" userId="2d5d0a41f3b738de" providerId="LiveId" clId="{F24D07DF-97CE-4B65-AF98-BEA214C029C5}" dt="2022-04-09T14:00:11.122" v="15733" actId="6549"/>
        <pc:sldMkLst>
          <pc:docMk/>
          <pc:sldMk cId="1443901862" sldId="264"/>
        </pc:sldMkLst>
        <pc:spChg chg="del">
          <ac:chgData name="Greg Philps" userId="2d5d0a41f3b738de" providerId="LiveId" clId="{F24D07DF-97CE-4B65-AF98-BEA214C029C5}" dt="2022-04-08T19:30:31.543" v="13817" actId="478"/>
          <ac:spMkLst>
            <pc:docMk/>
            <pc:sldMk cId="1443901862" sldId="264"/>
            <ac:spMk id="4" creationId="{936D92E8-55E2-4FCC-9C17-7C13631E1FEC}"/>
          </ac:spMkLst>
        </pc:spChg>
        <pc:spChg chg="del">
          <ac:chgData name="Greg Philps" userId="2d5d0a41f3b738de" providerId="LiveId" clId="{F24D07DF-97CE-4B65-AF98-BEA214C029C5}" dt="2022-04-08T19:10:45.085" v="13759" actId="478"/>
          <ac:spMkLst>
            <pc:docMk/>
            <pc:sldMk cId="1443901862" sldId="264"/>
            <ac:spMk id="12" creationId="{C939ECB0-6D8C-47A5-9784-FBC5806ACE88}"/>
          </ac:spMkLst>
        </pc:spChg>
      </pc:sldChg>
      <pc:sldChg chg="del">
        <pc:chgData name="Greg Philps" userId="2d5d0a41f3b738de" providerId="LiveId" clId="{F24D07DF-97CE-4B65-AF98-BEA214C029C5}" dt="2022-04-08T19:10:05.066" v="13755" actId="2696"/>
        <pc:sldMkLst>
          <pc:docMk/>
          <pc:sldMk cId="3641418078" sldId="265"/>
        </pc:sldMkLst>
      </pc:sldChg>
      <pc:sldChg chg="delSp del mod">
        <pc:chgData name="Greg Philps" userId="2d5d0a41f3b738de" providerId="LiveId" clId="{F24D07DF-97CE-4B65-AF98-BEA214C029C5}" dt="2022-04-08T19:29:51.920" v="13816" actId="2696"/>
        <pc:sldMkLst>
          <pc:docMk/>
          <pc:sldMk cId="2849101907" sldId="267"/>
        </pc:sldMkLst>
        <pc:spChg chg="del">
          <ac:chgData name="Greg Philps" userId="2d5d0a41f3b738de" providerId="LiveId" clId="{F24D07DF-97CE-4B65-AF98-BEA214C029C5}" dt="2022-04-08T19:10:16.041" v="13756" actId="478"/>
          <ac:spMkLst>
            <pc:docMk/>
            <pc:sldMk cId="2849101907" sldId="267"/>
            <ac:spMk id="6" creationId="{42A2F4E7-DF92-490D-AC56-80A76DF906E9}"/>
          </ac:spMkLst>
        </pc:spChg>
      </pc:sldChg>
      <pc:sldChg chg="delSp mod modNotesTx">
        <pc:chgData name="Greg Philps" userId="2d5d0a41f3b738de" providerId="LiveId" clId="{F24D07DF-97CE-4B65-AF98-BEA214C029C5}" dt="2022-04-09T13:59:27.298" v="15715" actId="6549"/>
        <pc:sldMkLst>
          <pc:docMk/>
          <pc:sldMk cId="3426793680" sldId="268"/>
        </pc:sldMkLst>
        <pc:spChg chg="del">
          <ac:chgData name="Greg Philps" userId="2d5d0a41f3b738de" providerId="LiveId" clId="{F24D07DF-97CE-4B65-AF98-BEA214C029C5}" dt="2022-04-08T19:24:42.814" v="13789" actId="478"/>
          <ac:spMkLst>
            <pc:docMk/>
            <pc:sldMk cId="3426793680" sldId="268"/>
            <ac:spMk id="4" creationId="{231295EA-6E2D-4BFA-9DED-57559C311D5E}"/>
          </ac:spMkLst>
        </pc:spChg>
        <pc:spChg chg="del">
          <ac:chgData name="Greg Philps" userId="2d5d0a41f3b738de" providerId="LiveId" clId="{F24D07DF-97CE-4B65-AF98-BEA214C029C5}" dt="2022-04-08T19:11:20.705" v="13765" actId="478"/>
          <ac:spMkLst>
            <pc:docMk/>
            <pc:sldMk cId="3426793680" sldId="268"/>
            <ac:spMk id="6" creationId="{42A2F4E7-DF92-490D-AC56-80A76DF906E9}"/>
          </ac:spMkLst>
        </pc:spChg>
      </pc:sldChg>
      <pc:sldChg chg="delSp mod modNotesTx">
        <pc:chgData name="Greg Philps" userId="2d5d0a41f3b738de" providerId="LiveId" clId="{F24D07DF-97CE-4B65-AF98-BEA214C029C5}" dt="2022-04-09T14:00:04.806" v="15730" actId="6549"/>
        <pc:sldMkLst>
          <pc:docMk/>
          <pc:sldMk cId="1829937192" sldId="269"/>
        </pc:sldMkLst>
        <pc:spChg chg="del">
          <ac:chgData name="Greg Philps" userId="2d5d0a41f3b738de" providerId="LiveId" clId="{F24D07DF-97CE-4B65-AF98-BEA214C029C5}" dt="2022-04-08T19:31:11.750" v="13820" actId="478"/>
          <ac:spMkLst>
            <pc:docMk/>
            <pc:sldMk cId="1829937192" sldId="269"/>
            <ac:spMk id="4" creationId="{231295EA-6E2D-4BFA-9DED-57559C311D5E}"/>
          </ac:spMkLst>
        </pc:spChg>
        <pc:spChg chg="del">
          <ac:chgData name="Greg Philps" userId="2d5d0a41f3b738de" providerId="LiveId" clId="{F24D07DF-97CE-4B65-AF98-BEA214C029C5}" dt="2022-04-08T19:10:50.167" v="13760" actId="478"/>
          <ac:spMkLst>
            <pc:docMk/>
            <pc:sldMk cId="1829937192" sldId="269"/>
            <ac:spMk id="6" creationId="{42A2F4E7-DF92-490D-AC56-80A76DF906E9}"/>
          </ac:spMkLst>
        </pc:spChg>
      </pc:sldChg>
      <pc:sldChg chg="delSp mod modNotesTx">
        <pc:chgData name="Greg Philps" userId="2d5d0a41f3b738de" providerId="LiveId" clId="{F24D07DF-97CE-4B65-AF98-BEA214C029C5}" dt="2022-04-09T13:59:42.418" v="15721" actId="6549"/>
        <pc:sldMkLst>
          <pc:docMk/>
          <pc:sldMk cId="1201832646" sldId="271"/>
        </pc:sldMkLst>
        <pc:spChg chg="del">
          <ac:chgData name="Greg Philps" userId="2d5d0a41f3b738de" providerId="LiveId" clId="{F24D07DF-97CE-4B65-AF98-BEA214C029C5}" dt="2022-04-08T19:31:26.439" v="13822" actId="478"/>
          <ac:spMkLst>
            <pc:docMk/>
            <pc:sldMk cId="1201832646" sldId="271"/>
            <ac:spMk id="4" creationId="{231295EA-6E2D-4BFA-9DED-57559C311D5E}"/>
          </ac:spMkLst>
        </pc:spChg>
        <pc:spChg chg="del">
          <ac:chgData name="Greg Philps" userId="2d5d0a41f3b738de" providerId="LiveId" clId="{F24D07DF-97CE-4B65-AF98-BEA214C029C5}" dt="2022-04-08T19:11:10.531" v="13763" actId="478"/>
          <ac:spMkLst>
            <pc:docMk/>
            <pc:sldMk cId="1201832646" sldId="271"/>
            <ac:spMk id="6" creationId="{42A2F4E7-DF92-490D-AC56-80A76DF906E9}"/>
          </ac:spMkLst>
        </pc:spChg>
      </pc:sldChg>
      <pc:sldChg chg="delSp mod modNotesTx">
        <pc:chgData name="Greg Philps" userId="2d5d0a41f3b738de" providerId="LiveId" clId="{F24D07DF-97CE-4B65-AF98-BEA214C029C5}" dt="2022-04-09T13:59:34.017" v="15718" actId="6549"/>
        <pc:sldMkLst>
          <pc:docMk/>
          <pc:sldMk cId="1201214888" sldId="272"/>
        </pc:sldMkLst>
        <pc:spChg chg="del">
          <ac:chgData name="Greg Philps" userId="2d5d0a41f3b738de" providerId="LiveId" clId="{F24D07DF-97CE-4B65-AF98-BEA214C029C5}" dt="2022-04-08T19:31:42.865" v="13824" actId="478"/>
          <ac:spMkLst>
            <pc:docMk/>
            <pc:sldMk cId="1201214888" sldId="272"/>
            <ac:spMk id="4" creationId="{231295EA-6E2D-4BFA-9DED-57559C311D5E}"/>
          </ac:spMkLst>
        </pc:spChg>
        <pc:spChg chg="del">
          <ac:chgData name="Greg Philps" userId="2d5d0a41f3b738de" providerId="LiveId" clId="{F24D07DF-97CE-4B65-AF98-BEA214C029C5}" dt="2022-04-08T19:11:15.887" v="13764" actId="478"/>
          <ac:spMkLst>
            <pc:docMk/>
            <pc:sldMk cId="1201214888" sldId="272"/>
            <ac:spMk id="6" creationId="{42A2F4E7-DF92-490D-AC56-80A76DF906E9}"/>
          </ac:spMkLst>
        </pc:spChg>
      </pc:sldChg>
      <pc:sldChg chg="delSp mod modNotesTx">
        <pc:chgData name="Greg Philps" userId="2d5d0a41f3b738de" providerId="LiveId" clId="{F24D07DF-97CE-4B65-AF98-BEA214C029C5}" dt="2022-04-09T13:59:12.178" v="15709" actId="6549"/>
        <pc:sldMkLst>
          <pc:docMk/>
          <pc:sldMk cId="10817977" sldId="273"/>
        </pc:sldMkLst>
        <pc:spChg chg="del">
          <ac:chgData name="Greg Philps" userId="2d5d0a41f3b738de" providerId="LiveId" clId="{F24D07DF-97CE-4B65-AF98-BEA214C029C5}" dt="2022-04-08T19:32:00.546" v="13826" actId="478"/>
          <ac:spMkLst>
            <pc:docMk/>
            <pc:sldMk cId="10817977" sldId="273"/>
            <ac:spMk id="4" creationId="{231295EA-6E2D-4BFA-9DED-57559C311D5E}"/>
          </ac:spMkLst>
        </pc:spChg>
        <pc:spChg chg="del">
          <ac:chgData name="Greg Philps" userId="2d5d0a41f3b738de" providerId="LiveId" clId="{F24D07DF-97CE-4B65-AF98-BEA214C029C5}" dt="2022-04-08T19:11:36.230" v="13767" actId="478"/>
          <ac:spMkLst>
            <pc:docMk/>
            <pc:sldMk cId="10817977" sldId="273"/>
            <ac:spMk id="6" creationId="{42A2F4E7-DF92-490D-AC56-80A76DF906E9}"/>
          </ac:spMkLst>
        </pc:spChg>
      </pc:sldChg>
      <pc:sldChg chg="del">
        <pc:chgData name="Greg Philps" userId="2d5d0a41f3b738de" providerId="LiveId" clId="{F24D07DF-97CE-4B65-AF98-BEA214C029C5}" dt="2022-03-20T14:25:40.207" v="333" actId="2696"/>
        <pc:sldMkLst>
          <pc:docMk/>
          <pc:sldMk cId="3221217582" sldId="274"/>
        </pc:sldMkLst>
      </pc:sldChg>
      <pc:sldChg chg="delSp mod modNotesTx">
        <pc:chgData name="Greg Philps" userId="2d5d0a41f3b738de" providerId="LiveId" clId="{F24D07DF-97CE-4B65-AF98-BEA214C029C5}" dt="2022-04-09T13:59:51.078" v="15724" actId="6549"/>
        <pc:sldMkLst>
          <pc:docMk/>
          <pc:sldMk cId="1035713012" sldId="275"/>
        </pc:sldMkLst>
        <pc:spChg chg="del">
          <ac:chgData name="Greg Philps" userId="2d5d0a41f3b738de" providerId="LiveId" clId="{F24D07DF-97CE-4B65-AF98-BEA214C029C5}" dt="2022-04-08T19:31:32.202" v="13823" actId="478"/>
          <ac:spMkLst>
            <pc:docMk/>
            <pc:sldMk cId="1035713012" sldId="275"/>
            <ac:spMk id="4" creationId="{231295EA-6E2D-4BFA-9DED-57559C311D5E}"/>
          </ac:spMkLst>
        </pc:spChg>
        <pc:spChg chg="del">
          <ac:chgData name="Greg Philps" userId="2d5d0a41f3b738de" providerId="LiveId" clId="{F24D07DF-97CE-4B65-AF98-BEA214C029C5}" dt="2022-04-08T19:11:03.627" v="13762" actId="478"/>
          <ac:spMkLst>
            <pc:docMk/>
            <pc:sldMk cId="1035713012" sldId="275"/>
            <ac:spMk id="6" creationId="{42A2F4E7-DF92-490D-AC56-80A76DF906E9}"/>
          </ac:spMkLst>
        </pc:spChg>
      </pc:sldChg>
      <pc:sldChg chg="delSp mod modNotesTx">
        <pc:chgData name="Greg Philps" userId="2d5d0a41f3b738de" providerId="LiveId" clId="{F24D07DF-97CE-4B65-AF98-BEA214C029C5}" dt="2022-04-09T13:59:58.752" v="15727" actId="6549"/>
        <pc:sldMkLst>
          <pc:docMk/>
          <pc:sldMk cId="1494434164" sldId="276"/>
        </pc:sldMkLst>
        <pc:spChg chg="del">
          <ac:chgData name="Greg Philps" userId="2d5d0a41f3b738de" providerId="LiveId" clId="{F24D07DF-97CE-4B65-AF98-BEA214C029C5}" dt="2022-04-08T19:31:21.066" v="13821" actId="478"/>
          <ac:spMkLst>
            <pc:docMk/>
            <pc:sldMk cId="1494434164" sldId="276"/>
            <ac:spMk id="4" creationId="{231295EA-6E2D-4BFA-9DED-57559C311D5E}"/>
          </ac:spMkLst>
        </pc:spChg>
        <pc:spChg chg="del">
          <ac:chgData name="Greg Philps" userId="2d5d0a41f3b738de" providerId="LiveId" clId="{F24D07DF-97CE-4B65-AF98-BEA214C029C5}" dt="2022-04-08T19:10:55.010" v="13761" actId="478"/>
          <ac:spMkLst>
            <pc:docMk/>
            <pc:sldMk cId="1494434164" sldId="276"/>
            <ac:spMk id="6" creationId="{42A2F4E7-DF92-490D-AC56-80A76DF906E9}"/>
          </ac:spMkLst>
        </pc:spChg>
      </pc:sldChg>
      <pc:sldChg chg="delSp del mod modNotesTx">
        <pc:chgData name="Greg Philps" userId="2d5d0a41f3b738de" providerId="LiveId" clId="{F24D07DF-97CE-4B65-AF98-BEA214C029C5}" dt="2022-04-09T14:03:08.726" v="15785" actId="2696"/>
        <pc:sldMkLst>
          <pc:docMk/>
          <pc:sldMk cId="2560496997" sldId="277"/>
        </pc:sldMkLst>
        <pc:spChg chg="del">
          <ac:chgData name="Greg Philps" userId="2d5d0a41f3b738de" providerId="LiveId" clId="{F24D07DF-97CE-4B65-AF98-BEA214C029C5}" dt="2022-04-08T19:32:07.480" v="13827" actId="478"/>
          <ac:spMkLst>
            <pc:docMk/>
            <pc:sldMk cId="2560496997" sldId="277"/>
            <ac:spMk id="4" creationId="{231295EA-6E2D-4BFA-9DED-57559C311D5E}"/>
          </ac:spMkLst>
        </pc:spChg>
        <pc:spChg chg="del">
          <ac:chgData name="Greg Philps" userId="2d5d0a41f3b738de" providerId="LiveId" clId="{F24D07DF-97CE-4B65-AF98-BEA214C029C5}" dt="2022-04-08T19:11:39.977" v="13768" actId="478"/>
          <ac:spMkLst>
            <pc:docMk/>
            <pc:sldMk cId="2560496997" sldId="277"/>
            <ac:spMk id="6" creationId="{42A2F4E7-DF92-490D-AC56-80A76DF906E9}"/>
          </ac:spMkLst>
        </pc:spChg>
      </pc:sldChg>
      <pc:sldChg chg="del">
        <pc:chgData name="Greg Philps" userId="2d5d0a41f3b738de" providerId="LiveId" clId="{F24D07DF-97CE-4B65-AF98-BEA214C029C5}" dt="2022-03-20T14:26:50.703" v="341" actId="2696"/>
        <pc:sldMkLst>
          <pc:docMk/>
          <pc:sldMk cId="3265038149" sldId="278"/>
        </pc:sldMkLst>
      </pc:sldChg>
      <pc:sldChg chg="del">
        <pc:chgData name="Greg Philps" userId="2d5d0a41f3b738de" providerId="LiveId" clId="{F24D07DF-97CE-4B65-AF98-BEA214C029C5}" dt="2022-03-20T17:56:06.707" v="4315" actId="2696"/>
        <pc:sldMkLst>
          <pc:docMk/>
          <pc:sldMk cId="3384954580" sldId="279"/>
        </pc:sldMkLst>
      </pc:sldChg>
      <pc:sldChg chg="del">
        <pc:chgData name="Greg Philps" userId="2d5d0a41f3b738de" providerId="LiveId" clId="{F24D07DF-97CE-4B65-AF98-BEA214C029C5}" dt="2022-03-20T17:57:40.599" v="4333" actId="2696"/>
        <pc:sldMkLst>
          <pc:docMk/>
          <pc:sldMk cId="506184885" sldId="281"/>
        </pc:sldMkLst>
      </pc:sldChg>
      <pc:sldChg chg="del">
        <pc:chgData name="Greg Philps" userId="2d5d0a41f3b738de" providerId="LiveId" clId="{F24D07DF-97CE-4B65-AF98-BEA214C029C5}" dt="2022-03-21T17:07:29.065" v="7183" actId="2696"/>
        <pc:sldMkLst>
          <pc:docMk/>
          <pc:sldMk cId="3352449575" sldId="282"/>
        </pc:sldMkLst>
      </pc:sldChg>
      <pc:sldChg chg="delSp mod modNotesTx">
        <pc:chgData name="Greg Philps" userId="2d5d0a41f3b738de" providerId="LiveId" clId="{F24D07DF-97CE-4B65-AF98-BEA214C029C5}" dt="2022-04-09T13:59:20.132" v="15712" actId="6549"/>
        <pc:sldMkLst>
          <pc:docMk/>
          <pc:sldMk cId="950660313" sldId="283"/>
        </pc:sldMkLst>
        <pc:spChg chg="del">
          <ac:chgData name="Greg Philps" userId="2d5d0a41f3b738de" providerId="LiveId" clId="{F24D07DF-97CE-4B65-AF98-BEA214C029C5}" dt="2022-04-08T19:31:52.723" v="13825" actId="478"/>
          <ac:spMkLst>
            <pc:docMk/>
            <pc:sldMk cId="950660313" sldId="283"/>
            <ac:spMk id="4" creationId="{231295EA-6E2D-4BFA-9DED-57559C311D5E}"/>
          </ac:spMkLst>
        </pc:spChg>
        <pc:spChg chg="del">
          <ac:chgData name="Greg Philps" userId="2d5d0a41f3b738de" providerId="LiveId" clId="{F24D07DF-97CE-4B65-AF98-BEA214C029C5}" dt="2022-04-08T19:11:31.570" v="13766" actId="478"/>
          <ac:spMkLst>
            <pc:docMk/>
            <pc:sldMk cId="950660313" sldId="283"/>
            <ac:spMk id="6" creationId="{42A2F4E7-DF92-490D-AC56-80A76DF906E9}"/>
          </ac:spMkLst>
        </pc:spChg>
      </pc:sldChg>
      <pc:sldChg chg="del">
        <pc:chgData name="Greg Philps" userId="2d5d0a41f3b738de" providerId="LiveId" clId="{F24D07DF-97CE-4B65-AF98-BEA214C029C5}" dt="2022-03-21T17:07:33.775" v="7184" actId="2696"/>
        <pc:sldMkLst>
          <pc:docMk/>
          <pc:sldMk cId="1257124419" sldId="284"/>
        </pc:sldMkLst>
      </pc:sldChg>
      <pc:sldChg chg="modNotesTx">
        <pc:chgData name="Greg Philps" userId="2d5d0a41f3b738de" providerId="LiveId" clId="{F24D07DF-97CE-4B65-AF98-BEA214C029C5}" dt="2022-03-21T21:33:40.894" v="7557" actId="20577"/>
        <pc:sldMkLst>
          <pc:docMk/>
          <pc:sldMk cId="316519813" sldId="291"/>
        </pc:sldMkLst>
      </pc:sldChg>
      <pc:sldChg chg="modSp mod modNotesTx">
        <pc:chgData name="Greg Philps" userId="2d5d0a41f3b738de" providerId="LiveId" clId="{F24D07DF-97CE-4B65-AF98-BEA214C029C5}" dt="2022-03-20T17:07:21.033" v="1103" actId="6549"/>
        <pc:sldMkLst>
          <pc:docMk/>
          <pc:sldMk cId="1526662474" sldId="293"/>
        </pc:sldMkLst>
        <pc:spChg chg="mod">
          <ac:chgData name="Greg Philps" userId="2d5d0a41f3b738de" providerId="LiveId" clId="{F24D07DF-97CE-4B65-AF98-BEA214C029C5}" dt="2022-03-20T14:18:31.933" v="137" actId="6549"/>
          <ac:spMkLst>
            <pc:docMk/>
            <pc:sldMk cId="1526662474" sldId="293"/>
            <ac:spMk id="6" creationId="{00000000-0000-0000-0000-000000000000}"/>
          </ac:spMkLst>
        </pc:spChg>
      </pc:sldChg>
      <pc:sldChg chg="addSp delSp modSp mod">
        <pc:chgData name="Greg Philps" userId="2d5d0a41f3b738de" providerId="LiveId" clId="{F24D07DF-97CE-4B65-AF98-BEA214C029C5}" dt="2022-03-20T14:17:00.883" v="111" actId="207"/>
        <pc:sldMkLst>
          <pc:docMk/>
          <pc:sldMk cId="4255417266" sldId="294"/>
        </pc:sldMkLst>
        <pc:spChg chg="mod">
          <ac:chgData name="Greg Philps" userId="2d5d0a41f3b738de" providerId="LiveId" clId="{F24D07DF-97CE-4B65-AF98-BEA214C029C5}" dt="2022-03-20T14:17:00.883" v="111" actId="207"/>
          <ac:spMkLst>
            <pc:docMk/>
            <pc:sldMk cId="4255417266" sldId="294"/>
            <ac:spMk id="11" creationId="{7E2088C0-8CA9-BE59-6D74-B9250297E792}"/>
          </ac:spMkLst>
        </pc:spChg>
        <pc:picChg chg="add mod">
          <ac:chgData name="Greg Philps" userId="2d5d0a41f3b738de" providerId="LiveId" clId="{F24D07DF-97CE-4B65-AF98-BEA214C029C5}" dt="2022-03-20T14:03:09.394" v="23" actId="14100"/>
          <ac:picMkLst>
            <pc:docMk/>
            <pc:sldMk cId="4255417266" sldId="294"/>
            <ac:picMk id="5" creationId="{FE3607B6-5F20-9378-0B11-73A87B2F977A}"/>
          </ac:picMkLst>
        </pc:picChg>
        <pc:picChg chg="del">
          <ac:chgData name="Greg Philps" userId="2d5d0a41f3b738de" providerId="LiveId" clId="{F24D07DF-97CE-4B65-AF98-BEA214C029C5}" dt="2022-03-20T13:59:32.667" v="2" actId="478"/>
          <ac:picMkLst>
            <pc:docMk/>
            <pc:sldMk cId="4255417266" sldId="294"/>
            <ac:picMk id="10" creationId="{F5468A0C-418E-5E93-78A3-D9A35F7D6B14}"/>
          </ac:picMkLst>
        </pc:picChg>
      </pc:sldChg>
      <pc:sldChg chg="addSp delSp modSp mod">
        <pc:chgData name="Greg Philps" userId="2d5d0a41f3b738de" providerId="LiveId" clId="{F24D07DF-97CE-4B65-AF98-BEA214C029C5}" dt="2022-03-20T14:15:34.614" v="87" actId="2711"/>
        <pc:sldMkLst>
          <pc:docMk/>
          <pc:sldMk cId="3687552835" sldId="295"/>
        </pc:sldMkLst>
        <pc:spChg chg="mod">
          <ac:chgData name="Greg Philps" userId="2d5d0a41f3b738de" providerId="LiveId" clId="{F24D07DF-97CE-4B65-AF98-BEA214C029C5}" dt="2022-03-20T14:15:34.614" v="87" actId="2711"/>
          <ac:spMkLst>
            <pc:docMk/>
            <pc:sldMk cId="3687552835" sldId="295"/>
            <ac:spMk id="11" creationId="{7E2088C0-8CA9-BE59-6D74-B9250297E792}"/>
          </ac:spMkLst>
        </pc:spChg>
        <pc:picChg chg="add mod">
          <ac:chgData name="Greg Philps" userId="2d5d0a41f3b738de" providerId="LiveId" clId="{F24D07DF-97CE-4B65-AF98-BEA214C029C5}" dt="2022-03-20T14:07:20.695" v="59" actId="14861"/>
          <ac:picMkLst>
            <pc:docMk/>
            <pc:sldMk cId="3687552835" sldId="295"/>
            <ac:picMk id="5" creationId="{38110B97-051E-878E-EA91-BDAE79223ACE}"/>
          </ac:picMkLst>
        </pc:picChg>
        <pc:picChg chg="del">
          <ac:chgData name="Greg Philps" userId="2d5d0a41f3b738de" providerId="LiveId" clId="{F24D07DF-97CE-4B65-AF98-BEA214C029C5}" dt="2022-03-20T13:59:43.246" v="6" actId="478"/>
          <ac:picMkLst>
            <pc:docMk/>
            <pc:sldMk cId="3687552835" sldId="295"/>
            <ac:picMk id="9" creationId="{969971CF-8A5E-A28D-34B3-0639D26D275B}"/>
          </ac:picMkLst>
        </pc:picChg>
      </pc:sldChg>
      <pc:sldChg chg="addSp delSp modSp mod">
        <pc:chgData name="Greg Philps" userId="2d5d0a41f3b738de" providerId="LiveId" clId="{F24D07DF-97CE-4B65-AF98-BEA214C029C5}" dt="2022-03-20T14:16:42.418" v="105" actId="207"/>
        <pc:sldMkLst>
          <pc:docMk/>
          <pc:sldMk cId="3765013412" sldId="296"/>
        </pc:sldMkLst>
        <pc:spChg chg="mod">
          <ac:chgData name="Greg Philps" userId="2d5d0a41f3b738de" providerId="LiveId" clId="{F24D07DF-97CE-4B65-AF98-BEA214C029C5}" dt="2022-03-20T14:16:42.418" v="105" actId="207"/>
          <ac:spMkLst>
            <pc:docMk/>
            <pc:sldMk cId="3765013412" sldId="296"/>
            <ac:spMk id="11" creationId="{7E2088C0-8CA9-BE59-6D74-B9250297E792}"/>
          </ac:spMkLst>
        </pc:spChg>
        <pc:picChg chg="add mod">
          <ac:chgData name="Greg Philps" userId="2d5d0a41f3b738de" providerId="LiveId" clId="{F24D07DF-97CE-4B65-AF98-BEA214C029C5}" dt="2022-03-20T14:04:13.548" v="32" actId="14861"/>
          <ac:picMkLst>
            <pc:docMk/>
            <pc:sldMk cId="3765013412" sldId="296"/>
            <ac:picMk id="5" creationId="{C2B0E765-3F8C-32CA-639C-C18CEE93F22A}"/>
          </ac:picMkLst>
        </pc:picChg>
        <pc:picChg chg="del">
          <ac:chgData name="Greg Philps" userId="2d5d0a41f3b738de" providerId="LiveId" clId="{F24D07DF-97CE-4B65-AF98-BEA214C029C5}" dt="2022-03-20T13:59:35.254" v="3" actId="478"/>
          <ac:picMkLst>
            <pc:docMk/>
            <pc:sldMk cId="3765013412" sldId="296"/>
            <ac:picMk id="9" creationId="{689DD17B-B005-7562-833E-C092F11A8086}"/>
          </ac:picMkLst>
        </pc:picChg>
      </pc:sldChg>
      <pc:sldChg chg="addSp delSp modSp mod">
        <pc:chgData name="Greg Philps" userId="2d5d0a41f3b738de" providerId="LiveId" clId="{F24D07DF-97CE-4B65-AF98-BEA214C029C5}" dt="2022-03-20T14:16:23.243" v="99" actId="207"/>
        <pc:sldMkLst>
          <pc:docMk/>
          <pc:sldMk cId="3543036131" sldId="297"/>
        </pc:sldMkLst>
        <pc:spChg chg="mod">
          <ac:chgData name="Greg Philps" userId="2d5d0a41f3b738de" providerId="LiveId" clId="{F24D07DF-97CE-4B65-AF98-BEA214C029C5}" dt="2022-03-20T14:16:23.243" v="99" actId="207"/>
          <ac:spMkLst>
            <pc:docMk/>
            <pc:sldMk cId="3543036131" sldId="297"/>
            <ac:spMk id="11" creationId="{7E2088C0-8CA9-BE59-6D74-B9250297E792}"/>
          </ac:spMkLst>
        </pc:spChg>
        <pc:picChg chg="add mod">
          <ac:chgData name="Greg Philps" userId="2d5d0a41f3b738de" providerId="LiveId" clId="{F24D07DF-97CE-4B65-AF98-BEA214C029C5}" dt="2022-03-20T14:05:18.877" v="40" actId="14861"/>
          <ac:picMkLst>
            <pc:docMk/>
            <pc:sldMk cId="3543036131" sldId="297"/>
            <ac:picMk id="5" creationId="{B65CD67B-7E93-EAE3-B453-B1238764A7F0}"/>
          </ac:picMkLst>
        </pc:picChg>
        <pc:picChg chg="del">
          <ac:chgData name="Greg Philps" userId="2d5d0a41f3b738de" providerId="LiveId" clId="{F24D07DF-97CE-4B65-AF98-BEA214C029C5}" dt="2022-03-20T13:59:37.890" v="4" actId="478"/>
          <ac:picMkLst>
            <pc:docMk/>
            <pc:sldMk cId="3543036131" sldId="297"/>
            <ac:picMk id="9" creationId="{A77DBC4C-FCEF-3F9A-2B3A-E9F4C4BE64CE}"/>
          </ac:picMkLst>
        </pc:picChg>
      </pc:sldChg>
      <pc:sldChg chg="addSp delSp modSp mod">
        <pc:chgData name="Greg Philps" userId="2d5d0a41f3b738de" providerId="LiveId" clId="{F24D07DF-97CE-4B65-AF98-BEA214C029C5}" dt="2022-03-20T14:15:59.284" v="93" actId="207"/>
        <pc:sldMkLst>
          <pc:docMk/>
          <pc:sldMk cId="1253893903" sldId="298"/>
        </pc:sldMkLst>
        <pc:spChg chg="mod">
          <ac:chgData name="Greg Philps" userId="2d5d0a41f3b738de" providerId="LiveId" clId="{F24D07DF-97CE-4B65-AF98-BEA214C029C5}" dt="2022-03-20T14:15:59.284" v="93" actId="207"/>
          <ac:spMkLst>
            <pc:docMk/>
            <pc:sldMk cId="1253893903" sldId="298"/>
            <ac:spMk id="11" creationId="{7E2088C0-8CA9-BE59-6D74-B9250297E792}"/>
          </ac:spMkLst>
        </pc:spChg>
        <pc:picChg chg="add mod">
          <ac:chgData name="Greg Philps" userId="2d5d0a41f3b738de" providerId="LiveId" clId="{F24D07DF-97CE-4B65-AF98-BEA214C029C5}" dt="2022-03-20T14:06:40.455" v="51" actId="14861"/>
          <ac:picMkLst>
            <pc:docMk/>
            <pc:sldMk cId="1253893903" sldId="298"/>
            <ac:picMk id="5" creationId="{898DBCA3-210E-FD37-0700-859DF99DEA07}"/>
          </ac:picMkLst>
        </pc:picChg>
        <pc:picChg chg="del">
          <ac:chgData name="Greg Philps" userId="2d5d0a41f3b738de" providerId="LiveId" clId="{F24D07DF-97CE-4B65-AF98-BEA214C029C5}" dt="2022-03-20T13:59:40.496" v="5" actId="478"/>
          <ac:picMkLst>
            <pc:docMk/>
            <pc:sldMk cId="1253893903" sldId="298"/>
            <ac:picMk id="9" creationId="{87E78521-2AA1-579D-AE61-763FC55F26DB}"/>
          </ac:picMkLst>
        </pc:picChg>
      </pc:sldChg>
      <pc:sldChg chg="addSp modSp add mod ord modNotesTx">
        <pc:chgData name="Greg Philps" userId="2d5d0a41f3b738de" providerId="LiveId" clId="{F24D07DF-97CE-4B65-AF98-BEA214C029C5}" dt="2022-03-20T20:30:15.651" v="4559" actId="6549"/>
        <pc:sldMkLst>
          <pc:docMk/>
          <pc:sldMk cId="787709684" sldId="299"/>
        </pc:sldMkLst>
        <pc:spChg chg="mod">
          <ac:chgData name="Greg Philps" userId="2d5d0a41f3b738de" providerId="LiveId" clId="{F24D07DF-97CE-4B65-AF98-BEA214C029C5}" dt="2022-03-20T14:22:35.783" v="320" actId="20577"/>
          <ac:spMkLst>
            <pc:docMk/>
            <pc:sldMk cId="787709684" sldId="299"/>
            <ac:spMk id="4" creationId="{00000000-0000-0000-0000-000000000000}"/>
          </ac:spMkLst>
        </pc:spChg>
        <pc:spChg chg="mod">
          <ac:chgData name="Greg Philps" userId="2d5d0a41f3b738de" providerId="LiveId" clId="{F24D07DF-97CE-4B65-AF98-BEA214C029C5}" dt="2022-03-20T14:45:14.892" v="996" actId="20577"/>
          <ac:spMkLst>
            <pc:docMk/>
            <pc:sldMk cId="787709684" sldId="299"/>
            <ac:spMk id="6" creationId="{00000000-0000-0000-0000-000000000000}"/>
          </ac:spMkLst>
        </pc:spChg>
        <pc:picChg chg="add mod">
          <ac:chgData name="Greg Philps" userId="2d5d0a41f3b738de" providerId="LiveId" clId="{F24D07DF-97CE-4B65-AF98-BEA214C029C5}" dt="2022-03-20T14:24:52.027" v="331" actId="14100"/>
          <ac:picMkLst>
            <pc:docMk/>
            <pc:sldMk cId="787709684" sldId="299"/>
            <ac:picMk id="9" creationId="{3D348BCE-C1C0-8D66-B810-A6752070B79D}"/>
          </ac:picMkLst>
        </pc:picChg>
      </pc:sldChg>
      <pc:sldChg chg="addSp delSp modSp add mod modNotesTx">
        <pc:chgData name="Greg Philps" userId="2d5d0a41f3b738de" providerId="LiveId" clId="{F24D07DF-97CE-4B65-AF98-BEA214C029C5}" dt="2022-03-21T17:06:29.449" v="7160" actId="20577"/>
        <pc:sldMkLst>
          <pc:docMk/>
          <pc:sldMk cId="3360241121" sldId="300"/>
        </pc:sldMkLst>
        <pc:spChg chg="mod">
          <ac:chgData name="Greg Philps" userId="2d5d0a41f3b738de" providerId="LiveId" clId="{F24D07DF-97CE-4B65-AF98-BEA214C029C5}" dt="2022-03-20T14:22:27.863" v="319" actId="6549"/>
          <ac:spMkLst>
            <pc:docMk/>
            <pc:sldMk cId="3360241121" sldId="300"/>
            <ac:spMk id="4" creationId="{00000000-0000-0000-0000-000000000000}"/>
          </ac:spMkLst>
        </pc:spChg>
        <pc:spChg chg="mod">
          <ac:chgData name="Greg Philps" userId="2d5d0a41f3b738de" providerId="LiveId" clId="{F24D07DF-97CE-4B65-AF98-BEA214C029C5}" dt="2022-03-20T20:41:17.059" v="5348" actId="20577"/>
          <ac:spMkLst>
            <pc:docMk/>
            <pc:sldMk cId="3360241121" sldId="300"/>
            <ac:spMk id="6" creationId="{00000000-0000-0000-0000-000000000000}"/>
          </ac:spMkLst>
        </pc:spChg>
        <pc:picChg chg="add del mod">
          <ac:chgData name="Greg Philps" userId="2d5d0a41f3b738de" providerId="LiveId" clId="{F24D07DF-97CE-4B65-AF98-BEA214C029C5}" dt="2022-03-20T20:25:32.960" v="4367" actId="478"/>
          <ac:picMkLst>
            <pc:docMk/>
            <pc:sldMk cId="3360241121" sldId="300"/>
            <ac:picMk id="5" creationId="{71C5220D-3E6C-6B35-B3CC-DD066E37F60D}"/>
          </ac:picMkLst>
        </pc:picChg>
        <pc:picChg chg="add mod">
          <ac:chgData name="Greg Philps" userId="2d5d0a41f3b738de" providerId="LiveId" clId="{F24D07DF-97CE-4B65-AF98-BEA214C029C5}" dt="2022-03-20T20:26:34.072" v="4375" actId="14100"/>
          <ac:picMkLst>
            <pc:docMk/>
            <pc:sldMk cId="3360241121" sldId="300"/>
            <ac:picMk id="9" creationId="{A0E03EF4-5CF6-D09C-A30B-D6D82001ECD9}"/>
          </ac:picMkLst>
        </pc:picChg>
      </pc:sldChg>
      <pc:sldChg chg="add ord">
        <pc:chgData name="Greg Philps" userId="2d5d0a41f3b738de" providerId="LiveId" clId="{F24D07DF-97CE-4B65-AF98-BEA214C029C5}" dt="2022-03-20T14:21:35.203" v="234"/>
        <pc:sldMkLst>
          <pc:docMk/>
          <pc:sldMk cId="1104182950" sldId="301"/>
        </pc:sldMkLst>
      </pc:sldChg>
      <pc:sldChg chg="modSp add mod ord modNotesTx">
        <pc:chgData name="Greg Philps" userId="2d5d0a41f3b738de" providerId="LiveId" clId="{F24D07DF-97CE-4B65-AF98-BEA214C029C5}" dt="2022-03-22T12:56:55.687" v="9952" actId="20577"/>
        <pc:sldMkLst>
          <pc:docMk/>
          <pc:sldMk cId="69672649" sldId="302"/>
        </pc:sldMkLst>
        <pc:spChg chg="mod">
          <ac:chgData name="Greg Philps" userId="2d5d0a41f3b738de" providerId="LiveId" clId="{F24D07DF-97CE-4B65-AF98-BEA214C029C5}" dt="2022-03-20T17:55:20.269" v="4311"/>
          <ac:spMkLst>
            <pc:docMk/>
            <pc:sldMk cId="69672649" sldId="302"/>
            <ac:spMk id="4" creationId="{00000000-0000-0000-0000-000000000000}"/>
          </ac:spMkLst>
        </pc:spChg>
        <pc:spChg chg="mod">
          <ac:chgData name="Greg Philps" userId="2d5d0a41f3b738de" providerId="LiveId" clId="{F24D07DF-97CE-4B65-AF98-BEA214C029C5}" dt="2022-03-21T21:54:44.332" v="9521" actId="404"/>
          <ac:spMkLst>
            <pc:docMk/>
            <pc:sldMk cId="69672649" sldId="302"/>
            <ac:spMk id="6" creationId="{00000000-0000-0000-0000-000000000000}"/>
          </ac:spMkLst>
        </pc:spChg>
      </pc:sldChg>
      <pc:sldChg chg="modSp add mod ord modNotesTx">
        <pc:chgData name="Greg Philps" userId="2d5d0a41f3b738de" providerId="LiveId" clId="{F24D07DF-97CE-4B65-AF98-BEA214C029C5}" dt="2022-03-22T18:57:46.960" v="13622" actId="20577"/>
        <pc:sldMkLst>
          <pc:docMk/>
          <pc:sldMk cId="3901226653" sldId="303"/>
        </pc:sldMkLst>
        <pc:spChg chg="mod">
          <ac:chgData name="Greg Philps" userId="2d5d0a41f3b738de" providerId="LiveId" clId="{F24D07DF-97CE-4B65-AF98-BEA214C029C5}" dt="2022-03-22T18:38:23.401" v="13093" actId="20577"/>
          <ac:spMkLst>
            <pc:docMk/>
            <pc:sldMk cId="3901226653" sldId="303"/>
            <ac:spMk id="4" creationId="{00000000-0000-0000-0000-000000000000}"/>
          </ac:spMkLst>
        </pc:spChg>
        <pc:spChg chg="mod">
          <ac:chgData name="Greg Philps" userId="2d5d0a41f3b738de" providerId="LiveId" clId="{F24D07DF-97CE-4B65-AF98-BEA214C029C5}" dt="2022-03-22T18:38:57.340" v="13098" actId="20577"/>
          <ac:spMkLst>
            <pc:docMk/>
            <pc:sldMk cId="3901226653" sldId="303"/>
            <ac:spMk id="6" creationId="{00000000-0000-0000-0000-000000000000}"/>
          </ac:spMkLst>
        </pc:spChg>
      </pc:sldChg>
      <pc:sldChg chg="addSp modSp add mod modNotesTx">
        <pc:chgData name="Greg Philps" userId="2d5d0a41f3b738de" providerId="LiveId" clId="{F24D07DF-97CE-4B65-AF98-BEA214C029C5}" dt="2022-03-22T19:00:44.166" v="13631"/>
        <pc:sldMkLst>
          <pc:docMk/>
          <pc:sldMk cId="4070382240" sldId="304"/>
        </pc:sldMkLst>
        <pc:spChg chg="mod">
          <ac:chgData name="Greg Philps" userId="2d5d0a41f3b738de" providerId="LiveId" clId="{F24D07DF-97CE-4B65-AF98-BEA214C029C5}" dt="2022-03-22T18:38:38.230" v="13096" actId="6549"/>
          <ac:spMkLst>
            <pc:docMk/>
            <pc:sldMk cId="4070382240" sldId="304"/>
            <ac:spMk id="4" creationId="{00000000-0000-0000-0000-000000000000}"/>
          </ac:spMkLst>
        </pc:spChg>
        <pc:spChg chg="mod">
          <ac:chgData name="Greg Philps" userId="2d5d0a41f3b738de" providerId="LiveId" clId="{F24D07DF-97CE-4B65-AF98-BEA214C029C5}" dt="2022-03-22T19:00:44.166" v="13631"/>
          <ac:spMkLst>
            <pc:docMk/>
            <pc:sldMk cId="4070382240" sldId="304"/>
            <ac:spMk id="6" creationId="{00000000-0000-0000-0000-000000000000}"/>
          </ac:spMkLst>
        </pc:spChg>
        <pc:spChg chg="mod">
          <ac:chgData name="Greg Philps" userId="2d5d0a41f3b738de" providerId="LiveId" clId="{F24D07DF-97CE-4B65-AF98-BEA214C029C5}" dt="2022-03-22T18:55:06.428" v="13527" actId="14100"/>
          <ac:spMkLst>
            <pc:docMk/>
            <pc:sldMk cId="4070382240" sldId="304"/>
            <ac:spMk id="7" creationId="{00000000-0000-0000-0000-000000000000}"/>
          </ac:spMkLst>
        </pc:spChg>
        <pc:picChg chg="add mod">
          <ac:chgData name="Greg Philps" userId="2d5d0a41f3b738de" providerId="LiveId" clId="{F24D07DF-97CE-4B65-AF98-BEA214C029C5}" dt="2022-03-22T18:49:03.892" v="13283" actId="1076"/>
          <ac:picMkLst>
            <pc:docMk/>
            <pc:sldMk cId="4070382240" sldId="304"/>
            <ac:picMk id="5" creationId="{9173DF3A-AB7A-3D8A-50F5-24E4120B420D}"/>
          </ac:picMkLst>
        </pc:picChg>
      </pc:sldChg>
      <pc:sldChg chg="modSp add mod ord modNotesTx">
        <pc:chgData name="Greg Philps" userId="2d5d0a41f3b738de" providerId="LiveId" clId="{F24D07DF-97CE-4B65-AF98-BEA214C029C5}" dt="2022-04-09T17:05:51.017" v="15795" actId="20577"/>
        <pc:sldMkLst>
          <pc:docMk/>
          <pc:sldMk cId="3300014113" sldId="305"/>
        </pc:sldMkLst>
        <pc:spChg chg="mod">
          <ac:chgData name="Greg Philps" userId="2d5d0a41f3b738de" providerId="LiveId" clId="{F24D07DF-97CE-4B65-AF98-BEA214C029C5}" dt="2022-04-08T19:08:53.752" v="13750" actId="6549"/>
          <ac:spMkLst>
            <pc:docMk/>
            <pc:sldMk cId="3300014113" sldId="305"/>
            <ac:spMk id="4" creationId="{00000000-0000-0000-0000-000000000000}"/>
          </ac:spMkLst>
        </pc:spChg>
        <pc:spChg chg="mod">
          <ac:chgData name="Greg Philps" userId="2d5d0a41f3b738de" providerId="LiveId" clId="{F24D07DF-97CE-4B65-AF98-BEA214C029C5}" dt="2022-04-09T13:02:21.790" v="15496" actId="20577"/>
          <ac:spMkLst>
            <pc:docMk/>
            <pc:sldMk cId="3300014113" sldId="305"/>
            <ac:spMk id="6" creationId="{00000000-0000-0000-0000-000000000000}"/>
          </ac:spMkLst>
        </pc:spChg>
      </pc:sldChg>
      <pc:sldChg chg="modSp add mod modNotesTx">
        <pc:chgData name="Greg Philps" userId="2d5d0a41f3b738de" providerId="LiveId" clId="{F24D07DF-97CE-4B65-AF98-BEA214C029C5}" dt="2022-04-09T13:58:53.095" v="15703" actId="6549"/>
        <pc:sldMkLst>
          <pc:docMk/>
          <pc:sldMk cId="181592983" sldId="306"/>
        </pc:sldMkLst>
        <pc:spChg chg="mod">
          <ac:chgData name="Greg Philps" userId="2d5d0a41f3b738de" providerId="LiveId" clId="{F24D07DF-97CE-4B65-AF98-BEA214C029C5}" dt="2022-04-08T19:28:38.481" v="13810" actId="6549"/>
          <ac:spMkLst>
            <pc:docMk/>
            <pc:sldMk cId="181592983" sldId="306"/>
            <ac:spMk id="4" creationId="{00000000-0000-0000-0000-000000000000}"/>
          </ac:spMkLst>
        </pc:spChg>
        <pc:spChg chg="mod">
          <ac:chgData name="Greg Philps" userId="2d5d0a41f3b738de" providerId="LiveId" clId="{F24D07DF-97CE-4B65-AF98-BEA214C029C5}" dt="2022-04-09T13:43:08.875" v="15575" actId="5793"/>
          <ac:spMkLst>
            <pc:docMk/>
            <pc:sldMk cId="181592983" sldId="306"/>
            <ac:spMk id="6" creationId="{00000000-0000-0000-0000-000000000000}"/>
          </ac:spMkLst>
        </pc:spChg>
      </pc:sldChg>
      <pc:sldChg chg="modSp add mod modNotesTx">
        <pc:chgData name="Greg Philps" userId="2d5d0a41f3b738de" providerId="LiveId" clId="{F24D07DF-97CE-4B65-AF98-BEA214C029C5}" dt="2022-04-09T18:49:06.099" v="16820" actId="20577"/>
        <pc:sldMkLst>
          <pc:docMk/>
          <pc:sldMk cId="1548909581" sldId="307"/>
        </pc:sldMkLst>
        <pc:spChg chg="mod">
          <ac:chgData name="Greg Philps" userId="2d5d0a41f3b738de" providerId="LiveId" clId="{F24D07DF-97CE-4B65-AF98-BEA214C029C5}" dt="2022-04-09T14:01:35.155" v="15753" actId="6549"/>
          <ac:spMkLst>
            <pc:docMk/>
            <pc:sldMk cId="1548909581" sldId="307"/>
            <ac:spMk id="4" creationId="{00000000-0000-0000-0000-000000000000}"/>
          </ac:spMkLst>
        </pc:spChg>
        <pc:spChg chg="mod">
          <ac:chgData name="Greg Philps" userId="2d5d0a41f3b738de" providerId="LiveId" clId="{F24D07DF-97CE-4B65-AF98-BEA214C029C5}" dt="2022-04-09T14:02:31.352" v="15784"/>
          <ac:spMkLst>
            <pc:docMk/>
            <pc:sldMk cId="1548909581" sldId="307"/>
            <ac:spMk id="6" creationId="{00000000-0000-0000-0000-000000000000}"/>
          </ac:spMkLst>
        </pc:spChg>
      </pc:sldChg>
      <pc:sldMasterChg chg="addSp delSp modSp mod modSldLayout">
        <pc:chgData name="Greg Philps" userId="2d5d0a41f3b738de" providerId="LiveId" clId="{F24D07DF-97CE-4B65-AF98-BEA214C029C5}" dt="2022-04-08T19:27:09.220" v="13798" actId="1076"/>
        <pc:sldMasterMkLst>
          <pc:docMk/>
          <pc:sldMasterMk cId="276611259" sldId="2147483648"/>
        </pc:sldMasterMkLst>
        <pc:spChg chg="del mod">
          <ac:chgData name="Greg Philps" userId="2d5d0a41f3b738de" providerId="LiveId" clId="{F24D07DF-97CE-4B65-AF98-BEA214C029C5}" dt="2022-04-08T19:22:17.062" v="13777" actId="478"/>
          <ac:spMkLst>
            <pc:docMk/>
            <pc:sldMasterMk cId="276611259" sldId="2147483648"/>
            <ac:spMk id="6" creationId="{0D262F9C-AB5D-458C-8BBA-7F630D80D262}"/>
          </ac:spMkLst>
        </pc:spChg>
        <pc:spChg chg="add mod">
          <ac:chgData name="Greg Philps" userId="2d5d0a41f3b738de" providerId="LiveId" clId="{F24D07DF-97CE-4B65-AF98-BEA214C029C5}" dt="2022-04-08T19:26:39.260" v="13794" actId="1076"/>
          <ac:spMkLst>
            <pc:docMk/>
            <pc:sldMasterMk cId="276611259" sldId="2147483648"/>
            <ac:spMk id="7" creationId="{82C552B5-5A2B-6B71-2453-C510E068133A}"/>
          </ac:spMkLst>
        </pc:spChg>
        <pc:spChg chg="mod">
          <ac:chgData name="Greg Philps" userId="2d5d0a41f3b738de" providerId="LiveId" clId="{F24D07DF-97CE-4B65-AF98-BEA214C029C5}" dt="2022-04-08T19:27:09.220" v="13798" actId="1076"/>
          <ac:spMkLst>
            <pc:docMk/>
            <pc:sldMasterMk cId="276611259" sldId="2147483648"/>
            <ac:spMk id="9" creationId="{6F9FD213-4DDB-AD65-89D0-EDAB5BE33B93}"/>
          </ac:spMkLst>
        </pc:spChg>
        <pc:sldLayoutChg chg="delSp mod">
          <pc:chgData name="Greg Philps" userId="2d5d0a41f3b738de" providerId="LiveId" clId="{F24D07DF-97CE-4B65-AF98-BEA214C029C5}" dt="2022-04-08T19:26:13.557" v="13792" actId="478"/>
          <pc:sldLayoutMkLst>
            <pc:docMk/>
            <pc:sldMasterMk cId="276611259" sldId="2147483648"/>
            <pc:sldLayoutMk cId="4069479359" sldId="2147483655"/>
          </pc:sldLayoutMkLst>
          <pc:spChg chg="del">
            <ac:chgData name="Greg Philps" userId="2d5d0a41f3b738de" providerId="LiveId" clId="{F24D07DF-97CE-4B65-AF98-BEA214C029C5}" dt="2022-04-08T19:26:13.557" v="13792" actId="478"/>
            <ac:spMkLst>
              <pc:docMk/>
              <pc:sldMasterMk cId="276611259" sldId="2147483648"/>
              <pc:sldLayoutMk cId="4069479359" sldId="2147483655"/>
              <ac:spMk id="4" creationId="{784663B0-AC11-4F9F-81B9-30B92D6825E0}"/>
            </ac:spMkLst>
          </pc:spChg>
        </pc:sldLayoutChg>
      </pc:sldMasterChg>
    </pc:docChg>
  </pc:docChgLst>
  <pc:docChgLst>
    <pc:chgData name="Greg Philps" userId="2d5d0a41f3b738de" providerId="LiveId" clId="{3DFE6E80-5E52-495D-A9DA-3CC8B7022162}"/>
    <pc:docChg chg="custSel modSld modMainMaster">
      <pc:chgData name="Greg Philps" userId="2d5d0a41f3b738de" providerId="LiveId" clId="{3DFE6E80-5E52-495D-A9DA-3CC8B7022162}" dt="2022-04-21T15:38:42.614" v="742" actId="20577"/>
      <pc:docMkLst>
        <pc:docMk/>
      </pc:docMkLst>
      <pc:sldChg chg="modSp mod modNotesTx">
        <pc:chgData name="Greg Philps" userId="2d5d0a41f3b738de" providerId="LiveId" clId="{3DFE6E80-5E52-495D-A9DA-3CC8B7022162}" dt="2022-04-21T13:07:33.790" v="310" actId="20577"/>
        <pc:sldMkLst>
          <pc:docMk/>
          <pc:sldMk cId="0" sldId="256"/>
        </pc:sldMkLst>
        <pc:spChg chg="mod">
          <ac:chgData name="Greg Philps" userId="2d5d0a41f3b738de" providerId="LiveId" clId="{3DFE6E80-5E52-495D-A9DA-3CC8B7022162}" dt="2022-04-21T13:02:54.790" v="200" actId="20577"/>
          <ac:spMkLst>
            <pc:docMk/>
            <pc:sldMk cId="0" sldId="256"/>
            <ac:spMk id="10" creationId="{00000000-0000-0000-0000-000000000000}"/>
          </ac:spMkLst>
        </pc:spChg>
      </pc:sldChg>
      <pc:sldChg chg="modSp mod modNotesTx">
        <pc:chgData name="Greg Philps" userId="2d5d0a41f3b738de" providerId="LiveId" clId="{3DFE6E80-5E52-495D-A9DA-3CC8B7022162}" dt="2022-04-21T15:36:15.013" v="624" actId="20577"/>
        <pc:sldMkLst>
          <pc:docMk/>
          <pc:sldMk cId="0" sldId="257"/>
        </pc:sldMkLst>
        <pc:spChg chg="mod">
          <ac:chgData name="Greg Philps" userId="2d5d0a41f3b738de" providerId="LiveId" clId="{3DFE6E80-5E52-495D-A9DA-3CC8B7022162}" dt="2022-04-21T14:55:53.131" v="401" actId="20577"/>
          <ac:spMkLst>
            <pc:docMk/>
            <pc:sldMk cId="0" sldId="257"/>
            <ac:spMk id="6" creationId="{00000000-0000-0000-0000-000000000000}"/>
          </ac:spMkLst>
        </pc:spChg>
      </pc:sldChg>
      <pc:sldChg chg="modNotesTx">
        <pc:chgData name="Greg Philps" userId="2d5d0a41f3b738de" providerId="LiveId" clId="{3DFE6E80-5E52-495D-A9DA-3CC8B7022162}" dt="2022-04-21T15:38:42.614" v="742" actId="20577"/>
        <pc:sldMkLst>
          <pc:docMk/>
          <pc:sldMk cId="1526245871" sldId="290"/>
        </pc:sldMkLst>
      </pc:sldChg>
      <pc:sldChg chg="modNotesTx">
        <pc:chgData name="Greg Philps" userId="2d5d0a41f3b738de" providerId="LiveId" clId="{3DFE6E80-5E52-495D-A9DA-3CC8B7022162}" dt="2022-04-20T12:41:37.418" v="55" actId="6549"/>
        <pc:sldMkLst>
          <pc:docMk/>
          <pc:sldMk cId="316519813" sldId="291"/>
        </pc:sldMkLst>
      </pc:sldChg>
      <pc:sldChg chg="modNotesTx">
        <pc:chgData name="Greg Philps" userId="2d5d0a41f3b738de" providerId="LiveId" clId="{3DFE6E80-5E52-495D-A9DA-3CC8B7022162}" dt="2022-04-20T12:41:33.628" v="53" actId="6549"/>
        <pc:sldMkLst>
          <pc:docMk/>
          <pc:sldMk cId="961521947" sldId="292"/>
        </pc:sldMkLst>
      </pc:sldChg>
      <pc:sldChg chg="modNotesTx">
        <pc:chgData name="Greg Philps" userId="2d5d0a41f3b738de" providerId="LiveId" clId="{3DFE6E80-5E52-495D-A9DA-3CC8B7022162}" dt="2022-04-20T12:41:29.889" v="51" actId="6549"/>
        <pc:sldMkLst>
          <pc:docMk/>
          <pc:sldMk cId="1526662474" sldId="293"/>
        </pc:sldMkLst>
      </pc:sldChg>
      <pc:sldChg chg="modNotesTx">
        <pc:chgData name="Greg Philps" userId="2d5d0a41f3b738de" providerId="LiveId" clId="{3DFE6E80-5E52-495D-A9DA-3CC8B7022162}" dt="2022-04-20T12:41:23.273" v="49" actId="6549"/>
        <pc:sldMkLst>
          <pc:docMk/>
          <pc:sldMk cId="4255417266" sldId="294"/>
        </pc:sldMkLst>
      </pc:sldChg>
      <pc:sldChg chg="modNotesTx">
        <pc:chgData name="Greg Philps" userId="2d5d0a41f3b738de" providerId="LiveId" clId="{3DFE6E80-5E52-495D-A9DA-3CC8B7022162}" dt="2022-04-20T12:41:06.086" v="41" actId="6549"/>
        <pc:sldMkLst>
          <pc:docMk/>
          <pc:sldMk cId="3687552835" sldId="295"/>
        </pc:sldMkLst>
      </pc:sldChg>
      <pc:sldChg chg="modNotesTx">
        <pc:chgData name="Greg Philps" userId="2d5d0a41f3b738de" providerId="LiveId" clId="{3DFE6E80-5E52-495D-A9DA-3CC8B7022162}" dt="2022-04-20T12:41:19.932" v="47" actId="6549"/>
        <pc:sldMkLst>
          <pc:docMk/>
          <pc:sldMk cId="3765013412" sldId="296"/>
        </pc:sldMkLst>
      </pc:sldChg>
      <pc:sldChg chg="modNotesTx">
        <pc:chgData name="Greg Philps" userId="2d5d0a41f3b738de" providerId="LiveId" clId="{3DFE6E80-5E52-495D-A9DA-3CC8B7022162}" dt="2022-04-20T12:41:12.703" v="45" actId="6549"/>
        <pc:sldMkLst>
          <pc:docMk/>
          <pc:sldMk cId="3543036131" sldId="297"/>
        </pc:sldMkLst>
      </pc:sldChg>
      <pc:sldChg chg="modNotesTx">
        <pc:chgData name="Greg Philps" userId="2d5d0a41f3b738de" providerId="LiveId" clId="{3DFE6E80-5E52-495D-A9DA-3CC8B7022162}" dt="2022-04-20T12:41:09.189" v="43" actId="6549"/>
        <pc:sldMkLst>
          <pc:docMk/>
          <pc:sldMk cId="1253893903" sldId="298"/>
        </pc:sldMkLst>
      </pc:sldChg>
      <pc:sldChg chg="modNotesTx">
        <pc:chgData name="Greg Philps" userId="2d5d0a41f3b738de" providerId="LiveId" clId="{3DFE6E80-5E52-495D-A9DA-3CC8B7022162}" dt="2022-04-20T12:40:59.041" v="39" actId="6549"/>
        <pc:sldMkLst>
          <pc:docMk/>
          <pc:sldMk cId="787709684" sldId="299"/>
        </pc:sldMkLst>
      </pc:sldChg>
      <pc:sldChg chg="modNotesTx">
        <pc:chgData name="Greg Philps" userId="2d5d0a41f3b738de" providerId="LiveId" clId="{3DFE6E80-5E52-495D-A9DA-3CC8B7022162}" dt="2022-04-20T12:40:54.794" v="37" actId="6549"/>
        <pc:sldMkLst>
          <pc:docMk/>
          <pc:sldMk cId="3360241121" sldId="300"/>
        </pc:sldMkLst>
      </pc:sldChg>
      <pc:sldChg chg="modNotesTx">
        <pc:chgData name="Greg Philps" userId="2d5d0a41f3b738de" providerId="LiveId" clId="{3DFE6E80-5E52-495D-A9DA-3CC8B7022162}" dt="2022-04-20T12:42:20.220" v="63" actId="114"/>
        <pc:sldMkLst>
          <pc:docMk/>
          <pc:sldMk cId="1104182950" sldId="301"/>
        </pc:sldMkLst>
      </pc:sldChg>
      <pc:sldChg chg="modNotesTx">
        <pc:chgData name="Greg Philps" userId="2d5d0a41f3b738de" providerId="LiveId" clId="{3DFE6E80-5E52-495D-A9DA-3CC8B7022162}" dt="2022-04-20T12:40:51.323" v="35" actId="6549"/>
        <pc:sldMkLst>
          <pc:docMk/>
          <pc:sldMk cId="69672649" sldId="302"/>
        </pc:sldMkLst>
      </pc:sldChg>
      <pc:sldChg chg="modNotesTx">
        <pc:chgData name="Greg Philps" userId="2d5d0a41f3b738de" providerId="LiveId" clId="{3DFE6E80-5E52-495D-A9DA-3CC8B7022162}" dt="2022-04-20T12:40:47.752" v="33" actId="6549"/>
        <pc:sldMkLst>
          <pc:docMk/>
          <pc:sldMk cId="3901226653" sldId="303"/>
        </pc:sldMkLst>
      </pc:sldChg>
      <pc:sldChg chg="modNotesTx">
        <pc:chgData name="Greg Philps" userId="2d5d0a41f3b738de" providerId="LiveId" clId="{3DFE6E80-5E52-495D-A9DA-3CC8B7022162}" dt="2022-04-20T15:48:51.109" v="180" actId="113"/>
        <pc:sldMkLst>
          <pc:docMk/>
          <pc:sldMk cId="4070382240" sldId="304"/>
        </pc:sldMkLst>
      </pc:sldChg>
      <pc:sldChg chg="modNotesTx">
        <pc:chgData name="Greg Philps" userId="2d5d0a41f3b738de" providerId="LiveId" clId="{3DFE6E80-5E52-495D-A9DA-3CC8B7022162}" dt="2022-04-20T12:40:36.600" v="29" actId="6549"/>
        <pc:sldMkLst>
          <pc:docMk/>
          <pc:sldMk cId="3300014113" sldId="305"/>
        </pc:sldMkLst>
      </pc:sldChg>
      <pc:sldChg chg="modNotesTx">
        <pc:chgData name="Greg Philps" userId="2d5d0a41f3b738de" providerId="LiveId" clId="{3DFE6E80-5E52-495D-A9DA-3CC8B7022162}" dt="2022-04-20T12:40:32.408" v="27" actId="6549"/>
        <pc:sldMkLst>
          <pc:docMk/>
          <pc:sldMk cId="181592983" sldId="306"/>
        </pc:sldMkLst>
      </pc:sldChg>
      <pc:sldChg chg="modNotesTx">
        <pc:chgData name="Greg Philps" userId="2d5d0a41f3b738de" providerId="LiveId" clId="{3DFE6E80-5E52-495D-A9DA-3CC8B7022162}" dt="2022-04-20T12:40:23.570" v="25" actId="6549"/>
        <pc:sldMkLst>
          <pc:docMk/>
          <pc:sldMk cId="1548909581" sldId="307"/>
        </pc:sldMkLst>
      </pc:sldChg>
      <pc:sldChg chg="modNotesTx">
        <pc:chgData name="Greg Philps" userId="2d5d0a41f3b738de" providerId="LiveId" clId="{3DFE6E80-5E52-495D-A9DA-3CC8B7022162}" dt="2022-04-20T12:40:18.721" v="23" actId="6549"/>
        <pc:sldMkLst>
          <pc:docMk/>
          <pc:sldMk cId="3647695092" sldId="308"/>
        </pc:sldMkLst>
      </pc:sldChg>
      <pc:sldChg chg="modNotesTx">
        <pc:chgData name="Greg Philps" userId="2d5d0a41f3b738de" providerId="LiveId" clId="{3DFE6E80-5E52-495D-A9DA-3CC8B7022162}" dt="2022-04-20T12:40:15.012" v="21" actId="6549"/>
        <pc:sldMkLst>
          <pc:docMk/>
          <pc:sldMk cId="1502067558" sldId="309"/>
        </pc:sldMkLst>
      </pc:sldChg>
      <pc:sldChg chg="modNotesTx">
        <pc:chgData name="Greg Philps" userId="2d5d0a41f3b738de" providerId="LiveId" clId="{3DFE6E80-5E52-495D-A9DA-3CC8B7022162}" dt="2022-04-20T12:39:46.838" v="9" actId="6549"/>
        <pc:sldMkLst>
          <pc:docMk/>
          <pc:sldMk cId="2085018491" sldId="310"/>
        </pc:sldMkLst>
      </pc:sldChg>
      <pc:sldChg chg="modNotesTx">
        <pc:chgData name="Greg Philps" userId="2d5d0a41f3b738de" providerId="LiveId" clId="{3DFE6E80-5E52-495D-A9DA-3CC8B7022162}" dt="2022-04-20T12:39:50.569" v="11" actId="6549"/>
        <pc:sldMkLst>
          <pc:docMk/>
          <pc:sldMk cId="784342487" sldId="311"/>
        </pc:sldMkLst>
      </pc:sldChg>
      <pc:sldChg chg="modNotesTx">
        <pc:chgData name="Greg Philps" userId="2d5d0a41f3b738de" providerId="LiveId" clId="{3DFE6E80-5E52-495D-A9DA-3CC8B7022162}" dt="2022-04-20T12:40:11.111" v="19" actId="6549"/>
        <pc:sldMkLst>
          <pc:docMk/>
          <pc:sldMk cId="1715826945" sldId="312"/>
        </pc:sldMkLst>
      </pc:sldChg>
      <pc:sldChg chg="modNotesTx">
        <pc:chgData name="Greg Philps" userId="2d5d0a41f3b738de" providerId="LiveId" clId="{3DFE6E80-5E52-495D-A9DA-3CC8B7022162}" dt="2022-04-20T12:40:06.953" v="17" actId="6549"/>
        <pc:sldMkLst>
          <pc:docMk/>
          <pc:sldMk cId="3141240637" sldId="313"/>
        </pc:sldMkLst>
      </pc:sldChg>
      <pc:sldChg chg="modNotesTx">
        <pc:chgData name="Greg Philps" userId="2d5d0a41f3b738de" providerId="LiveId" clId="{3DFE6E80-5E52-495D-A9DA-3CC8B7022162}" dt="2022-04-20T12:39:42.502" v="7" actId="6549"/>
        <pc:sldMkLst>
          <pc:docMk/>
          <pc:sldMk cId="236464403" sldId="314"/>
        </pc:sldMkLst>
      </pc:sldChg>
      <pc:sldChg chg="modNotesTx">
        <pc:chgData name="Greg Philps" userId="2d5d0a41f3b738de" providerId="LiveId" clId="{3DFE6E80-5E52-495D-A9DA-3CC8B7022162}" dt="2022-04-20T12:39:53.915" v="13" actId="6549"/>
        <pc:sldMkLst>
          <pc:docMk/>
          <pc:sldMk cId="363936839" sldId="315"/>
        </pc:sldMkLst>
      </pc:sldChg>
      <pc:sldChg chg="modNotesTx">
        <pc:chgData name="Greg Philps" userId="2d5d0a41f3b738de" providerId="LiveId" clId="{3DFE6E80-5E52-495D-A9DA-3CC8B7022162}" dt="2022-04-20T12:39:57.195" v="15" actId="6549"/>
        <pc:sldMkLst>
          <pc:docMk/>
          <pc:sldMk cId="1585655591" sldId="316"/>
        </pc:sldMkLst>
      </pc:sldChg>
      <pc:sldMasterChg chg="modSp mod">
        <pc:chgData name="Greg Philps" userId="2d5d0a41f3b738de" providerId="LiveId" clId="{3DFE6E80-5E52-495D-A9DA-3CC8B7022162}" dt="2022-04-20T12:38:37.312" v="5" actId="6549"/>
        <pc:sldMasterMkLst>
          <pc:docMk/>
          <pc:sldMasterMk cId="276611259" sldId="2147483648"/>
        </pc:sldMasterMkLst>
        <pc:spChg chg="mod">
          <ac:chgData name="Greg Philps" userId="2d5d0a41f3b738de" providerId="LiveId" clId="{3DFE6E80-5E52-495D-A9DA-3CC8B7022162}" dt="2022-04-20T12:38:37.312" v="5" actId="6549"/>
          <ac:spMkLst>
            <pc:docMk/>
            <pc:sldMasterMk cId="276611259" sldId="2147483648"/>
            <ac:spMk id="9" creationId="{6F9FD213-4DDB-AD65-89D0-EDAB5BE33B93}"/>
          </ac:spMkLst>
        </pc:spChg>
      </pc:sldMasterChg>
    </pc:docChg>
  </pc:docChgLst>
  <pc:docChgLst>
    <pc:chgData name="Greg Philps" userId="2d5d0a41f3b738de" providerId="LiveId" clId="{9FCE4234-1F33-4C13-A326-1A81815AA580}"/>
    <pc:docChg chg="undo custSel addSld delSld modSld sldOrd modMainMaster addSection delSection modSection">
      <pc:chgData name="Greg Philps" userId="2d5d0a41f3b738de" providerId="LiveId" clId="{9FCE4234-1F33-4C13-A326-1A81815AA580}" dt="2022-03-19T18:45:14.131" v="632" actId="2696"/>
      <pc:docMkLst>
        <pc:docMk/>
      </pc:docMkLst>
      <pc:sldChg chg="modSp add mod modNotesTx">
        <pc:chgData name="Greg Philps" userId="2d5d0a41f3b738de" providerId="LiveId" clId="{9FCE4234-1F33-4C13-A326-1A81815AA580}" dt="2022-03-19T18:04:10.840" v="462" actId="404"/>
        <pc:sldMkLst>
          <pc:docMk/>
          <pc:sldMk cId="0" sldId="256"/>
        </pc:sldMkLst>
        <pc:spChg chg="mod">
          <ac:chgData name="Greg Philps" userId="2d5d0a41f3b738de" providerId="LiveId" clId="{9FCE4234-1F33-4C13-A326-1A81815AA580}" dt="2022-03-19T12:59:06.492" v="47" actId="20577"/>
          <ac:spMkLst>
            <pc:docMk/>
            <pc:sldMk cId="0" sldId="256"/>
            <ac:spMk id="10" creationId="{00000000-0000-0000-0000-000000000000}"/>
          </ac:spMkLst>
        </pc:spChg>
        <pc:spChg chg="mod">
          <ac:chgData name="Greg Philps" userId="2d5d0a41f3b738de" providerId="LiveId" clId="{9FCE4234-1F33-4C13-A326-1A81815AA580}" dt="2022-03-19T18:03:22.089" v="458" actId="2711"/>
          <ac:spMkLst>
            <pc:docMk/>
            <pc:sldMk cId="0" sldId="256"/>
            <ac:spMk id="11" creationId="{00000000-0000-0000-0000-000000000000}"/>
          </ac:spMkLst>
        </pc:spChg>
        <pc:spChg chg="mod">
          <ac:chgData name="Greg Philps" userId="2d5d0a41f3b738de" providerId="LiveId" clId="{9FCE4234-1F33-4C13-A326-1A81815AA580}" dt="2022-03-19T18:04:10.840" v="462" actId="404"/>
          <ac:spMkLst>
            <pc:docMk/>
            <pc:sldMk cId="0" sldId="256"/>
            <ac:spMk id="12" creationId="{00000000-0000-0000-0000-000000000000}"/>
          </ac:spMkLst>
        </pc:spChg>
        <pc:spChg chg="mod">
          <ac:chgData name="Greg Philps" userId="2d5d0a41f3b738de" providerId="LiveId" clId="{9FCE4234-1F33-4C13-A326-1A81815AA580}" dt="2022-03-19T12:55:01.880" v="33" actId="6549"/>
          <ac:spMkLst>
            <pc:docMk/>
            <pc:sldMk cId="0" sldId="256"/>
            <ac:spMk id="13" creationId="{00000000-0000-0000-0000-000000000000}"/>
          </ac:spMkLst>
        </pc:spChg>
      </pc:sldChg>
      <pc:sldChg chg="addSp delSp modSp add mod modClrScheme chgLayout modNotesTx">
        <pc:chgData name="Greg Philps" userId="2d5d0a41f3b738de" providerId="LiveId" clId="{9FCE4234-1F33-4C13-A326-1A81815AA580}" dt="2022-03-19T18:22:14.768" v="516" actId="14100"/>
        <pc:sldMkLst>
          <pc:docMk/>
          <pc:sldMk cId="0" sldId="257"/>
        </pc:sldMkLst>
        <pc:spChg chg="mod topLvl">
          <ac:chgData name="Greg Philps" userId="2d5d0a41f3b738de" providerId="LiveId" clId="{9FCE4234-1F33-4C13-A326-1A81815AA580}" dt="2022-03-19T18:16:15.263" v="511" actId="255"/>
          <ac:spMkLst>
            <pc:docMk/>
            <pc:sldMk cId="0" sldId="257"/>
            <ac:spMk id="4" creationId="{00000000-0000-0000-0000-000000000000}"/>
          </ac:spMkLst>
        </pc:spChg>
        <pc:spChg chg="del topLvl">
          <ac:chgData name="Greg Philps" userId="2d5d0a41f3b738de" providerId="LiveId" clId="{9FCE4234-1F33-4C13-A326-1A81815AA580}" dt="2022-03-19T13:01:48.337" v="53" actId="478"/>
          <ac:spMkLst>
            <pc:docMk/>
            <pc:sldMk cId="0" sldId="257"/>
            <ac:spMk id="5" creationId="{00000000-0000-0000-0000-000000000000}"/>
          </ac:spMkLst>
        </pc:spChg>
        <pc:spChg chg="mod">
          <ac:chgData name="Greg Philps" userId="2d5d0a41f3b738de" providerId="LiveId" clId="{9FCE4234-1F33-4C13-A326-1A81815AA580}" dt="2022-03-19T13:17:25.156" v="374" actId="20577"/>
          <ac:spMkLst>
            <pc:docMk/>
            <pc:sldMk cId="0" sldId="257"/>
            <ac:spMk id="6" creationId="{00000000-0000-0000-0000-000000000000}"/>
          </ac:spMkLst>
        </pc:spChg>
        <pc:spChg chg="mod">
          <ac:chgData name="Greg Philps" userId="2d5d0a41f3b738de" providerId="LiveId" clId="{9FCE4234-1F33-4C13-A326-1A81815AA580}" dt="2022-03-19T18:22:14.768" v="516" actId="14100"/>
          <ac:spMkLst>
            <pc:docMk/>
            <pc:sldMk cId="0" sldId="257"/>
            <ac:spMk id="7" creationId="{00000000-0000-0000-0000-000000000000}"/>
          </ac:spMkLst>
        </pc:spChg>
        <pc:spChg chg="add del">
          <ac:chgData name="Greg Philps" userId="2d5d0a41f3b738de" providerId="LiveId" clId="{9FCE4234-1F33-4C13-A326-1A81815AA580}" dt="2022-03-19T13:18:10.715" v="376" actId="22"/>
          <ac:spMkLst>
            <pc:docMk/>
            <pc:sldMk cId="0" sldId="257"/>
            <ac:spMk id="10" creationId="{6F7A5362-A287-088D-3C2E-FE65D0AC75F8}"/>
          </ac:spMkLst>
        </pc:spChg>
        <pc:spChg chg="add del mod ord">
          <ac:chgData name="Greg Philps" userId="2d5d0a41f3b738de" providerId="LiveId" clId="{9FCE4234-1F33-4C13-A326-1A81815AA580}" dt="2022-03-19T18:09:03.912" v="488" actId="478"/>
          <ac:spMkLst>
            <pc:docMk/>
            <pc:sldMk cId="0" sldId="257"/>
            <ac:spMk id="11" creationId="{EED98A19-FF7D-5AA6-1318-2DECF5C129A8}"/>
          </ac:spMkLst>
        </pc:spChg>
        <pc:spChg chg="add del mod ord">
          <ac:chgData name="Greg Philps" userId="2d5d0a41f3b738de" providerId="LiveId" clId="{9FCE4234-1F33-4C13-A326-1A81815AA580}" dt="2022-03-19T18:00:51.344" v="452" actId="700"/>
          <ac:spMkLst>
            <pc:docMk/>
            <pc:sldMk cId="0" sldId="257"/>
            <ac:spMk id="12" creationId="{E2EDA6C4-2FB9-AAA8-6F60-E6255A833D4F}"/>
          </ac:spMkLst>
        </pc:spChg>
        <pc:spChg chg="add del mod ord">
          <ac:chgData name="Greg Philps" userId="2d5d0a41f3b738de" providerId="LiveId" clId="{9FCE4234-1F33-4C13-A326-1A81815AA580}" dt="2022-03-19T18:00:51.344" v="452" actId="700"/>
          <ac:spMkLst>
            <pc:docMk/>
            <pc:sldMk cId="0" sldId="257"/>
            <ac:spMk id="13" creationId="{2EDA6CAE-94C5-EDD7-07DC-9E17493F0C19}"/>
          </ac:spMkLst>
        </pc:spChg>
        <pc:grpChg chg="del mod">
          <ac:chgData name="Greg Philps" userId="2d5d0a41f3b738de" providerId="LiveId" clId="{9FCE4234-1F33-4C13-A326-1A81815AA580}" dt="2022-03-19T13:01:48.337" v="53" actId="478"/>
          <ac:grpSpMkLst>
            <pc:docMk/>
            <pc:sldMk cId="0" sldId="257"/>
            <ac:grpSpMk id="3" creationId="{00000000-0000-0000-0000-000000000000}"/>
          </ac:grpSpMkLst>
        </pc:grpChg>
        <pc:picChg chg="mod">
          <ac:chgData name="Greg Philps" userId="2d5d0a41f3b738de" providerId="LiveId" clId="{9FCE4234-1F33-4C13-A326-1A81815AA580}" dt="2022-03-19T13:04:34.337" v="63" actId="14100"/>
          <ac:picMkLst>
            <pc:docMk/>
            <pc:sldMk cId="0" sldId="257"/>
            <ac:picMk id="2" creationId="{00000000-0000-0000-0000-000000000000}"/>
          </ac:picMkLst>
        </pc:picChg>
      </pc:sldChg>
      <pc:sldChg chg="del">
        <pc:chgData name="Greg Philps" userId="2d5d0a41f3b738de" providerId="LiveId" clId="{9FCE4234-1F33-4C13-A326-1A81815AA580}" dt="2022-03-19T13:10:20.259" v="86" actId="2696"/>
        <pc:sldMkLst>
          <pc:docMk/>
          <pc:sldMk cId="2263186056" sldId="258"/>
        </pc:sldMkLst>
      </pc:sldChg>
      <pc:sldChg chg="del">
        <pc:chgData name="Greg Philps" userId="2d5d0a41f3b738de" providerId="LiveId" clId="{9FCE4234-1F33-4C13-A326-1A81815AA580}" dt="2022-03-19T13:22:00.497" v="395" actId="2696"/>
        <pc:sldMkLst>
          <pc:docMk/>
          <pc:sldMk cId="3169525321" sldId="259"/>
        </pc:sldMkLst>
      </pc:sldChg>
      <pc:sldChg chg="delSp del mod">
        <pc:chgData name="Greg Philps" userId="2d5d0a41f3b738de" providerId="LiveId" clId="{9FCE4234-1F33-4C13-A326-1A81815AA580}" dt="2022-03-19T18:31:23.142" v="535" actId="2696"/>
        <pc:sldMkLst>
          <pc:docMk/>
          <pc:sldMk cId="4014718368" sldId="261"/>
        </pc:sldMkLst>
        <pc:spChg chg="del">
          <ac:chgData name="Greg Philps" userId="2d5d0a41f3b738de" providerId="LiveId" clId="{9FCE4234-1F33-4C13-A326-1A81815AA580}" dt="2022-03-19T17:55:07.064" v="436" actId="478"/>
          <ac:spMkLst>
            <pc:docMk/>
            <pc:sldMk cId="4014718368" sldId="261"/>
            <ac:spMk id="6" creationId="{964BA648-170E-4524-91D6-ED89F537D60D}"/>
          </ac:spMkLst>
        </pc:spChg>
      </pc:sldChg>
      <pc:sldChg chg="del">
        <pc:chgData name="Greg Philps" userId="2d5d0a41f3b738de" providerId="LiveId" clId="{9FCE4234-1F33-4C13-A326-1A81815AA580}" dt="2022-03-19T13:00:02.199" v="49" actId="47"/>
        <pc:sldMkLst>
          <pc:docMk/>
          <pc:sldMk cId="3884131976" sldId="262"/>
        </pc:sldMkLst>
      </pc:sldChg>
      <pc:sldChg chg="delSp del mod">
        <pc:chgData name="Greg Philps" userId="2d5d0a41f3b738de" providerId="LiveId" clId="{9FCE4234-1F33-4C13-A326-1A81815AA580}" dt="2022-03-19T18:20:56.816" v="515" actId="2696"/>
        <pc:sldMkLst>
          <pc:docMk/>
          <pc:sldMk cId="1440211632" sldId="266"/>
        </pc:sldMkLst>
        <pc:spChg chg="del">
          <ac:chgData name="Greg Philps" userId="2d5d0a41f3b738de" providerId="LiveId" clId="{9FCE4234-1F33-4C13-A326-1A81815AA580}" dt="2022-03-19T17:55:02.653" v="435" actId="478"/>
          <ac:spMkLst>
            <pc:docMk/>
            <pc:sldMk cId="1440211632" sldId="266"/>
            <ac:spMk id="6" creationId="{42A2F4E7-DF92-490D-AC56-80A76DF906E9}"/>
          </ac:spMkLst>
        </pc:spChg>
      </pc:sldChg>
      <pc:sldChg chg="delSp del mod">
        <pc:chgData name="Greg Philps" userId="2d5d0a41f3b738de" providerId="LiveId" clId="{9FCE4234-1F33-4C13-A326-1A81815AA580}" dt="2022-03-19T18:37:08.352" v="558" actId="2696"/>
        <pc:sldMkLst>
          <pc:docMk/>
          <pc:sldMk cId="1399889644" sldId="270"/>
        </pc:sldMkLst>
        <pc:spChg chg="del">
          <ac:chgData name="Greg Philps" userId="2d5d0a41f3b738de" providerId="LiveId" clId="{9FCE4234-1F33-4C13-A326-1A81815AA580}" dt="2022-03-19T18:04:49.433" v="463" actId="478"/>
          <ac:spMkLst>
            <pc:docMk/>
            <pc:sldMk cId="1399889644" sldId="270"/>
            <ac:spMk id="6" creationId="{42A2F4E7-DF92-490D-AC56-80A76DF906E9}"/>
          </ac:spMkLst>
        </pc:spChg>
      </pc:sldChg>
      <pc:sldChg chg="delSp mod">
        <pc:chgData name="Greg Philps" userId="2d5d0a41f3b738de" providerId="LiveId" clId="{9FCE4234-1F33-4C13-A326-1A81815AA580}" dt="2022-03-19T18:08:54.147" v="487" actId="478"/>
        <pc:sldMkLst>
          <pc:docMk/>
          <pc:sldMk cId="3221217582" sldId="274"/>
        </pc:sldMkLst>
        <pc:spChg chg="del">
          <ac:chgData name="Greg Philps" userId="2d5d0a41f3b738de" providerId="LiveId" clId="{9FCE4234-1F33-4C13-A326-1A81815AA580}" dt="2022-03-19T18:08:54.147" v="487" actId="478"/>
          <ac:spMkLst>
            <pc:docMk/>
            <pc:sldMk cId="3221217582" sldId="274"/>
            <ac:spMk id="6" creationId="{42A2F4E7-DF92-490D-AC56-80A76DF906E9}"/>
          </ac:spMkLst>
        </pc:spChg>
      </pc:sldChg>
      <pc:sldChg chg="delSp del mod">
        <pc:chgData name="Greg Philps" userId="2d5d0a41f3b738de" providerId="LiveId" clId="{9FCE4234-1F33-4C13-A326-1A81815AA580}" dt="2022-03-19T18:40:34.528" v="593" actId="2696"/>
        <pc:sldMkLst>
          <pc:docMk/>
          <pc:sldMk cId="1320001835" sldId="285"/>
        </pc:sldMkLst>
        <pc:spChg chg="del">
          <ac:chgData name="Greg Philps" userId="2d5d0a41f3b738de" providerId="LiveId" clId="{9FCE4234-1F33-4C13-A326-1A81815AA580}" dt="2022-03-19T18:04:53.752" v="464" actId="478"/>
          <ac:spMkLst>
            <pc:docMk/>
            <pc:sldMk cId="1320001835" sldId="285"/>
            <ac:spMk id="6" creationId="{42A2F4E7-DF92-490D-AC56-80A76DF906E9}"/>
          </ac:spMkLst>
        </pc:spChg>
      </pc:sldChg>
      <pc:sldChg chg="delSp del mod">
        <pc:chgData name="Greg Philps" userId="2d5d0a41f3b738de" providerId="LiveId" clId="{9FCE4234-1F33-4C13-A326-1A81815AA580}" dt="2022-03-19T18:43:07.132" v="616" actId="2696"/>
        <pc:sldMkLst>
          <pc:docMk/>
          <pc:sldMk cId="679747701" sldId="286"/>
        </pc:sldMkLst>
        <pc:spChg chg="del">
          <ac:chgData name="Greg Philps" userId="2d5d0a41f3b738de" providerId="LiveId" clId="{9FCE4234-1F33-4C13-A326-1A81815AA580}" dt="2022-03-19T18:04:58.726" v="465" actId="478"/>
          <ac:spMkLst>
            <pc:docMk/>
            <pc:sldMk cId="679747701" sldId="286"/>
            <ac:spMk id="6" creationId="{42A2F4E7-DF92-490D-AC56-80A76DF906E9}"/>
          </ac:spMkLst>
        </pc:spChg>
        <pc:picChg chg="del">
          <ac:chgData name="Greg Philps" userId="2d5d0a41f3b738de" providerId="LiveId" clId="{9FCE4234-1F33-4C13-A326-1A81815AA580}" dt="2022-03-19T18:42:43.807" v="613" actId="21"/>
          <ac:picMkLst>
            <pc:docMk/>
            <pc:sldMk cId="679747701" sldId="286"/>
            <ac:picMk id="7" creationId="{750268BA-7991-40E2-B503-16808769648E}"/>
          </ac:picMkLst>
        </pc:picChg>
      </pc:sldChg>
      <pc:sldChg chg="delSp del mod">
        <pc:chgData name="Greg Philps" userId="2d5d0a41f3b738de" providerId="LiveId" clId="{9FCE4234-1F33-4C13-A326-1A81815AA580}" dt="2022-03-19T18:44:00.078" v="621" actId="2696"/>
        <pc:sldMkLst>
          <pc:docMk/>
          <pc:sldMk cId="2281826394" sldId="287"/>
        </pc:sldMkLst>
        <pc:picChg chg="del">
          <ac:chgData name="Greg Philps" userId="2d5d0a41f3b738de" providerId="LiveId" clId="{9FCE4234-1F33-4C13-A326-1A81815AA580}" dt="2022-03-19T18:43:30.074" v="618" actId="21"/>
          <ac:picMkLst>
            <pc:docMk/>
            <pc:sldMk cId="2281826394" sldId="287"/>
            <ac:picMk id="7" creationId="{31A75041-BF8D-4812-B592-D8A26CC92100}"/>
          </ac:picMkLst>
        </pc:picChg>
      </pc:sldChg>
      <pc:sldChg chg="delSp del mod">
        <pc:chgData name="Greg Philps" userId="2d5d0a41f3b738de" providerId="LiveId" clId="{9FCE4234-1F33-4C13-A326-1A81815AA580}" dt="2022-03-19T18:44:41.894" v="626" actId="2696"/>
        <pc:sldMkLst>
          <pc:docMk/>
          <pc:sldMk cId="3459543926" sldId="288"/>
        </pc:sldMkLst>
        <pc:picChg chg="del">
          <ac:chgData name="Greg Philps" userId="2d5d0a41f3b738de" providerId="LiveId" clId="{9FCE4234-1F33-4C13-A326-1A81815AA580}" dt="2022-03-19T18:44:22.822" v="623" actId="21"/>
          <ac:picMkLst>
            <pc:docMk/>
            <pc:sldMk cId="3459543926" sldId="288"/>
            <ac:picMk id="10" creationId="{AB70623F-44A3-4811-89E5-432A38B0E0C9}"/>
          </ac:picMkLst>
        </pc:picChg>
      </pc:sldChg>
      <pc:sldChg chg="delSp modSp del mod">
        <pc:chgData name="Greg Philps" userId="2d5d0a41f3b738de" providerId="LiveId" clId="{9FCE4234-1F33-4C13-A326-1A81815AA580}" dt="2022-03-19T18:45:14.131" v="632" actId="2696"/>
        <pc:sldMkLst>
          <pc:docMk/>
          <pc:sldMk cId="2918903519" sldId="289"/>
        </pc:sldMkLst>
        <pc:picChg chg="del mod">
          <ac:chgData name="Greg Philps" userId="2d5d0a41f3b738de" providerId="LiveId" clId="{9FCE4234-1F33-4C13-A326-1A81815AA580}" dt="2022-03-19T18:45:01.002" v="629" actId="21"/>
          <ac:picMkLst>
            <pc:docMk/>
            <pc:sldMk cId="2918903519" sldId="289"/>
            <ac:picMk id="8" creationId="{E8E8B61C-FCF6-4DCF-92EB-8985BD0CEB52}"/>
          </ac:picMkLst>
        </pc:picChg>
      </pc:sldChg>
      <pc:sldChg chg="delSp modSp add del mod modNotesTx">
        <pc:chgData name="Greg Philps" userId="2d5d0a41f3b738de" providerId="LiveId" clId="{9FCE4234-1F33-4C13-A326-1A81815AA580}" dt="2022-03-19T18:20:30.139" v="513" actId="255"/>
        <pc:sldMkLst>
          <pc:docMk/>
          <pc:sldMk cId="1526245871" sldId="290"/>
        </pc:sldMkLst>
        <pc:spChg chg="mod">
          <ac:chgData name="Greg Philps" userId="2d5d0a41f3b738de" providerId="LiveId" clId="{9FCE4234-1F33-4C13-A326-1A81815AA580}" dt="2022-03-19T18:20:30.139" v="513" actId="255"/>
          <ac:spMkLst>
            <pc:docMk/>
            <pc:sldMk cId="1526245871" sldId="290"/>
            <ac:spMk id="4" creationId="{00000000-0000-0000-0000-000000000000}"/>
          </ac:spMkLst>
        </pc:spChg>
        <pc:spChg chg="mod">
          <ac:chgData name="Greg Philps" userId="2d5d0a41f3b738de" providerId="LiveId" clId="{9FCE4234-1F33-4C13-A326-1A81815AA580}" dt="2022-03-19T13:21:12.873" v="390" actId="404"/>
          <ac:spMkLst>
            <pc:docMk/>
            <pc:sldMk cId="1526245871" sldId="290"/>
            <ac:spMk id="6" creationId="{00000000-0000-0000-0000-000000000000}"/>
          </ac:spMkLst>
        </pc:spChg>
        <pc:spChg chg="del">
          <ac:chgData name="Greg Philps" userId="2d5d0a41f3b738de" providerId="LiveId" clId="{9FCE4234-1F33-4C13-A326-1A81815AA580}" dt="2022-03-19T18:09:07.579" v="489" actId="478"/>
          <ac:spMkLst>
            <pc:docMk/>
            <pc:sldMk cId="1526245871" sldId="290"/>
            <ac:spMk id="11" creationId="{EED98A19-FF7D-5AA6-1318-2DECF5C129A8}"/>
          </ac:spMkLst>
        </pc:spChg>
      </pc:sldChg>
      <pc:sldChg chg="delSp modSp add mod modNotesTx">
        <pc:chgData name="Greg Philps" userId="2d5d0a41f3b738de" providerId="LiveId" clId="{9FCE4234-1F33-4C13-A326-1A81815AA580}" dt="2022-03-19T18:20:39.422" v="514" actId="255"/>
        <pc:sldMkLst>
          <pc:docMk/>
          <pc:sldMk cId="316519813" sldId="291"/>
        </pc:sldMkLst>
        <pc:spChg chg="mod">
          <ac:chgData name="Greg Philps" userId="2d5d0a41f3b738de" providerId="LiveId" clId="{9FCE4234-1F33-4C13-A326-1A81815AA580}" dt="2022-03-19T18:20:39.422" v="514" actId="255"/>
          <ac:spMkLst>
            <pc:docMk/>
            <pc:sldMk cId="316519813" sldId="291"/>
            <ac:spMk id="4" creationId="{00000000-0000-0000-0000-000000000000}"/>
          </ac:spMkLst>
        </pc:spChg>
        <pc:spChg chg="mod">
          <ac:chgData name="Greg Philps" userId="2d5d0a41f3b738de" providerId="LiveId" clId="{9FCE4234-1F33-4C13-A326-1A81815AA580}" dt="2022-03-19T13:23:23.188" v="418" actId="20577"/>
          <ac:spMkLst>
            <pc:docMk/>
            <pc:sldMk cId="316519813" sldId="291"/>
            <ac:spMk id="6" creationId="{00000000-0000-0000-0000-000000000000}"/>
          </ac:spMkLst>
        </pc:spChg>
        <pc:spChg chg="del">
          <ac:chgData name="Greg Philps" userId="2d5d0a41f3b738de" providerId="LiveId" clId="{9FCE4234-1F33-4C13-A326-1A81815AA580}" dt="2022-03-19T18:09:13.924" v="490" actId="478"/>
          <ac:spMkLst>
            <pc:docMk/>
            <pc:sldMk cId="316519813" sldId="291"/>
            <ac:spMk id="11" creationId="{EED98A19-FF7D-5AA6-1318-2DECF5C129A8}"/>
          </ac:spMkLst>
        </pc:spChg>
      </pc:sldChg>
      <pc:sldChg chg="modSp add mod modNotesTx">
        <pc:chgData name="Greg Philps" userId="2d5d0a41f3b738de" providerId="LiveId" clId="{9FCE4234-1F33-4C13-A326-1A81815AA580}" dt="2022-03-19T18:27:36.149" v="534" actId="255"/>
        <pc:sldMkLst>
          <pc:docMk/>
          <pc:sldMk cId="961521947" sldId="292"/>
        </pc:sldMkLst>
        <pc:spChg chg="mod">
          <ac:chgData name="Greg Philps" userId="2d5d0a41f3b738de" providerId="LiveId" clId="{9FCE4234-1F33-4C13-A326-1A81815AA580}" dt="2022-03-19T18:26:07.657" v="525"/>
          <ac:spMkLst>
            <pc:docMk/>
            <pc:sldMk cId="961521947" sldId="292"/>
            <ac:spMk id="4" creationId="{00000000-0000-0000-0000-000000000000}"/>
          </ac:spMkLst>
        </pc:spChg>
        <pc:spChg chg="mod">
          <ac:chgData name="Greg Philps" userId="2d5d0a41f3b738de" providerId="LiveId" clId="{9FCE4234-1F33-4C13-A326-1A81815AA580}" dt="2022-03-19T18:27:36.149" v="534" actId="255"/>
          <ac:spMkLst>
            <pc:docMk/>
            <pc:sldMk cId="961521947" sldId="292"/>
            <ac:spMk id="6" creationId="{00000000-0000-0000-0000-000000000000}"/>
          </ac:spMkLst>
        </pc:spChg>
      </pc:sldChg>
      <pc:sldChg chg="addSp modSp add mod modNotesTx">
        <pc:chgData name="Greg Philps" userId="2d5d0a41f3b738de" providerId="LiveId" clId="{9FCE4234-1F33-4C13-A326-1A81815AA580}" dt="2022-03-19T18:35:52.778" v="556"/>
        <pc:sldMkLst>
          <pc:docMk/>
          <pc:sldMk cId="1526662474" sldId="293"/>
        </pc:sldMkLst>
        <pc:spChg chg="mod">
          <ac:chgData name="Greg Philps" userId="2d5d0a41f3b738de" providerId="LiveId" clId="{9FCE4234-1F33-4C13-A326-1A81815AA580}" dt="2022-03-19T18:31:46.346" v="537"/>
          <ac:spMkLst>
            <pc:docMk/>
            <pc:sldMk cId="1526662474" sldId="293"/>
            <ac:spMk id="4" creationId="{00000000-0000-0000-0000-000000000000}"/>
          </ac:spMkLst>
        </pc:spChg>
        <pc:spChg chg="mod">
          <ac:chgData name="Greg Philps" userId="2d5d0a41f3b738de" providerId="LiveId" clId="{9FCE4234-1F33-4C13-A326-1A81815AA580}" dt="2022-03-19T18:33:59.159" v="547" actId="14100"/>
          <ac:spMkLst>
            <pc:docMk/>
            <pc:sldMk cId="1526662474" sldId="293"/>
            <ac:spMk id="6" creationId="{00000000-0000-0000-0000-000000000000}"/>
          </ac:spMkLst>
        </pc:spChg>
        <pc:spChg chg="add mod">
          <ac:chgData name="Greg Philps" userId="2d5d0a41f3b738de" providerId="LiveId" clId="{9FCE4234-1F33-4C13-A326-1A81815AA580}" dt="2022-03-19T18:35:02.197" v="554" actId="404"/>
          <ac:spMkLst>
            <pc:docMk/>
            <pc:sldMk cId="1526662474" sldId="293"/>
            <ac:spMk id="9" creationId="{7DFD6FBE-9E00-E095-58B0-F345410121FD}"/>
          </ac:spMkLst>
        </pc:spChg>
      </pc:sldChg>
      <pc:sldChg chg="add del">
        <pc:chgData name="Greg Philps" userId="2d5d0a41f3b738de" providerId="LiveId" clId="{9FCE4234-1F33-4C13-A326-1A81815AA580}" dt="2022-03-19T18:37:18.162" v="559" actId="2696"/>
        <pc:sldMkLst>
          <pc:docMk/>
          <pc:sldMk cId="3934974107" sldId="294"/>
        </pc:sldMkLst>
      </pc:sldChg>
      <pc:sldChg chg="addSp delSp modSp add mod modNotesTx">
        <pc:chgData name="Greg Philps" userId="2d5d0a41f3b738de" providerId="LiveId" clId="{9FCE4234-1F33-4C13-A326-1A81815AA580}" dt="2022-03-19T18:40:22.810" v="592"/>
        <pc:sldMkLst>
          <pc:docMk/>
          <pc:sldMk cId="4255417266" sldId="294"/>
        </pc:sldMkLst>
        <pc:spChg chg="mod">
          <ac:chgData name="Greg Philps" userId="2d5d0a41f3b738de" providerId="LiveId" clId="{9FCE4234-1F33-4C13-A326-1A81815AA580}" dt="2022-03-19T18:39:26.554" v="587" actId="20577"/>
          <ac:spMkLst>
            <pc:docMk/>
            <pc:sldMk cId="4255417266" sldId="294"/>
            <ac:spMk id="4" creationId="{00000000-0000-0000-0000-000000000000}"/>
          </ac:spMkLst>
        </pc:spChg>
        <pc:spChg chg="del">
          <ac:chgData name="Greg Philps" userId="2d5d0a41f3b738de" providerId="LiveId" clId="{9FCE4234-1F33-4C13-A326-1A81815AA580}" dt="2022-03-19T18:38:00.287" v="573" actId="478"/>
          <ac:spMkLst>
            <pc:docMk/>
            <pc:sldMk cId="4255417266" sldId="294"/>
            <ac:spMk id="6" creationId="{00000000-0000-0000-0000-000000000000}"/>
          </ac:spMkLst>
        </pc:spChg>
        <pc:spChg chg="del mod">
          <ac:chgData name="Greg Philps" userId="2d5d0a41f3b738de" providerId="LiveId" clId="{9FCE4234-1F33-4C13-A326-1A81815AA580}" dt="2022-03-19T18:38:02.789" v="574" actId="478"/>
          <ac:spMkLst>
            <pc:docMk/>
            <pc:sldMk cId="4255417266" sldId="294"/>
            <ac:spMk id="9" creationId="{7DFD6FBE-9E00-E095-58B0-F345410121FD}"/>
          </ac:spMkLst>
        </pc:spChg>
        <pc:spChg chg="add mod">
          <ac:chgData name="Greg Philps" userId="2d5d0a41f3b738de" providerId="LiveId" clId="{9FCE4234-1F33-4C13-A326-1A81815AA580}" dt="2022-03-19T18:39:56.946" v="590" actId="1076"/>
          <ac:spMkLst>
            <pc:docMk/>
            <pc:sldMk cId="4255417266" sldId="294"/>
            <ac:spMk id="11" creationId="{7E2088C0-8CA9-BE59-6D74-B9250297E792}"/>
          </ac:spMkLst>
        </pc:spChg>
        <pc:picChg chg="add mod">
          <ac:chgData name="Greg Philps" userId="2d5d0a41f3b738de" providerId="LiveId" clId="{9FCE4234-1F33-4C13-A326-1A81815AA580}" dt="2022-03-19T18:40:02.984" v="591" actId="1076"/>
          <ac:picMkLst>
            <pc:docMk/>
            <pc:sldMk cId="4255417266" sldId="294"/>
            <ac:picMk id="10" creationId="{F5468A0C-418E-5E93-78A3-D9A35F7D6B14}"/>
          </ac:picMkLst>
        </pc:picChg>
      </pc:sldChg>
      <pc:sldChg chg="addSp delSp modSp add mod ord">
        <pc:chgData name="Greg Philps" userId="2d5d0a41f3b738de" providerId="LiveId" clId="{9FCE4234-1F33-4C13-A326-1A81815AA580}" dt="2022-03-19T18:45:08.422" v="631" actId="1076"/>
        <pc:sldMkLst>
          <pc:docMk/>
          <pc:sldMk cId="3687552835" sldId="295"/>
        </pc:sldMkLst>
        <pc:spChg chg="mod">
          <ac:chgData name="Greg Philps" userId="2d5d0a41f3b738de" providerId="LiveId" clId="{9FCE4234-1F33-4C13-A326-1A81815AA580}" dt="2022-03-19T18:41:55.011" v="608" actId="6549"/>
          <ac:spMkLst>
            <pc:docMk/>
            <pc:sldMk cId="3687552835" sldId="295"/>
            <ac:spMk id="4" creationId="{00000000-0000-0000-0000-000000000000}"/>
          </ac:spMkLst>
        </pc:spChg>
        <pc:spChg chg="mod">
          <ac:chgData name="Greg Philps" userId="2d5d0a41f3b738de" providerId="LiveId" clId="{9FCE4234-1F33-4C13-A326-1A81815AA580}" dt="2022-03-19T18:44:56.244" v="627"/>
          <ac:spMkLst>
            <pc:docMk/>
            <pc:sldMk cId="3687552835" sldId="295"/>
            <ac:spMk id="11" creationId="{7E2088C0-8CA9-BE59-6D74-B9250297E792}"/>
          </ac:spMkLst>
        </pc:spChg>
        <pc:picChg chg="add mod">
          <ac:chgData name="Greg Philps" userId="2d5d0a41f3b738de" providerId="LiveId" clId="{9FCE4234-1F33-4C13-A326-1A81815AA580}" dt="2022-03-19T18:45:08.422" v="631" actId="1076"/>
          <ac:picMkLst>
            <pc:docMk/>
            <pc:sldMk cId="3687552835" sldId="295"/>
            <ac:picMk id="9" creationId="{969971CF-8A5E-A28D-34B3-0639D26D275B}"/>
          </ac:picMkLst>
        </pc:picChg>
        <pc:picChg chg="del">
          <ac:chgData name="Greg Philps" userId="2d5d0a41f3b738de" providerId="LiveId" clId="{9FCE4234-1F33-4C13-A326-1A81815AA580}" dt="2022-03-19T18:41:57.913" v="609" actId="478"/>
          <ac:picMkLst>
            <pc:docMk/>
            <pc:sldMk cId="3687552835" sldId="295"/>
            <ac:picMk id="10" creationId="{F5468A0C-418E-5E93-78A3-D9A35F7D6B14}"/>
          </ac:picMkLst>
        </pc:picChg>
      </pc:sldChg>
      <pc:sldChg chg="addSp delSp modSp add mod">
        <pc:chgData name="Greg Philps" userId="2d5d0a41f3b738de" providerId="LiveId" clId="{9FCE4234-1F33-4C13-A326-1A81815AA580}" dt="2022-03-19T18:42:53.212" v="615" actId="1076"/>
        <pc:sldMkLst>
          <pc:docMk/>
          <pc:sldMk cId="3765013412" sldId="296"/>
        </pc:sldMkLst>
        <pc:spChg chg="mod">
          <ac:chgData name="Greg Philps" userId="2d5d0a41f3b738de" providerId="LiveId" clId="{9FCE4234-1F33-4C13-A326-1A81815AA580}" dt="2022-03-19T18:41:06.906" v="599" actId="6549"/>
          <ac:spMkLst>
            <pc:docMk/>
            <pc:sldMk cId="3765013412" sldId="296"/>
            <ac:spMk id="4" creationId="{00000000-0000-0000-0000-000000000000}"/>
          </ac:spMkLst>
        </pc:spChg>
        <pc:spChg chg="mod">
          <ac:chgData name="Greg Philps" userId="2d5d0a41f3b738de" providerId="LiveId" clId="{9FCE4234-1F33-4C13-A326-1A81815AA580}" dt="2022-03-19T18:42:32.969" v="612"/>
          <ac:spMkLst>
            <pc:docMk/>
            <pc:sldMk cId="3765013412" sldId="296"/>
            <ac:spMk id="11" creationId="{7E2088C0-8CA9-BE59-6D74-B9250297E792}"/>
          </ac:spMkLst>
        </pc:spChg>
        <pc:picChg chg="add mod">
          <ac:chgData name="Greg Philps" userId="2d5d0a41f3b738de" providerId="LiveId" clId="{9FCE4234-1F33-4C13-A326-1A81815AA580}" dt="2022-03-19T18:42:53.212" v="615" actId="1076"/>
          <ac:picMkLst>
            <pc:docMk/>
            <pc:sldMk cId="3765013412" sldId="296"/>
            <ac:picMk id="9" creationId="{689DD17B-B005-7562-833E-C092F11A8086}"/>
          </ac:picMkLst>
        </pc:picChg>
        <pc:picChg chg="del">
          <ac:chgData name="Greg Philps" userId="2d5d0a41f3b738de" providerId="LiveId" clId="{9FCE4234-1F33-4C13-A326-1A81815AA580}" dt="2022-03-19T18:41:11.044" v="600" actId="478"/>
          <ac:picMkLst>
            <pc:docMk/>
            <pc:sldMk cId="3765013412" sldId="296"/>
            <ac:picMk id="10" creationId="{F5468A0C-418E-5E93-78A3-D9A35F7D6B14}"/>
          </ac:picMkLst>
        </pc:picChg>
      </pc:sldChg>
      <pc:sldChg chg="addSp delSp modSp add mod">
        <pc:chgData name="Greg Philps" userId="2d5d0a41f3b738de" providerId="LiveId" clId="{9FCE4234-1F33-4C13-A326-1A81815AA580}" dt="2022-03-19T18:43:38.752" v="620" actId="1076"/>
        <pc:sldMkLst>
          <pc:docMk/>
          <pc:sldMk cId="3543036131" sldId="297"/>
        </pc:sldMkLst>
        <pc:spChg chg="mod">
          <ac:chgData name="Greg Philps" userId="2d5d0a41f3b738de" providerId="LiveId" clId="{9FCE4234-1F33-4C13-A326-1A81815AA580}" dt="2022-03-19T18:41:17.323" v="602" actId="6549"/>
          <ac:spMkLst>
            <pc:docMk/>
            <pc:sldMk cId="3543036131" sldId="297"/>
            <ac:spMk id="4" creationId="{00000000-0000-0000-0000-000000000000}"/>
          </ac:spMkLst>
        </pc:spChg>
        <pc:spChg chg="mod">
          <ac:chgData name="Greg Philps" userId="2d5d0a41f3b738de" providerId="LiveId" clId="{9FCE4234-1F33-4C13-A326-1A81815AA580}" dt="2022-03-19T18:43:23.083" v="617"/>
          <ac:spMkLst>
            <pc:docMk/>
            <pc:sldMk cId="3543036131" sldId="297"/>
            <ac:spMk id="11" creationId="{7E2088C0-8CA9-BE59-6D74-B9250297E792}"/>
          </ac:spMkLst>
        </pc:spChg>
        <pc:picChg chg="add mod">
          <ac:chgData name="Greg Philps" userId="2d5d0a41f3b738de" providerId="LiveId" clId="{9FCE4234-1F33-4C13-A326-1A81815AA580}" dt="2022-03-19T18:43:38.752" v="620" actId="1076"/>
          <ac:picMkLst>
            <pc:docMk/>
            <pc:sldMk cId="3543036131" sldId="297"/>
            <ac:picMk id="9" creationId="{A77DBC4C-FCEF-3F9A-2B3A-E9F4C4BE64CE}"/>
          </ac:picMkLst>
        </pc:picChg>
        <pc:picChg chg="del">
          <ac:chgData name="Greg Philps" userId="2d5d0a41f3b738de" providerId="LiveId" clId="{9FCE4234-1F33-4C13-A326-1A81815AA580}" dt="2022-03-19T18:41:20.786" v="603" actId="478"/>
          <ac:picMkLst>
            <pc:docMk/>
            <pc:sldMk cId="3543036131" sldId="297"/>
            <ac:picMk id="10" creationId="{F5468A0C-418E-5E93-78A3-D9A35F7D6B14}"/>
          </ac:picMkLst>
        </pc:picChg>
      </pc:sldChg>
      <pc:sldChg chg="addSp delSp modSp add mod">
        <pc:chgData name="Greg Philps" userId="2d5d0a41f3b738de" providerId="LiveId" clId="{9FCE4234-1F33-4C13-A326-1A81815AA580}" dt="2022-03-19T18:44:29.647" v="625" actId="1076"/>
        <pc:sldMkLst>
          <pc:docMk/>
          <pc:sldMk cId="1253893903" sldId="298"/>
        </pc:sldMkLst>
        <pc:spChg chg="mod">
          <ac:chgData name="Greg Philps" userId="2d5d0a41f3b738de" providerId="LiveId" clId="{9FCE4234-1F33-4C13-A326-1A81815AA580}" dt="2022-03-19T18:41:26.370" v="605" actId="6549"/>
          <ac:spMkLst>
            <pc:docMk/>
            <pc:sldMk cId="1253893903" sldId="298"/>
            <ac:spMk id="4" creationId="{00000000-0000-0000-0000-000000000000}"/>
          </ac:spMkLst>
        </pc:spChg>
        <pc:spChg chg="mod">
          <ac:chgData name="Greg Philps" userId="2d5d0a41f3b738de" providerId="LiveId" clId="{9FCE4234-1F33-4C13-A326-1A81815AA580}" dt="2022-03-19T18:44:16.671" v="622"/>
          <ac:spMkLst>
            <pc:docMk/>
            <pc:sldMk cId="1253893903" sldId="298"/>
            <ac:spMk id="11" creationId="{7E2088C0-8CA9-BE59-6D74-B9250297E792}"/>
          </ac:spMkLst>
        </pc:spChg>
        <pc:picChg chg="add mod">
          <ac:chgData name="Greg Philps" userId="2d5d0a41f3b738de" providerId="LiveId" clId="{9FCE4234-1F33-4C13-A326-1A81815AA580}" dt="2022-03-19T18:44:29.647" v="625" actId="1076"/>
          <ac:picMkLst>
            <pc:docMk/>
            <pc:sldMk cId="1253893903" sldId="298"/>
            <ac:picMk id="9" creationId="{87E78521-2AA1-579D-AE61-763FC55F26DB}"/>
          </ac:picMkLst>
        </pc:picChg>
        <pc:picChg chg="del">
          <ac:chgData name="Greg Philps" userId="2d5d0a41f3b738de" providerId="LiveId" clId="{9FCE4234-1F33-4C13-A326-1A81815AA580}" dt="2022-03-19T18:41:29.045" v="606" actId="478"/>
          <ac:picMkLst>
            <pc:docMk/>
            <pc:sldMk cId="1253893903" sldId="298"/>
            <ac:picMk id="10" creationId="{F5468A0C-418E-5E93-78A3-D9A35F7D6B14}"/>
          </ac:picMkLst>
        </pc:picChg>
      </pc:sldChg>
      <pc:sldMasterChg chg="addSp delSp modSp mod setBg modSldLayout">
        <pc:chgData name="Greg Philps" userId="2d5d0a41f3b738de" providerId="LiveId" clId="{9FCE4234-1F33-4C13-A326-1A81815AA580}" dt="2022-03-19T18:23:27.466" v="519" actId="1076"/>
        <pc:sldMasterMkLst>
          <pc:docMk/>
          <pc:sldMasterMk cId="276611259" sldId="2147483648"/>
        </pc:sldMasterMkLst>
        <pc:spChg chg="del">
          <ac:chgData name="Greg Philps" userId="2d5d0a41f3b738de" providerId="LiveId" clId="{9FCE4234-1F33-4C13-A326-1A81815AA580}" dt="2022-03-19T17:52:58.948" v="421" actId="478"/>
          <ac:spMkLst>
            <pc:docMk/>
            <pc:sldMasterMk cId="276611259" sldId="2147483648"/>
            <ac:spMk id="4" creationId="{A1DCC04B-557E-4ED7-85BD-14579C450807}"/>
          </ac:spMkLst>
        </pc:spChg>
        <pc:spChg chg="mod">
          <ac:chgData name="Greg Philps" userId="2d5d0a41f3b738de" providerId="LiveId" clId="{9FCE4234-1F33-4C13-A326-1A81815AA580}" dt="2022-03-19T18:23:10.573" v="518" actId="6549"/>
          <ac:spMkLst>
            <pc:docMk/>
            <pc:sldMasterMk cId="276611259" sldId="2147483648"/>
            <ac:spMk id="5" creationId="{78A4A889-B80F-4D6E-95BA-00DD38F403DB}"/>
          </ac:spMkLst>
        </pc:spChg>
        <pc:spChg chg="add del mod">
          <ac:chgData name="Greg Philps" userId="2d5d0a41f3b738de" providerId="LiveId" clId="{9FCE4234-1F33-4C13-A326-1A81815AA580}" dt="2022-03-19T18:10:03.948" v="494" actId="478"/>
          <ac:spMkLst>
            <pc:docMk/>
            <pc:sldMasterMk cId="276611259" sldId="2147483648"/>
            <ac:spMk id="8" creationId="{82CE2EDA-6336-2109-B129-51B86F2AF1AD}"/>
          </ac:spMkLst>
        </pc:spChg>
        <pc:spChg chg="add mod">
          <ac:chgData name="Greg Philps" userId="2d5d0a41f3b738de" providerId="LiveId" clId="{9FCE4234-1F33-4C13-A326-1A81815AA580}" dt="2022-03-19T18:23:27.466" v="519" actId="1076"/>
          <ac:spMkLst>
            <pc:docMk/>
            <pc:sldMasterMk cId="276611259" sldId="2147483648"/>
            <ac:spMk id="9" creationId="{6F9FD213-4DDB-AD65-89D0-EDAB5BE33B93}"/>
          </ac:spMkLst>
        </pc:spChg>
        <pc:picChg chg="del">
          <ac:chgData name="Greg Philps" userId="2d5d0a41f3b738de" providerId="LiveId" clId="{9FCE4234-1F33-4C13-A326-1A81815AA580}" dt="2022-03-19T12:53:12.135" v="4" actId="478"/>
          <ac:picMkLst>
            <pc:docMk/>
            <pc:sldMasterMk cId="276611259" sldId="2147483648"/>
            <ac:picMk id="7" creationId="{D3713727-FB1A-4988-8245-A87ECDA94FB7}"/>
          </ac:picMkLst>
        </pc:picChg>
        <pc:sldLayoutChg chg="delSp mod setBg">
          <pc:chgData name="Greg Philps" userId="2d5d0a41f3b738de" providerId="LiveId" clId="{9FCE4234-1F33-4C13-A326-1A81815AA580}" dt="2022-03-19T18:12:19.708" v="509"/>
          <pc:sldLayoutMkLst>
            <pc:docMk/>
            <pc:sldMasterMk cId="276611259" sldId="2147483648"/>
            <pc:sldLayoutMk cId="2662809466" sldId="2147483649"/>
          </pc:sldLayoutMkLst>
          <pc:spChg chg="del">
            <ac:chgData name="Greg Philps" userId="2d5d0a41f3b738de" providerId="LiveId" clId="{9FCE4234-1F33-4C13-A326-1A81815AA580}" dt="2022-03-19T17:53:29.300" v="424" actId="478"/>
            <ac:spMkLst>
              <pc:docMk/>
              <pc:sldMasterMk cId="276611259" sldId="2147483648"/>
              <pc:sldLayoutMk cId="2662809466" sldId="2147483649"/>
              <ac:spMk id="7" creationId="{827D46D6-6D76-4A35-BC40-0E6D440CB664}"/>
            </ac:spMkLst>
          </pc:spChg>
        </pc:sldLayoutChg>
        <pc:sldLayoutChg chg="addSp delSp modSp mod setBg">
          <pc:chgData name="Greg Philps" userId="2d5d0a41f3b738de" providerId="LiveId" clId="{9FCE4234-1F33-4C13-A326-1A81815AA580}" dt="2022-03-19T18:12:19.708" v="509"/>
          <pc:sldLayoutMkLst>
            <pc:docMk/>
            <pc:sldMasterMk cId="276611259" sldId="2147483648"/>
            <pc:sldLayoutMk cId="2129143289" sldId="2147483650"/>
          </pc:sldLayoutMkLst>
          <pc:spChg chg="del">
            <ac:chgData name="Greg Philps" userId="2d5d0a41f3b738de" providerId="LiveId" clId="{9FCE4234-1F33-4C13-A326-1A81815AA580}" dt="2022-03-19T17:53:34.092" v="425" actId="478"/>
            <ac:spMkLst>
              <pc:docMk/>
              <pc:sldMasterMk cId="276611259" sldId="2147483648"/>
              <pc:sldLayoutMk cId="2129143289" sldId="2147483650"/>
              <ac:spMk id="4" creationId="{A76941C1-6117-4C45-B7D0-002487014CD0}"/>
            </ac:spMkLst>
          </pc:spChg>
          <pc:spChg chg="mod">
            <ac:chgData name="Greg Philps" userId="2d5d0a41f3b738de" providerId="LiveId" clId="{9FCE4234-1F33-4C13-A326-1A81815AA580}" dt="2022-03-19T17:59:32.794" v="448" actId="20577"/>
            <ac:spMkLst>
              <pc:docMk/>
              <pc:sldMasterMk cId="276611259" sldId="2147483648"/>
              <pc:sldLayoutMk cId="2129143289" sldId="2147483650"/>
              <ac:spMk id="5" creationId="{A5C2900F-2B51-465E-81F1-5EB875C9CC72}"/>
            </ac:spMkLst>
          </pc:spChg>
          <pc:spChg chg="add del mod">
            <ac:chgData name="Greg Philps" userId="2d5d0a41f3b738de" providerId="LiveId" clId="{9FCE4234-1F33-4C13-A326-1A81815AA580}" dt="2022-03-19T18:09:37.487" v="491" actId="478"/>
            <ac:spMkLst>
              <pc:docMk/>
              <pc:sldMasterMk cId="276611259" sldId="2147483648"/>
              <pc:sldLayoutMk cId="2129143289" sldId="2147483650"/>
              <ac:spMk id="7" creationId="{6941534E-851B-F822-AEA8-9D2B17E2BD80}"/>
            </ac:spMkLst>
          </pc:spChg>
          <pc:spChg chg="add del mod">
            <ac:chgData name="Greg Philps" userId="2d5d0a41f3b738de" providerId="LiveId" clId="{9FCE4234-1F33-4C13-A326-1A81815AA580}" dt="2022-03-19T18:09:54.540" v="492" actId="21"/>
            <ac:spMkLst>
              <pc:docMk/>
              <pc:sldMasterMk cId="276611259" sldId="2147483648"/>
              <pc:sldLayoutMk cId="2129143289" sldId="2147483650"/>
              <ac:spMk id="8" creationId="{2C16804D-0233-8BC7-63AD-5B3A8F291876}"/>
            </ac:spMkLst>
          </pc:spChg>
        </pc:sldLayoutChg>
        <pc:sldLayoutChg chg="delSp mod setBg">
          <pc:chgData name="Greg Philps" userId="2d5d0a41f3b738de" providerId="LiveId" clId="{9FCE4234-1F33-4C13-A326-1A81815AA580}" dt="2022-03-19T18:12:19.708" v="509"/>
          <pc:sldLayoutMkLst>
            <pc:docMk/>
            <pc:sldMasterMk cId="276611259" sldId="2147483648"/>
            <pc:sldLayoutMk cId="3248438760" sldId="2147483651"/>
          </pc:sldLayoutMkLst>
          <pc:spChg chg="del">
            <ac:chgData name="Greg Philps" userId="2d5d0a41f3b738de" providerId="LiveId" clId="{9FCE4234-1F33-4C13-A326-1A81815AA580}" dt="2022-03-19T17:53:37.848" v="426" actId="478"/>
            <ac:spMkLst>
              <pc:docMk/>
              <pc:sldMasterMk cId="276611259" sldId="2147483648"/>
              <pc:sldLayoutMk cId="3248438760" sldId="2147483651"/>
              <ac:spMk id="4" creationId="{45B692DE-26C6-4141-A861-82EBCC95606E}"/>
            </ac:spMkLst>
          </pc:spChg>
        </pc:sldLayoutChg>
        <pc:sldLayoutChg chg="delSp mod setBg">
          <pc:chgData name="Greg Philps" userId="2d5d0a41f3b738de" providerId="LiveId" clId="{9FCE4234-1F33-4C13-A326-1A81815AA580}" dt="2022-03-19T18:12:19.708" v="509"/>
          <pc:sldLayoutMkLst>
            <pc:docMk/>
            <pc:sldMasterMk cId="276611259" sldId="2147483648"/>
            <pc:sldLayoutMk cId="2714736569" sldId="2147483652"/>
          </pc:sldLayoutMkLst>
          <pc:spChg chg="del">
            <ac:chgData name="Greg Philps" userId="2d5d0a41f3b738de" providerId="LiveId" clId="{9FCE4234-1F33-4C13-A326-1A81815AA580}" dt="2022-03-19T17:53:41.789" v="427" actId="478"/>
            <ac:spMkLst>
              <pc:docMk/>
              <pc:sldMasterMk cId="276611259" sldId="2147483648"/>
              <pc:sldLayoutMk cId="2714736569" sldId="2147483652"/>
              <ac:spMk id="5" creationId="{A5BC63DB-FAC7-46A4-859D-FD71B2D9FCAB}"/>
            </ac:spMkLst>
          </pc:spChg>
        </pc:sldLayoutChg>
        <pc:sldLayoutChg chg="delSp mod setBg">
          <pc:chgData name="Greg Philps" userId="2d5d0a41f3b738de" providerId="LiveId" clId="{9FCE4234-1F33-4C13-A326-1A81815AA580}" dt="2022-03-19T18:12:19.708" v="509"/>
          <pc:sldLayoutMkLst>
            <pc:docMk/>
            <pc:sldMasterMk cId="276611259" sldId="2147483648"/>
            <pc:sldLayoutMk cId="2554605448" sldId="2147483653"/>
          </pc:sldLayoutMkLst>
          <pc:spChg chg="del">
            <ac:chgData name="Greg Philps" userId="2d5d0a41f3b738de" providerId="LiveId" clId="{9FCE4234-1F33-4C13-A326-1A81815AA580}" dt="2022-03-19T17:53:45.047" v="428" actId="478"/>
            <ac:spMkLst>
              <pc:docMk/>
              <pc:sldMasterMk cId="276611259" sldId="2147483648"/>
              <pc:sldLayoutMk cId="2554605448" sldId="2147483653"/>
              <ac:spMk id="7" creationId="{247A3E82-112F-4B5D-9509-72BEB249B2B3}"/>
            </ac:spMkLst>
          </pc:spChg>
        </pc:sldLayoutChg>
        <pc:sldLayoutChg chg="delSp mod setBg">
          <pc:chgData name="Greg Philps" userId="2d5d0a41f3b738de" providerId="LiveId" clId="{9FCE4234-1F33-4C13-A326-1A81815AA580}" dt="2022-03-19T18:12:19.708" v="509"/>
          <pc:sldLayoutMkLst>
            <pc:docMk/>
            <pc:sldMasterMk cId="276611259" sldId="2147483648"/>
            <pc:sldLayoutMk cId="2187692871" sldId="2147483654"/>
          </pc:sldLayoutMkLst>
          <pc:spChg chg="del">
            <ac:chgData name="Greg Philps" userId="2d5d0a41f3b738de" providerId="LiveId" clId="{9FCE4234-1F33-4C13-A326-1A81815AA580}" dt="2022-03-19T17:53:48.018" v="429" actId="478"/>
            <ac:spMkLst>
              <pc:docMk/>
              <pc:sldMasterMk cId="276611259" sldId="2147483648"/>
              <pc:sldLayoutMk cId="2187692871" sldId="2147483654"/>
              <ac:spMk id="3" creationId="{9DBF54A3-C694-46BC-A8DC-905752AD7520}"/>
            </ac:spMkLst>
          </pc:spChg>
        </pc:sldLayoutChg>
        <pc:sldLayoutChg chg="delSp modSp mod setBg">
          <pc:chgData name="Greg Philps" userId="2d5d0a41f3b738de" providerId="LiveId" clId="{9FCE4234-1F33-4C13-A326-1A81815AA580}" dt="2022-03-19T18:22:44.824" v="517" actId="6549"/>
          <pc:sldLayoutMkLst>
            <pc:docMk/>
            <pc:sldMasterMk cId="276611259" sldId="2147483648"/>
            <pc:sldLayoutMk cId="4069479359" sldId="2147483655"/>
          </pc:sldLayoutMkLst>
          <pc:spChg chg="del">
            <ac:chgData name="Greg Philps" userId="2d5d0a41f3b738de" providerId="LiveId" clId="{9FCE4234-1F33-4C13-A326-1A81815AA580}" dt="2022-03-19T17:53:51.101" v="430" actId="478"/>
            <ac:spMkLst>
              <pc:docMk/>
              <pc:sldMasterMk cId="276611259" sldId="2147483648"/>
              <pc:sldLayoutMk cId="4069479359" sldId="2147483655"/>
              <ac:spMk id="2" creationId="{E15CD51D-64AA-4D29-BFD4-002C2D1CC0D6}"/>
            </ac:spMkLst>
          </pc:spChg>
          <pc:spChg chg="mod">
            <ac:chgData name="Greg Philps" userId="2d5d0a41f3b738de" providerId="LiveId" clId="{9FCE4234-1F33-4C13-A326-1A81815AA580}" dt="2022-03-19T18:22:44.824" v="517" actId="6549"/>
            <ac:spMkLst>
              <pc:docMk/>
              <pc:sldMasterMk cId="276611259" sldId="2147483648"/>
              <pc:sldLayoutMk cId="4069479359" sldId="2147483655"/>
              <ac:spMk id="3" creationId="{D606B7A3-9A16-42C9-935D-1ADDE3789343}"/>
            </ac:spMkLst>
          </pc:spChg>
        </pc:sldLayoutChg>
        <pc:sldLayoutChg chg="delSp mod setBg">
          <pc:chgData name="Greg Philps" userId="2d5d0a41f3b738de" providerId="LiveId" clId="{9FCE4234-1F33-4C13-A326-1A81815AA580}" dt="2022-03-19T18:12:19.708" v="509"/>
          <pc:sldLayoutMkLst>
            <pc:docMk/>
            <pc:sldMasterMk cId="276611259" sldId="2147483648"/>
            <pc:sldLayoutMk cId="2779644454" sldId="2147483656"/>
          </pc:sldLayoutMkLst>
          <pc:spChg chg="del">
            <ac:chgData name="Greg Philps" userId="2d5d0a41f3b738de" providerId="LiveId" clId="{9FCE4234-1F33-4C13-A326-1A81815AA580}" dt="2022-03-19T17:53:54.434" v="431" actId="478"/>
            <ac:spMkLst>
              <pc:docMk/>
              <pc:sldMasterMk cId="276611259" sldId="2147483648"/>
              <pc:sldLayoutMk cId="2779644454" sldId="2147483656"/>
              <ac:spMk id="5" creationId="{E233894F-5242-44B6-B8BA-B38FCCF6E442}"/>
            </ac:spMkLst>
          </pc:spChg>
        </pc:sldLayoutChg>
        <pc:sldLayoutChg chg="delSp mod setBg">
          <pc:chgData name="Greg Philps" userId="2d5d0a41f3b738de" providerId="LiveId" clId="{9FCE4234-1F33-4C13-A326-1A81815AA580}" dt="2022-03-19T18:12:19.708" v="509"/>
          <pc:sldLayoutMkLst>
            <pc:docMk/>
            <pc:sldMasterMk cId="276611259" sldId="2147483648"/>
            <pc:sldLayoutMk cId="1729874647" sldId="2147483657"/>
          </pc:sldLayoutMkLst>
          <pc:spChg chg="del">
            <ac:chgData name="Greg Philps" userId="2d5d0a41f3b738de" providerId="LiveId" clId="{9FCE4234-1F33-4C13-A326-1A81815AA580}" dt="2022-03-19T17:53:59.339" v="432" actId="478"/>
            <ac:spMkLst>
              <pc:docMk/>
              <pc:sldMasterMk cId="276611259" sldId="2147483648"/>
              <pc:sldLayoutMk cId="1729874647" sldId="2147483657"/>
              <ac:spMk id="5" creationId="{A63C0500-100F-4F2A-BD0E-0C2A9828B14B}"/>
            </ac:spMkLst>
          </pc:spChg>
        </pc:sldLayoutChg>
        <pc:sldLayoutChg chg="delSp mod setBg">
          <pc:chgData name="Greg Philps" userId="2d5d0a41f3b738de" providerId="LiveId" clId="{9FCE4234-1F33-4C13-A326-1A81815AA580}" dt="2022-03-19T18:12:19.708" v="509"/>
          <pc:sldLayoutMkLst>
            <pc:docMk/>
            <pc:sldMasterMk cId="276611259" sldId="2147483648"/>
            <pc:sldLayoutMk cId="1516278511" sldId="2147483658"/>
          </pc:sldLayoutMkLst>
          <pc:spChg chg="del">
            <ac:chgData name="Greg Philps" userId="2d5d0a41f3b738de" providerId="LiveId" clId="{9FCE4234-1F33-4C13-A326-1A81815AA580}" dt="2022-03-19T17:54:02.443" v="433" actId="478"/>
            <ac:spMkLst>
              <pc:docMk/>
              <pc:sldMasterMk cId="276611259" sldId="2147483648"/>
              <pc:sldLayoutMk cId="1516278511" sldId="2147483658"/>
              <ac:spMk id="4" creationId="{5DD04524-3959-48FA-A689-059F7BBFA0F3}"/>
            </ac:spMkLst>
          </pc:spChg>
        </pc:sldLayoutChg>
        <pc:sldLayoutChg chg="delSp mod setBg">
          <pc:chgData name="Greg Philps" userId="2d5d0a41f3b738de" providerId="LiveId" clId="{9FCE4234-1F33-4C13-A326-1A81815AA580}" dt="2022-03-19T18:12:19.708" v="509"/>
          <pc:sldLayoutMkLst>
            <pc:docMk/>
            <pc:sldMasterMk cId="276611259" sldId="2147483648"/>
            <pc:sldLayoutMk cId="4189315528" sldId="2147483659"/>
          </pc:sldLayoutMkLst>
          <pc:spChg chg="del">
            <ac:chgData name="Greg Philps" userId="2d5d0a41f3b738de" providerId="LiveId" clId="{9FCE4234-1F33-4C13-A326-1A81815AA580}" dt="2022-03-19T17:54:05.613" v="434" actId="478"/>
            <ac:spMkLst>
              <pc:docMk/>
              <pc:sldMasterMk cId="276611259" sldId="2147483648"/>
              <pc:sldLayoutMk cId="4189315528" sldId="2147483659"/>
              <ac:spMk id="4" creationId="{C4776FE9-1202-42BF-BA0C-463DC5CBA307}"/>
            </ac:spMkLst>
          </pc:spChg>
        </pc:sldLayoutChg>
      </pc:sldMasterChg>
    </pc:docChg>
  </pc:docChgLst>
  <pc:docChgLst>
    <pc:chgData name="Greg Philps" userId="2d5d0a41f3b738de" providerId="LiveId" clId="{FCA44D7F-4FC9-401A-9838-78E6E8249365}"/>
    <pc:docChg chg="undo custSel addSld delSld modSld sldOrd modSection">
      <pc:chgData name="Greg Philps" userId="2d5d0a41f3b738de" providerId="LiveId" clId="{FCA44D7F-4FC9-401A-9838-78E6E8249365}" dt="2022-04-15T20:16:46.129" v="6285" actId="114"/>
      <pc:docMkLst>
        <pc:docMk/>
      </pc:docMkLst>
      <pc:sldChg chg="del">
        <pc:chgData name="Greg Philps" userId="2d5d0a41f3b738de" providerId="LiveId" clId="{FCA44D7F-4FC9-401A-9838-78E6E8249365}" dt="2022-04-15T19:26:22.595" v="5503" actId="2696"/>
        <pc:sldMkLst>
          <pc:docMk/>
          <pc:sldMk cId="1160068896" sldId="263"/>
        </pc:sldMkLst>
      </pc:sldChg>
      <pc:sldChg chg="del">
        <pc:chgData name="Greg Philps" userId="2d5d0a41f3b738de" providerId="LiveId" clId="{FCA44D7F-4FC9-401A-9838-78E6E8249365}" dt="2022-04-15T18:38:58.620" v="4605" actId="2696"/>
        <pc:sldMkLst>
          <pc:docMk/>
          <pc:sldMk cId="1443901862" sldId="264"/>
        </pc:sldMkLst>
      </pc:sldChg>
      <pc:sldChg chg="del ord">
        <pc:chgData name="Greg Philps" userId="2d5d0a41f3b738de" providerId="LiveId" clId="{FCA44D7F-4FC9-401A-9838-78E6E8249365}" dt="2022-04-11T18:50:11.469" v="1472" actId="2696"/>
        <pc:sldMkLst>
          <pc:docMk/>
          <pc:sldMk cId="3426793680" sldId="268"/>
        </pc:sldMkLst>
      </pc:sldChg>
      <pc:sldChg chg="del">
        <pc:chgData name="Greg Philps" userId="2d5d0a41f3b738de" providerId="LiveId" clId="{FCA44D7F-4FC9-401A-9838-78E6E8249365}" dt="2022-04-15T19:14:15.433" v="5042" actId="2696"/>
        <pc:sldMkLst>
          <pc:docMk/>
          <pc:sldMk cId="1829937192" sldId="269"/>
        </pc:sldMkLst>
      </pc:sldChg>
      <pc:sldChg chg="addSp delSp modSp del mod">
        <pc:chgData name="Greg Philps" userId="2d5d0a41f3b738de" providerId="LiveId" clId="{FCA44D7F-4FC9-401A-9838-78E6E8249365}" dt="2022-04-15T20:04:08.230" v="6269" actId="2696"/>
        <pc:sldMkLst>
          <pc:docMk/>
          <pc:sldMk cId="1201832646" sldId="271"/>
        </pc:sldMkLst>
        <pc:spChg chg="del">
          <ac:chgData name="Greg Philps" userId="2d5d0a41f3b738de" providerId="LiveId" clId="{FCA44D7F-4FC9-401A-9838-78E6E8249365}" dt="2022-04-15T19:29:26.552" v="5550" actId="478"/>
          <ac:spMkLst>
            <pc:docMk/>
            <pc:sldMk cId="1201832646" sldId="271"/>
            <ac:spMk id="2" creationId="{4678C47C-34BF-45D5-A371-0C728EC2C85E}"/>
          </ac:spMkLst>
        </pc:spChg>
        <pc:spChg chg="mod">
          <ac:chgData name="Greg Philps" userId="2d5d0a41f3b738de" providerId="LiveId" clId="{FCA44D7F-4FC9-401A-9838-78E6E8249365}" dt="2022-04-15T19:29:13.679" v="5549" actId="14100"/>
          <ac:spMkLst>
            <pc:docMk/>
            <pc:sldMk cId="1201832646" sldId="271"/>
            <ac:spMk id="3" creationId="{28DBFB4D-587A-4EB1-BDE9-A062615E3951}"/>
          </ac:spMkLst>
        </pc:spChg>
        <pc:spChg chg="add del mod">
          <ac:chgData name="Greg Philps" userId="2d5d0a41f3b738de" providerId="LiveId" clId="{FCA44D7F-4FC9-401A-9838-78E6E8249365}" dt="2022-04-15T19:29:40.554" v="5553" actId="21"/>
          <ac:spMkLst>
            <pc:docMk/>
            <pc:sldMk cId="1201832646" sldId="271"/>
            <ac:spMk id="6" creationId="{E0A951BD-F7F9-4023-A412-8ABE86111545}"/>
          </ac:spMkLst>
        </pc:spChg>
        <pc:spChg chg="add del mod">
          <ac:chgData name="Greg Philps" userId="2d5d0a41f3b738de" providerId="LiveId" clId="{FCA44D7F-4FC9-401A-9838-78E6E8249365}" dt="2022-04-15T19:29:31.016" v="5551" actId="478"/>
          <ac:spMkLst>
            <pc:docMk/>
            <pc:sldMk cId="1201832646" sldId="271"/>
            <ac:spMk id="8" creationId="{C2349FEE-23E0-4E09-8ADA-48FBADD53945}"/>
          </ac:spMkLst>
        </pc:spChg>
        <pc:picChg chg="add del mod">
          <ac:chgData name="Greg Philps" userId="2d5d0a41f3b738de" providerId="LiveId" clId="{FCA44D7F-4FC9-401A-9838-78E6E8249365}" dt="2022-04-15T19:28:52.253" v="5547" actId="21"/>
          <ac:picMkLst>
            <pc:docMk/>
            <pc:sldMk cId="1201832646" sldId="271"/>
            <ac:picMk id="7" creationId="{31E10901-5211-417F-8040-F6A13326ED7D}"/>
          </ac:picMkLst>
        </pc:picChg>
        <pc:cxnChg chg="del">
          <ac:chgData name="Greg Philps" userId="2d5d0a41f3b738de" providerId="LiveId" clId="{FCA44D7F-4FC9-401A-9838-78E6E8249365}" dt="2022-04-15T19:29:33.428" v="5552" actId="478"/>
          <ac:cxnSpMkLst>
            <pc:docMk/>
            <pc:sldMk cId="1201832646" sldId="271"/>
            <ac:cxnSpMk id="5" creationId="{08DF3D73-377C-48B0-A659-548671EA6471}"/>
          </ac:cxnSpMkLst>
        </pc:cxnChg>
      </pc:sldChg>
      <pc:sldChg chg="del">
        <pc:chgData name="Greg Philps" userId="2d5d0a41f3b738de" providerId="LiveId" clId="{FCA44D7F-4FC9-401A-9838-78E6E8249365}" dt="2022-04-11T18:48:39.188" v="1451" actId="2696"/>
        <pc:sldMkLst>
          <pc:docMk/>
          <pc:sldMk cId="10817977" sldId="273"/>
        </pc:sldMkLst>
      </pc:sldChg>
      <pc:sldChg chg="del modNotesTx">
        <pc:chgData name="Greg Philps" userId="2d5d0a41f3b738de" providerId="LiveId" clId="{FCA44D7F-4FC9-401A-9838-78E6E8249365}" dt="2022-04-15T18:25:25.663" v="4339" actId="2696"/>
        <pc:sldMkLst>
          <pc:docMk/>
          <pc:sldMk cId="950660313" sldId="283"/>
        </pc:sldMkLst>
      </pc:sldChg>
      <pc:sldChg chg="modSp mod modNotesTx">
        <pc:chgData name="Greg Philps" userId="2d5d0a41f3b738de" providerId="LiveId" clId="{FCA44D7F-4FC9-401A-9838-78E6E8249365}" dt="2022-04-15T19:26:13.130" v="5502" actId="114"/>
        <pc:sldMkLst>
          <pc:docMk/>
          <pc:sldMk cId="1104182950" sldId="301"/>
        </pc:sldMkLst>
        <pc:spChg chg="mod">
          <ac:chgData name="Greg Philps" userId="2d5d0a41f3b738de" providerId="LiveId" clId="{FCA44D7F-4FC9-401A-9838-78E6E8249365}" dt="2022-04-15T19:17:53.985" v="5084" actId="6549"/>
          <ac:spMkLst>
            <pc:docMk/>
            <pc:sldMk cId="1104182950" sldId="301"/>
            <ac:spMk id="4" creationId="{00000000-0000-0000-0000-000000000000}"/>
          </ac:spMkLst>
        </pc:spChg>
        <pc:spChg chg="mod">
          <ac:chgData name="Greg Philps" userId="2d5d0a41f3b738de" providerId="LiveId" clId="{FCA44D7F-4FC9-401A-9838-78E6E8249365}" dt="2022-04-15T19:20:14.055" v="5139" actId="6549"/>
          <ac:spMkLst>
            <pc:docMk/>
            <pc:sldMk cId="1104182950" sldId="301"/>
            <ac:spMk id="6" creationId="{00000000-0000-0000-0000-000000000000}"/>
          </ac:spMkLst>
        </pc:spChg>
      </pc:sldChg>
      <pc:sldChg chg="modSp mod modNotesTx">
        <pc:chgData name="Greg Philps" userId="2d5d0a41f3b738de" providerId="LiveId" clId="{FCA44D7F-4FC9-401A-9838-78E6E8249365}" dt="2022-04-11T18:48:17.659" v="1450" actId="20577"/>
        <pc:sldMkLst>
          <pc:docMk/>
          <pc:sldMk cId="1548909581" sldId="307"/>
        </pc:sldMkLst>
        <pc:spChg chg="mod">
          <ac:chgData name="Greg Philps" userId="2d5d0a41f3b738de" providerId="LiveId" clId="{FCA44D7F-4FC9-401A-9838-78E6E8249365}" dt="2022-04-11T18:45:25.571" v="1167" actId="20577"/>
          <ac:spMkLst>
            <pc:docMk/>
            <pc:sldMk cId="1548909581" sldId="307"/>
            <ac:spMk id="6" creationId="{00000000-0000-0000-0000-000000000000}"/>
          </ac:spMkLst>
        </pc:spChg>
      </pc:sldChg>
      <pc:sldChg chg="modSp add mod modNotesTx">
        <pc:chgData name="Greg Philps" userId="2d5d0a41f3b738de" providerId="LiveId" clId="{FCA44D7F-4FC9-401A-9838-78E6E8249365}" dt="2022-04-15T18:37:06.272" v="4550" actId="114"/>
        <pc:sldMkLst>
          <pc:docMk/>
          <pc:sldMk cId="3647695092" sldId="308"/>
        </pc:sldMkLst>
        <pc:spChg chg="mod">
          <ac:chgData name="Greg Philps" userId="2d5d0a41f3b738de" providerId="LiveId" clId="{FCA44D7F-4FC9-401A-9838-78E6E8249365}" dt="2022-04-15T16:28:11.820" v="3228" actId="20577"/>
          <ac:spMkLst>
            <pc:docMk/>
            <pc:sldMk cId="3647695092" sldId="308"/>
            <ac:spMk id="4" creationId="{00000000-0000-0000-0000-000000000000}"/>
          </ac:spMkLst>
        </pc:spChg>
        <pc:spChg chg="mod">
          <ac:chgData name="Greg Philps" userId="2d5d0a41f3b738de" providerId="LiveId" clId="{FCA44D7F-4FC9-401A-9838-78E6E8249365}" dt="2022-04-15T18:36:38.683" v="4534" actId="20577"/>
          <ac:spMkLst>
            <pc:docMk/>
            <pc:sldMk cId="3647695092" sldId="308"/>
            <ac:spMk id="6" creationId="{00000000-0000-0000-0000-000000000000}"/>
          </ac:spMkLst>
        </pc:spChg>
      </pc:sldChg>
      <pc:sldChg chg="add">
        <pc:chgData name="Greg Philps" userId="2d5d0a41f3b738de" providerId="LiveId" clId="{FCA44D7F-4FC9-401A-9838-78E6E8249365}" dt="2022-04-15T16:27:44.130" v="3202" actId="2890"/>
        <pc:sldMkLst>
          <pc:docMk/>
          <pc:sldMk cId="1502067558" sldId="309"/>
        </pc:sldMkLst>
      </pc:sldChg>
      <pc:sldChg chg="addSp delSp modSp add mod ord modNotesTx">
        <pc:chgData name="Greg Philps" userId="2d5d0a41f3b738de" providerId="LiveId" clId="{FCA44D7F-4FC9-401A-9838-78E6E8249365}" dt="2022-04-15T18:58:15.500" v="4753" actId="114"/>
        <pc:sldMkLst>
          <pc:docMk/>
          <pc:sldMk cId="2085018491" sldId="310"/>
        </pc:sldMkLst>
        <pc:spChg chg="mod">
          <ac:chgData name="Greg Philps" userId="2d5d0a41f3b738de" providerId="LiveId" clId="{FCA44D7F-4FC9-401A-9838-78E6E8249365}" dt="2022-04-15T18:38:19.865" v="4601" actId="6549"/>
          <ac:spMkLst>
            <pc:docMk/>
            <pc:sldMk cId="2085018491" sldId="310"/>
            <ac:spMk id="4" creationId="{00000000-0000-0000-0000-000000000000}"/>
          </ac:spMkLst>
        </pc:spChg>
        <pc:spChg chg="del mod">
          <ac:chgData name="Greg Philps" userId="2d5d0a41f3b738de" providerId="LiveId" clId="{FCA44D7F-4FC9-401A-9838-78E6E8249365}" dt="2022-04-15T18:44:59.195" v="4734" actId="478"/>
          <ac:spMkLst>
            <pc:docMk/>
            <pc:sldMk cId="2085018491" sldId="310"/>
            <ac:spMk id="6" creationId="{00000000-0000-0000-0000-000000000000}"/>
          </ac:spMkLst>
        </pc:spChg>
        <pc:spChg chg="add mod">
          <ac:chgData name="Greg Philps" userId="2d5d0a41f3b738de" providerId="LiveId" clId="{FCA44D7F-4FC9-401A-9838-78E6E8249365}" dt="2022-04-15T18:45:42.239" v="4735" actId="1076"/>
          <ac:spMkLst>
            <pc:docMk/>
            <pc:sldMk cId="2085018491" sldId="310"/>
            <ac:spMk id="9" creationId="{FA3AFA4C-8ADE-4BEE-A23B-F6EB89D4F583}"/>
          </ac:spMkLst>
        </pc:spChg>
        <pc:spChg chg="add mod">
          <ac:chgData name="Greg Philps" userId="2d5d0a41f3b738de" providerId="LiveId" clId="{FCA44D7F-4FC9-401A-9838-78E6E8249365}" dt="2022-04-15T18:44:32.580" v="4732"/>
          <ac:spMkLst>
            <pc:docMk/>
            <pc:sldMk cId="2085018491" sldId="310"/>
            <ac:spMk id="12" creationId="{83D39D9F-D6D0-4C97-9FE2-240C15AFFBE4}"/>
          </ac:spMkLst>
        </pc:spChg>
        <pc:picChg chg="add mod">
          <ac:chgData name="Greg Philps" userId="2d5d0a41f3b738de" providerId="LiveId" clId="{FCA44D7F-4FC9-401A-9838-78E6E8249365}" dt="2022-04-15T18:44:32.580" v="4732"/>
          <ac:picMkLst>
            <pc:docMk/>
            <pc:sldMk cId="2085018491" sldId="310"/>
            <ac:picMk id="10" creationId="{A6E90170-B2B7-48E0-9311-1681D0870B2F}"/>
          </ac:picMkLst>
        </pc:picChg>
        <pc:picChg chg="add mod">
          <ac:chgData name="Greg Philps" userId="2d5d0a41f3b738de" providerId="LiveId" clId="{FCA44D7F-4FC9-401A-9838-78E6E8249365}" dt="2022-04-15T18:44:32.580" v="4732"/>
          <ac:picMkLst>
            <pc:docMk/>
            <pc:sldMk cId="2085018491" sldId="310"/>
            <ac:picMk id="11" creationId="{47DA997C-61DC-4524-9543-9FE64CD30D6E}"/>
          </ac:picMkLst>
        </pc:picChg>
      </pc:sldChg>
      <pc:sldChg chg="addSp delSp modSp add mod ord modNotesTx">
        <pc:chgData name="Greg Philps" userId="2d5d0a41f3b738de" providerId="LiveId" clId="{FCA44D7F-4FC9-401A-9838-78E6E8249365}" dt="2022-04-15T19:17:05.790" v="5055" actId="20577"/>
        <pc:sldMkLst>
          <pc:docMk/>
          <pc:sldMk cId="784342487" sldId="311"/>
        </pc:sldMkLst>
        <pc:spChg chg="mod">
          <ac:chgData name="Greg Philps" userId="2d5d0a41f3b738de" providerId="LiveId" clId="{FCA44D7F-4FC9-401A-9838-78E6E8249365}" dt="2022-04-15T19:17:05.790" v="5055" actId="20577"/>
          <ac:spMkLst>
            <pc:docMk/>
            <pc:sldMk cId="784342487" sldId="311"/>
            <ac:spMk id="4" creationId="{00000000-0000-0000-0000-000000000000}"/>
          </ac:spMkLst>
        </pc:spChg>
        <pc:spChg chg="del">
          <ac:chgData name="Greg Philps" userId="2d5d0a41f3b738de" providerId="LiveId" clId="{FCA44D7F-4FC9-401A-9838-78E6E8249365}" dt="2022-04-15T19:04:12.641" v="5002" actId="478"/>
          <ac:spMkLst>
            <pc:docMk/>
            <pc:sldMk cId="784342487" sldId="311"/>
            <ac:spMk id="6" creationId="{00000000-0000-0000-0000-000000000000}"/>
          </ac:spMkLst>
        </pc:spChg>
        <pc:spChg chg="mod">
          <ac:chgData name="Greg Philps" userId="2d5d0a41f3b738de" providerId="LiveId" clId="{FCA44D7F-4FC9-401A-9838-78E6E8249365}" dt="2022-04-15T19:05:23.744" v="5007" actId="14100"/>
          <ac:spMkLst>
            <pc:docMk/>
            <pc:sldMk cId="784342487" sldId="311"/>
            <ac:spMk id="7" creationId="{00000000-0000-0000-0000-000000000000}"/>
          </ac:spMkLst>
        </pc:spChg>
        <pc:spChg chg="add mod">
          <ac:chgData name="Greg Philps" userId="2d5d0a41f3b738de" providerId="LiveId" clId="{FCA44D7F-4FC9-401A-9838-78E6E8249365}" dt="2022-04-15T19:04:48.435" v="5004" actId="1076"/>
          <ac:spMkLst>
            <pc:docMk/>
            <pc:sldMk cId="784342487" sldId="311"/>
            <ac:spMk id="9" creationId="{29557BE4-7ECF-48C9-8288-7C0DB0493988}"/>
          </ac:spMkLst>
        </pc:spChg>
        <pc:picChg chg="add mod">
          <ac:chgData name="Greg Philps" userId="2d5d0a41f3b738de" providerId="LiveId" clId="{FCA44D7F-4FC9-401A-9838-78E6E8249365}" dt="2022-04-15T19:05:00.318" v="5005" actId="1076"/>
          <ac:picMkLst>
            <pc:docMk/>
            <pc:sldMk cId="784342487" sldId="311"/>
            <ac:picMk id="10" creationId="{858C7127-1031-4773-81C5-BCFBEB033C37}"/>
          </ac:picMkLst>
        </pc:picChg>
      </pc:sldChg>
      <pc:sldChg chg="add">
        <pc:chgData name="Greg Philps" userId="2d5d0a41f3b738de" providerId="LiveId" clId="{FCA44D7F-4FC9-401A-9838-78E6E8249365}" dt="2022-04-15T19:17:35.833" v="5056" actId="2890"/>
        <pc:sldMkLst>
          <pc:docMk/>
          <pc:sldMk cId="1715826945" sldId="312"/>
        </pc:sldMkLst>
      </pc:sldChg>
      <pc:sldChg chg="addSp delSp modSp add mod ord modNotesTx">
        <pc:chgData name="Greg Philps" userId="2d5d0a41f3b738de" providerId="LiveId" clId="{FCA44D7F-4FC9-401A-9838-78E6E8249365}" dt="2022-04-15T20:16:46.129" v="6285" actId="114"/>
        <pc:sldMkLst>
          <pc:docMk/>
          <pc:sldMk cId="3141240637" sldId="313"/>
        </pc:sldMkLst>
        <pc:spChg chg="mod">
          <ac:chgData name="Greg Philps" userId="2d5d0a41f3b738de" providerId="LiveId" clId="{FCA44D7F-4FC9-401A-9838-78E6E8249365}" dt="2022-04-15T19:28:40.886" v="5546" actId="6549"/>
          <ac:spMkLst>
            <pc:docMk/>
            <pc:sldMk cId="3141240637" sldId="313"/>
            <ac:spMk id="4" creationId="{00000000-0000-0000-0000-000000000000}"/>
          </ac:spMkLst>
        </pc:spChg>
        <pc:spChg chg="mod">
          <ac:chgData name="Greg Philps" userId="2d5d0a41f3b738de" providerId="LiveId" clId="{FCA44D7F-4FC9-401A-9838-78E6E8249365}" dt="2022-04-15T19:55:45.368" v="5787" actId="15"/>
          <ac:spMkLst>
            <pc:docMk/>
            <pc:sldMk cId="3141240637" sldId="313"/>
            <ac:spMk id="6" creationId="{00000000-0000-0000-0000-000000000000}"/>
          </ac:spMkLst>
        </pc:spChg>
        <pc:spChg chg="add del mod">
          <ac:chgData name="Greg Philps" userId="2d5d0a41f3b738de" providerId="LiveId" clId="{FCA44D7F-4FC9-401A-9838-78E6E8249365}" dt="2022-04-15T19:54:43.544" v="5710" actId="478"/>
          <ac:spMkLst>
            <pc:docMk/>
            <pc:sldMk cId="3141240637" sldId="313"/>
            <ac:spMk id="10" creationId="{5AD68740-0565-4A16-B9CF-49DEAFD03A30}"/>
          </ac:spMkLst>
        </pc:spChg>
        <pc:picChg chg="add mod">
          <ac:chgData name="Greg Philps" userId="2d5d0a41f3b738de" providerId="LiveId" clId="{FCA44D7F-4FC9-401A-9838-78E6E8249365}" dt="2022-04-15T19:28:55.091" v="5548"/>
          <ac:picMkLst>
            <pc:docMk/>
            <pc:sldMk cId="3141240637" sldId="313"/>
            <ac:picMk id="9" creationId="{CAA0AF98-B42B-4B46-961D-996DF142AAF6}"/>
          </ac:picMkLst>
        </pc:picChg>
      </pc:sldChg>
    </pc:docChg>
  </pc:docChgLst>
  <pc:docChgLst>
    <pc:chgData name="Greg Philps" userId="2d5d0a41f3b738de" providerId="LiveId" clId="{A2BAA267-E13A-4B50-AEF1-36BECE429ED4}"/>
    <pc:docChg chg="undo custSel addSld delSld modSld sldOrd modMainMaster modSection">
      <pc:chgData name="Greg Philps" userId="2d5d0a41f3b738de" providerId="LiveId" clId="{A2BAA267-E13A-4B50-AEF1-36BECE429ED4}" dt="2022-04-20T12:36:36.720" v="11202" actId="114"/>
      <pc:docMkLst>
        <pc:docMk/>
      </pc:docMkLst>
      <pc:sldChg chg="modNotesTx">
        <pc:chgData name="Greg Philps" userId="2d5d0a41f3b738de" providerId="LiveId" clId="{A2BAA267-E13A-4B50-AEF1-36BECE429ED4}" dt="2022-04-18T17:57:22.959" v="7750"/>
        <pc:sldMkLst>
          <pc:docMk/>
          <pc:sldMk cId="0" sldId="256"/>
        </pc:sldMkLst>
      </pc:sldChg>
      <pc:sldChg chg="modNotesTx">
        <pc:chgData name="Greg Philps" userId="2d5d0a41f3b738de" providerId="LiveId" clId="{A2BAA267-E13A-4B50-AEF1-36BECE429ED4}" dt="2022-04-18T17:57:18.288" v="7749"/>
        <pc:sldMkLst>
          <pc:docMk/>
          <pc:sldMk cId="0" sldId="257"/>
        </pc:sldMkLst>
      </pc:sldChg>
      <pc:sldChg chg="modSp del mod">
        <pc:chgData name="Greg Philps" userId="2d5d0a41f3b738de" providerId="LiveId" clId="{A2BAA267-E13A-4B50-AEF1-36BECE429ED4}" dt="2022-04-16T17:55:18.662" v="50" actId="2696"/>
        <pc:sldMkLst>
          <pc:docMk/>
          <pc:sldMk cId="855909141" sldId="260"/>
        </pc:sldMkLst>
        <pc:spChg chg="mod">
          <ac:chgData name="Greg Philps" userId="2d5d0a41f3b738de" providerId="LiveId" clId="{A2BAA267-E13A-4B50-AEF1-36BECE429ED4}" dt="2022-04-16T17:55:02.452" v="47" actId="21"/>
          <ac:spMkLst>
            <pc:docMk/>
            <pc:sldMk cId="855909141" sldId="260"/>
            <ac:spMk id="3" creationId="{48EB26BA-EA22-4EB5-91EB-BAB16EF53684}"/>
          </ac:spMkLst>
        </pc:spChg>
      </pc:sldChg>
      <pc:sldChg chg="modSp del mod">
        <pc:chgData name="Greg Philps" userId="2d5d0a41f3b738de" providerId="LiveId" clId="{A2BAA267-E13A-4B50-AEF1-36BECE429ED4}" dt="2022-04-16T17:59:40.315" v="140" actId="2696"/>
        <pc:sldMkLst>
          <pc:docMk/>
          <pc:sldMk cId="1201214888" sldId="272"/>
        </pc:sldMkLst>
        <pc:spChg chg="mod">
          <ac:chgData name="Greg Philps" userId="2d5d0a41f3b738de" providerId="LiveId" clId="{A2BAA267-E13A-4B50-AEF1-36BECE429ED4}" dt="2022-04-16T17:59:21.269" v="137" actId="21"/>
          <ac:spMkLst>
            <pc:docMk/>
            <pc:sldMk cId="1201214888" sldId="272"/>
            <ac:spMk id="3" creationId="{28DBFB4D-587A-4EB1-BDE9-A062615E3951}"/>
          </ac:spMkLst>
        </pc:spChg>
      </pc:sldChg>
      <pc:sldChg chg="modSp del mod">
        <pc:chgData name="Greg Philps" userId="2d5d0a41f3b738de" providerId="LiveId" clId="{A2BAA267-E13A-4B50-AEF1-36BECE429ED4}" dt="2022-04-16T17:58:48.446" v="101" actId="2696"/>
        <pc:sldMkLst>
          <pc:docMk/>
          <pc:sldMk cId="1035713012" sldId="275"/>
        </pc:sldMkLst>
        <pc:spChg chg="mod">
          <ac:chgData name="Greg Philps" userId="2d5d0a41f3b738de" providerId="LiveId" clId="{A2BAA267-E13A-4B50-AEF1-36BECE429ED4}" dt="2022-04-16T17:57:26.989" v="90" actId="21"/>
          <ac:spMkLst>
            <pc:docMk/>
            <pc:sldMk cId="1035713012" sldId="275"/>
            <ac:spMk id="2" creationId="{4678C47C-34BF-45D5-A371-0C728EC2C85E}"/>
          </ac:spMkLst>
        </pc:spChg>
        <pc:spChg chg="mod">
          <ac:chgData name="Greg Philps" userId="2d5d0a41f3b738de" providerId="LiveId" clId="{A2BAA267-E13A-4B50-AEF1-36BECE429ED4}" dt="2022-04-16T17:58:31.565" v="98" actId="21"/>
          <ac:spMkLst>
            <pc:docMk/>
            <pc:sldMk cId="1035713012" sldId="275"/>
            <ac:spMk id="3" creationId="{28DBFB4D-587A-4EB1-BDE9-A062615E3951}"/>
          </ac:spMkLst>
        </pc:spChg>
      </pc:sldChg>
      <pc:sldChg chg="modSp del mod">
        <pc:chgData name="Greg Philps" userId="2d5d0a41f3b738de" providerId="LiveId" clId="{A2BAA267-E13A-4B50-AEF1-36BECE429ED4}" dt="2022-04-16T17:57:05.061" v="89" actId="2696"/>
        <pc:sldMkLst>
          <pc:docMk/>
          <pc:sldMk cId="1494434164" sldId="276"/>
        </pc:sldMkLst>
        <pc:spChg chg="mod">
          <ac:chgData name="Greg Philps" userId="2d5d0a41f3b738de" providerId="LiveId" clId="{A2BAA267-E13A-4B50-AEF1-36BECE429ED4}" dt="2022-04-16T17:56:32.147" v="85" actId="21"/>
          <ac:spMkLst>
            <pc:docMk/>
            <pc:sldMk cId="1494434164" sldId="276"/>
            <ac:spMk id="3" creationId="{28DBFB4D-587A-4EB1-BDE9-A062615E3951}"/>
          </ac:spMkLst>
        </pc:spChg>
      </pc:sldChg>
      <pc:sldChg chg="modNotesTx">
        <pc:chgData name="Greg Philps" userId="2d5d0a41f3b738de" providerId="LiveId" clId="{A2BAA267-E13A-4B50-AEF1-36BECE429ED4}" dt="2022-04-18T17:57:13.611" v="7748"/>
        <pc:sldMkLst>
          <pc:docMk/>
          <pc:sldMk cId="1526245871" sldId="290"/>
        </pc:sldMkLst>
      </pc:sldChg>
      <pc:sldChg chg="modNotesTx">
        <pc:chgData name="Greg Philps" userId="2d5d0a41f3b738de" providerId="LiveId" clId="{A2BAA267-E13A-4B50-AEF1-36BECE429ED4}" dt="2022-04-18T17:57:08.535" v="7747"/>
        <pc:sldMkLst>
          <pc:docMk/>
          <pc:sldMk cId="316519813" sldId="291"/>
        </pc:sldMkLst>
      </pc:sldChg>
      <pc:sldChg chg="modNotesTx">
        <pc:chgData name="Greg Philps" userId="2d5d0a41f3b738de" providerId="LiveId" clId="{A2BAA267-E13A-4B50-AEF1-36BECE429ED4}" dt="2022-04-18T17:57:01.160" v="7746"/>
        <pc:sldMkLst>
          <pc:docMk/>
          <pc:sldMk cId="961521947" sldId="292"/>
        </pc:sldMkLst>
      </pc:sldChg>
      <pc:sldChg chg="modNotesTx">
        <pc:chgData name="Greg Philps" userId="2d5d0a41f3b738de" providerId="LiveId" clId="{A2BAA267-E13A-4B50-AEF1-36BECE429ED4}" dt="2022-04-18T17:56:55.979" v="7745"/>
        <pc:sldMkLst>
          <pc:docMk/>
          <pc:sldMk cId="1526662474" sldId="293"/>
        </pc:sldMkLst>
      </pc:sldChg>
      <pc:sldChg chg="modNotesTx">
        <pc:chgData name="Greg Philps" userId="2d5d0a41f3b738de" providerId="LiveId" clId="{A2BAA267-E13A-4B50-AEF1-36BECE429ED4}" dt="2022-04-18T17:56:38.768" v="7744"/>
        <pc:sldMkLst>
          <pc:docMk/>
          <pc:sldMk cId="3360241121" sldId="300"/>
        </pc:sldMkLst>
      </pc:sldChg>
      <pc:sldChg chg="modSp mod modNotesTx">
        <pc:chgData name="Greg Philps" userId="2d5d0a41f3b738de" providerId="LiveId" clId="{A2BAA267-E13A-4B50-AEF1-36BECE429ED4}" dt="2022-04-17T11:59:59.184" v="455" actId="5793"/>
        <pc:sldMkLst>
          <pc:docMk/>
          <pc:sldMk cId="1104182950" sldId="301"/>
        </pc:sldMkLst>
        <pc:spChg chg="mod">
          <ac:chgData name="Greg Philps" userId="2d5d0a41f3b738de" providerId="LiveId" clId="{A2BAA267-E13A-4B50-AEF1-36BECE429ED4}" dt="2022-04-17T11:57:52.398" v="246" actId="20577"/>
          <ac:spMkLst>
            <pc:docMk/>
            <pc:sldMk cId="1104182950" sldId="301"/>
            <ac:spMk id="4" creationId="{00000000-0000-0000-0000-000000000000}"/>
          </ac:spMkLst>
        </pc:spChg>
      </pc:sldChg>
      <pc:sldChg chg="modNotesTx">
        <pc:chgData name="Greg Philps" userId="2d5d0a41f3b738de" providerId="LiveId" clId="{A2BAA267-E13A-4B50-AEF1-36BECE429ED4}" dt="2022-04-18T17:56:34.539" v="7743"/>
        <pc:sldMkLst>
          <pc:docMk/>
          <pc:sldMk cId="69672649" sldId="302"/>
        </pc:sldMkLst>
      </pc:sldChg>
      <pc:sldChg chg="modNotesTx">
        <pc:chgData name="Greg Philps" userId="2d5d0a41f3b738de" providerId="LiveId" clId="{A2BAA267-E13A-4B50-AEF1-36BECE429ED4}" dt="2022-04-18T17:56:30.175" v="7742"/>
        <pc:sldMkLst>
          <pc:docMk/>
          <pc:sldMk cId="3901226653" sldId="303"/>
        </pc:sldMkLst>
      </pc:sldChg>
      <pc:sldChg chg="modNotesTx">
        <pc:chgData name="Greg Philps" userId="2d5d0a41f3b738de" providerId="LiveId" clId="{A2BAA267-E13A-4B50-AEF1-36BECE429ED4}" dt="2022-04-18T17:56:14.582" v="7741" actId="20577"/>
        <pc:sldMkLst>
          <pc:docMk/>
          <pc:sldMk cId="3300014113" sldId="305"/>
        </pc:sldMkLst>
      </pc:sldChg>
      <pc:sldChg chg="modNotesTx">
        <pc:chgData name="Greg Philps" userId="2d5d0a41f3b738de" providerId="LiveId" clId="{A2BAA267-E13A-4B50-AEF1-36BECE429ED4}" dt="2022-04-18T17:55:40.221" v="7717" actId="20577"/>
        <pc:sldMkLst>
          <pc:docMk/>
          <pc:sldMk cId="181592983" sldId="306"/>
        </pc:sldMkLst>
      </pc:sldChg>
      <pc:sldChg chg="modNotesTx">
        <pc:chgData name="Greg Philps" userId="2d5d0a41f3b738de" providerId="LiveId" clId="{A2BAA267-E13A-4B50-AEF1-36BECE429ED4}" dt="2022-04-18T17:55:47.759" v="7723" actId="20577"/>
        <pc:sldMkLst>
          <pc:docMk/>
          <pc:sldMk cId="1548909581" sldId="307"/>
        </pc:sldMkLst>
      </pc:sldChg>
      <pc:sldChg chg="modNotesTx">
        <pc:chgData name="Greg Philps" userId="2d5d0a41f3b738de" providerId="LiveId" clId="{A2BAA267-E13A-4B50-AEF1-36BECE429ED4}" dt="2022-04-18T17:55:54.892" v="7729" actId="20577"/>
        <pc:sldMkLst>
          <pc:docMk/>
          <pc:sldMk cId="3647695092" sldId="308"/>
        </pc:sldMkLst>
      </pc:sldChg>
      <pc:sldChg chg="modNotesTx">
        <pc:chgData name="Greg Philps" userId="2d5d0a41f3b738de" providerId="LiveId" clId="{A2BAA267-E13A-4B50-AEF1-36BECE429ED4}" dt="2022-04-18T17:56:02.362" v="7735" actId="20577"/>
        <pc:sldMkLst>
          <pc:docMk/>
          <pc:sldMk cId="1502067558" sldId="309"/>
        </pc:sldMkLst>
      </pc:sldChg>
      <pc:sldChg chg="modNotesTx">
        <pc:chgData name="Greg Philps" userId="2d5d0a41f3b738de" providerId="LiveId" clId="{A2BAA267-E13A-4B50-AEF1-36BECE429ED4}" dt="2022-04-18T17:54:09.214" v="7689" actId="6549"/>
        <pc:sldMkLst>
          <pc:docMk/>
          <pc:sldMk cId="784342487" sldId="311"/>
        </pc:sldMkLst>
      </pc:sldChg>
      <pc:sldChg chg="modSp mod ord modNotesTx">
        <pc:chgData name="Greg Philps" userId="2d5d0a41f3b738de" providerId="LiveId" clId="{A2BAA267-E13A-4B50-AEF1-36BECE429ED4}" dt="2022-04-17T22:00:39.155" v="6042" actId="114"/>
        <pc:sldMkLst>
          <pc:docMk/>
          <pc:sldMk cId="1715826945" sldId="312"/>
        </pc:sldMkLst>
        <pc:spChg chg="mod">
          <ac:chgData name="Greg Philps" userId="2d5d0a41f3b738de" providerId="LiveId" clId="{A2BAA267-E13A-4B50-AEF1-36BECE429ED4}" dt="2022-04-16T17:59:06.387" v="135" actId="20577"/>
          <ac:spMkLst>
            <pc:docMk/>
            <pc:sldMk cId="1715826945" sldId="312"/>
            <ac:spMk id="4" creationId="{00000000-0000-0000-0000-000000000000}"/>
          </ac:spMkLst>
        </pc:spChg>
        <pc:spChg chg="mod">
          <ac:chgData name="Greg Philps" userId="2d5d0a41f3b738de" providerId="LiveId" clId="{A2BAA267-E13A-4B50-AEF1-36BECE429ED4}" dt="2022-04-17T22:00:18.742" v="6026" actId="20577"/>
          <ac:spMkLst>
            <pc:docMk/>
            <pc:sldMk cId="1715826945" sldId="312"/>
            <ac:spMk id="6" creationId="{00000000-0000-0000-0000-000000000000}"/>
          </ac:spMkLst>
        </pc:spChg>
      </pc:sldChg>
      <pc:sldChg chg="modNotesTx">
        <pc:chgData name="Greg Philps" userId="2d5d0a41f3b738de" providerId="LiveId" clId="{A2BAA267-E13A-4B50-AEF1-36BECE429ED4}" dt="2022-04-18T17:55:13.880" v="7711" actId="6549"/>
        <pc:sldMkLst>
          <pc:docMk/>
          <pc:sldMk cId="3141240637" sldId="313"/>
        </pc:sldMkLst>
      </pc:sldChg>
      <pc:sldChg chg="modSp add mod ord modNotesTx">
        <pc:chgData name="Greg Philps" userId="2d5d0a41f3b738de" providerId="LiveId" clId="{A2BAA267-E13A-4B50-AEF1-36BECE429ED4}" dt="2022-04-17T14:53:47.978" v="4421" actId="20577"/>
        <pc:sldMkLst>
          <pc:docMk/>
          <pc:sldMk cId="236464403" sldId="314"/>
        </pc:sldMkLst>
        <pc:spChg chg="mod">
          <ac:chgData name="Greg Philps" userId="2d5d0a41f3b738de" providerId="LiveId" clId="{A2BAA267-E13A-4B50-AEF1-36BECE429ED4}" dt="2022-04-16T17:54:42.107" v="45" actId="6549"/>
          <ac:spMkLst>
            <pc:docMk/>
            <pc:sldMk cId="236464403" sldId="314"/>
            <ac:spMk id="4" creationId="{00000000-0000-0000-0000-000000000000}"/>
          </ac:spMkLst>
        </pc:spChg>
        <pc:spChg chg="mod">
          <ac:chgData name="Greg Philps" userId="2d5d0a41f3b738de" providerId="LiveId" clId="{A2BAA267-E13A-4B50-AEF1-36BECE429ED4}" dt="2022-04-17T14:53:47.978" v="4421" actId="20577"/>
          <ac:spMkLst>
            <pc:docMk/>
            <pc:sldMk cId="236464403" sldId="314"/>
            <ac:spMk id="6" creationId="{00000000-0000-0000-0000-000000000000}"/>
          </ac:spMkLst>
        </pc:spChg>
      </pc:sldChg>
      <pc:sldChg chg="modSp add mod ord modNotesTx">
        <pc:chgData name="Greg Philps" userId="2d5d0a41f3b738de" providerId="LiveId" clId="{A2BAA267-E13A-4B50-AEF1-36BECE429ED4}" dt="2022-04-20T12:36:36.720" v="11202" actId="114"/>
        <pc:sldMkLst>
          <pc:docMk/>
          <pc:sldMk cId="363936839" sldId="315"/>
        </pc:sldMkLst>
        <pc:spChg chg="mod">
          <ac:chgData name="Greg Philps" userId="2d5d0a41f3b738de" providerId="LiveId" clId="{A2BAA267-E13A-4B50-AEF1-36BECE429ED4}" dt="2022-04-16T18:03:41.073" v="198" actId="255"/>
          <ac:spMkLst>
            <pc:docMk/>
            <pc:sldMk cId="363936839" sldId="315"/>
            <ac:spMk id="4" creationId="{00000000-0000-0000-0000-000000000000}"/>
          </ac:spMkLst>
        </pc:spChg>
        <pc:spChg chg="mod">
          <ac:chgData name="Greg Philps" userId="2d5d0a41f3b738de" providerId="LiveId" clId="{A2BAA267-E13A-4B50-AEF1-36BECE429ED4}" dt="2022-04-20T12:36:14.100" v="11186" actId="20577"/>
          <ac:spMkLst>
            <pc:docMk/>
            <pc:sldMk cId="363936839" sldId="315"/>
            <ac:spMk id="6" creationId="{00000000-0000-0000-0000-000000000000}"/>
          </ac:spMkLst>
        </pc:spChg>
      </pc:sldChg>
      <pc:sldChg chg="modSp add mod modNotesTx">
        <pc:chgData name="Greg Philps" userId="2d5d0a41f3b738de" providerId="LiveId" clId="{A2BAA267-E13A-4B50-AEF1-36BECE429ED4}" dt="2022-04-18T17:54:54.958" v="7708" actId="6549"/>
        <pc:sldMkLst>
          <pc:docMk/>
          <pc:sldMk cId="1585655591" sldId="316"/>
        </pc:sldMkLst>
        <pc:spChg chg="mod">
          <ac:chgData name="Greg Philps" userId="2d5d0a41f3b738de" providerId="LiveId" clId="{A2BAA267-E13A-4B50-AEF1-36BECE429ED4}" dt="2022-04-16T18:04:32.262" v="214" actId="20577"/>
          <ac:spMkLst>
            <pc:docMk/>
            <pc:sldMk cId="1585655591" sldId="316"/>
            <ac:spMk id="4" creationId="{00000000-0000-0000-0000-000000000000}"/>
          </ac:spMkLst>
        </pc:spChg>
        <pc:spChg chg="mod">
          <ac:chgData name="Greg Philps" userId="2d5d0a41f3b738de" providerId="LiveId" clId="{A2BAA267-E13A-4B50-AEF1-36BECE429ED4}" dt="2022-04-18T16:08:03.737" v="7552" actId="20577"/>
          <ac:spMkLst>
            <pc:docMk/>
            <pc:sldMk cId="1585655591" sldId="316"/>
            <ac:spMk id="6" creationId="{00000000-0000-0000-0000-000000000000}"/>
          </ac:spMkLst>
        </pc:spChg>
        <pc:picChg chg="mod">
          <ac:chgData name="Greg Philps" userId="2d5d0a41f3b738de" providerId="LiveId" clId="{A2BAA267-E13A-4B50-AEF1-36BECE429ED4}" dt="2022-04-16T18:04:07.411" v="200" actId="14100"/>
          <ac:picMkLst>
            <pc:docMk/>
            <pc:sldMk cId="1585655591" sldId="316"/>
            <ac:picMk id="2" creationId="{00000000-0000-0000-0000-000000000000}"/>
          </ac:picMkLst>
        </pc:picChg>
      </pc:sldChg>
      <pc:sldMasterChg chg="modSp mod">
        <pc:chgData name="Greg Philps" userId="2d5d0a41f3b738de" providerId="LiveId" clId="{A2BAA267-E13A-4B50-AEF1-36BECE429ED4}" dt="2022-04-16T17:53:47.973" v="1" actId="6549"/>
        <pc:sldMasterMkLst>
          <pc:docMk/>
          <pc:sldMasterMk cId="276611259" sldId="2147483648"/>
        </pc:sldMasterMkLst>
        <pc:spChg chg="mod">
          <ac:chgData name="Greg Philps" userId="2d5d0a41f3b738de" providerId="LiveId" clId="{A2BAA267-E13A-4B50-AEF1-36BECE429ED4}" dt="2022-04-16T17:53:47.973" v="1" actId="6549"/>
          <ac:spMkLst>
            <pc:docMk/>
            <pc:sldMasterMk cId="276611259" sldId="2147483648"/>
            <ac:spMk id="9" creationId="{6F9FD213-4DDB-AD65-89D0-EDAB5BE33B93}"/>
          </ac:spMkLst>
        </pc:spChg>
      </pc:sldMasterChg>
    </pc:docChg>
  </pc:docChgLst>
  <pc:docChgLst>
    <pc:chgData name="Greg Philps" userId="2d5d0a41f3b738de" providerId="LiveId" clId="{9D3F0C82-6ABE-42A4-BF77-809FE758FC99}"/>
    <pc:docChg chg="undo custSel addSld delSld modSld sldOrd modMainMaster">
      <pc:chgData name="Greg Philps" userId="2d5d0a41f3b738de" providerId="LiveId" clId="{9D3F0C82-6ABE-42A4-BF77-809FE758FC99}" dt="2022-03-18T19:22:46.739" v="26971" actId="6549"/>
      <pc:docMkLst>
        <pc:docMk/>
      </pc:docMkLst>
      <pc:sldChg chg="addSp delSp modSp mod modNotesTx">
        <pc:chgData name="Greg Philps" userId="2d5d0a41f3b738de" providerId="LiveId" clId="{9D3F0C82-6ABE-42A4-BF77-809FE758FC99}" dt="2022-03-13T15:34:12.779" v="16580" actId="20577"/>
        <pc:sldMkLst>
          <pc:docMk/>
          <pc:sldMk cId="2263186056" sldId="258"/>
        </pc:sldMkLst>
        <pc:spChg chg="mod">
          <ac:chgData name="Greg Philps" userId="2d5d0a41f3b738de" providerId="LiveId" clId="{9D3F0C82-6ABE-42A4-BF77-809FE758FC99}" dt="2022-03-07T20:47:31.440" v="10791" actId="20577"/>
          <ac:spMkLst>
            <pc:docMk/>
            <pc:sldMk cId="2263186056" sldId="258"/>
            <ac:spMk id="2" creationId="{569B0755-C6B1-4348-A1D4-FA2538772BAC}"/>
          </ac:spMkLst>
        </pc:spChg>
        <pc:spChg chg="mod">
          <ac:chgData name="Greg Philps" userId="2d5d0a41f3b738de" providerId="LiveId" clId="{9D3F0C82-6ABE-42A4-BF77-809FE758FC99}" dt="2022-03-07T20:49:09.156" v="10868" actId="20577"/>
          <ac:spMkLst>
            <pc:docMk/>
            <pc:sldMk cId="2263186056" sldId="258"/>
            <ac:spMk id="3" creationId="{E7310C54-E64B-4753-9F86-FD6C89DC378A}"/>
          </ac:spMkLst>
        </pc:spChg>
        <pc:spChg chg="del mod">
          <ac:chgData name="Greg Philps" userId="2d5d0a41f3b738de" providerId="LiveId" clId="{9D3F0C82-6ABE-42A4-BF77-809FE758FC99}" dt="2022-02-07T15:17:41.196" v="21" actId="478"/>
          <ac:spMkLst>
            <pc:docMk/>
            <pc:sldMk cId="2263186056" sldId="258"/>
            <ac:spMk id="7" creationId="{BA62159E-FE2E-4763-A358-E45A4EDDA129}"/>
          </ac:spMkLst>
        </pc:spChg>
        <pc:spChg chg="add mod">
          <ac:chgData name="Greg Philps" userId="2d5d0a41f3b738de" providerId="LiveId" clId="{9D3F0C82-6ABE-42A4-BF77-809FE758FC99}" dt="2022-03-13T15:34:12.779" v="16580" actId="20577"/>
          <ac:spMkLst>
            <pc:docMk/>
            <pc:sldMk cId="2263186056" sldId="258"/>
            <ac:spMk id="8" creationId="{50E24DE2-720D-4921-8A65-623856A49EC9}"/>
          </ac:spMkLst>
        </pc:spChg>
        <pc:cxnChg chg="add mod">
          <ac:chgData name="Greg Philps" userId="2d5d0a41f3b738de" providerId="LiveId" clId="{9D3F0C82-6ABE-42A4-BF77-809FE758FC99}" dt="2022-02-07T15:35:01.240" v="108" actId="1076"/>
          <ac:cxnSpMkLst>
            <pc:docMk/>
            <pc:sldMk cId="2263186056" sldId="258"/>
            <ac:cxnSpMk id="6" creationId="{BA81F436-81D7-4B14-BB2C-11C230322301}"/>
          </ac:cxnSpMkLst>
        </pc:cxnChg>
      </pc:sldChg>
      <pc:sldChg chg="addSp modSp mod modNotesTx">
        <pc:chgData name="Greg Philps" userId="2d5d0a41f3b738de" providerId="LiveId" clId="{9D3F0C82-6ABE-42A4-BF77-809FE758FC99}" dt="2022-03-18T18:27:19.190" v="24508" actId="20577"/>
        <pc:sldMkLst>
          <pc:docMk/>
          <pc:sldMk cId="3169525321" sldId="259"/>
        </pc:sldMkLst>
        <pc:spChg chg="mod">
          <ac:chgData name="Greg Philps" userId="2d5d0a41f3b738de" providerId="LiveId" clId="{9D3F0C82-6ABE-42A4-BF77-809FE758FC99}" dt="2022-02-16T20:01:38.270" v="1037" actId="20577"/>
          <ac:spMkLst>
            <pc:docMk/>
            <pc:sldMk cId="3169525321" sldId="259"/>
            <ac:spMk id="2" creationId="{4678C47C-34BF-45D5-A371-0C728EC2C85E}"/>
          </ac:spMkLst>
        </pc:spChg>
        <pc:spChg chg="mod">
          <ac:chgData name="Greg Philps" userId="2d5d0a41f3b738de" providerId="LiveId" clId="{9D3F0C82-6ABE-42A4-BF77-809FE758FC99}" dt="2022-03-18T14:19:28.670" v="22439" actId="20577"/>
          <ac:spMkLst>
            <pc:docMk/>
            <pc:sldMk cId="3169525321" sldId="259"/>
            <ac:spMk id="3" creationId="{28DBFB4D-587A-4EB1-BDE9-A062615E3951}"/>
          </ac:spMkLst>
        </pc:spChg>
        <pc:spChg chg="add mod">
          <ac:chgData name="Greg Philps" userId="2d5d0a41f3b738de" providerId="LiveId" clId="{9D3F0C82-6ABE-42A4-BF77-809FE758FC99}" dt="2022-03-13T15:34:20.657" v="16585" actId="20577"/>
          <ac:spMkLst>
            <pc:docMk/>
            <pc:sldMk cId="3169525321" sldId="259"/>
            <ac:spMk id="6" creationId="{42A2F4E7-DF92-490D-AC56-80A76DF906E9}"/>
          </ac:spMkLst>
        </pc:spChg>
        <pc:cxnChg chg="add mod">
          <ac:chgData name="Greg Philps" userId="2d5d0a41f3b738de" providerId="LiveId" clId="{9D3F0C82-6ABE-42A4-BF77-809FE758FC99}" dt="2022-02-07T15:35:31.661" v="110" actId="1076"/>
          <ac:cxnSpMkLst>
            <pc:docMk/>
            <pc:sldMk cId="3169525321" sldId="259"/>
            <ac:cxnSpMk id="5" creationId="{08DF3D73-377C-48B0-A659-548671EA6471}"/>
          </ac:cxnSpMkLst>
        </pc:cxnChg>
      </pc:sldChg>
      <pc:sldChg chg="addSp delSp modSp mod modNotesTx">
        <pc:chgData name="Greg Philps" userId="2d5d0a41f3b738de" providerId="LiveId" clId="{9D3F0C82-6ABE-42A4-BF77-809FE758FC99}" dt="2022-03-13T15:38:43.747" v="16726" actId="20577"/>
        <pc:sldMkLst>
          <pc:docMk/>
          <pc:sldMk cId="855909141" sldId="260"/>
        </pc:sldMkLst>
        <pc:spChg chg="mod">
          <ac:chgData name="Greg Philps" userId="2d5d0a41f3b738de" providerId="LiveId" clId="{9D3F0C82-6ABE-42A4-BF77-809FE758FC99}" dt="2022-02-17T16:24:26.967" v="3218" actId="6549"/>
          <ac:spMkLst>
            <pc:docMk/>
            <pc:sldMk cId="855909141" sldId="260"/>
            <ac:spMk id="2" creationId="{08DEAC76-D116-4D94-9A80-6BFEE087B895}"/>
          </ac:spMkLst>
        </pc:spChg>
        <pc:spChg chg="mod">
          <ac:chgData name="Greg Philps" userId="2d5d0a41f3b738de" providerId="LiveId" clId="{9D3F0C82-6ABE-42A4-BF77-809FE758FC99}" dt="2022-02-07T15:26:53.292" v="71" actId="14100"/>
          <ac:spMkLst>
            <pc:docMk/>
            <pc:sldMk cId="855909141" sldId="260"/>
            <ac:spMk id="3" creationId="{48EB26BA-EA22-4EB5-91EB-BAB16EF53684}"/>
          </ac:spMkLst>
        </pc:spChg>
        <pc:spChg chg="add mod">
          <ac:chgData name="Greg Philps" userId="2d5d0a41f3b738de" providerId="LiveId" clId="{9D3F0C82-6ABE-42A4-BF77-809FE758FC99}" dt="2022-03-13T15:38:43.747" v="16726" actId="20577"/>
          <ac:spMkLst>
            <pc:docMk/>
            <pc:sldMk cId="855909141" sldId="260"/>
            <ac:spMk id="12" creationId="{C939ECB0-6D8C-47A5-9784-FBC5806ACE88}"/>
          </ac:spMkLst>
        </pc:spChg>
        <pc:cxnChg chg="add del mod">
          <ac:chgData name="Greg Philps" userId="2d5d0a41f3b738de" providerId="LiveId" clId="{9D3F0C82-6ABE-42A4-BF77-809FE758FC99}" dt="2022-02-07T15:27:33.930" v="75" actId="478"/>
          <ac:cxnSpMkLst>
            <pc:docMk/>
            <pc:sldMk cId="855909141" sldId="260"/>
            <ac:cxnSpMk id="6" creationId="{343FBA3F-D6E5-417F-8771-4BC2C5CA22F7}"/>
          </ac:cxnSpMkLst>
        </pc:cxnChg>
        <pc:cxnChg chg="add mod">
          <ac:chgData name="Greg Philps" userId="2d5d0a41f3b738de" providerId="LiveId" clId="{9D3F0C82-6ABE-42A4-BF77-809FE758FC99}" dt="2022-02-07T15:38:36.434" v="112" actId="1076"/>
          <ac:cxnSpMkLst>
            <pc:docMk/>
            <pc:sldMk cId="855909141" sldId="260"/>
            <ac:cxnSpMk id="10" creationId="{2C6BD56F-BC0A-44B8-8099-CDDA9C7B74D6}"/>
          </ac:cxnSpMkLst>
        </pc:cxnChg>
      </pc:sldChg>
      <pc:sldChg chg="addSp modSp mod ord modNotesTx">
        <pc:chgData name="Greg Philps" userId="2d5d0a41f3b738de" providerId="LiveId" clId="{9D3F0C82-6ABE-42A4-BF77-809FE758FC99}" dt="2022-03-13T20:57:41.965" v="18680" actId="20577"/>
        <pc:sldMkLst>
          <pc:docMk/>
          <pc:sldMk cId="4014718368" sldId="261"/>
        </pc:sldMkLst>
        <pc:spChg chg="mod">
          <ac:chgData name="Greg Philps" userId="2d5d0a41f3b738de" providerId="LiveId" clId="{9D3F0C82-6ABE-42A4-BF77-809FE758FC99}" dt="2022-03-07T20:26:05.208" v="9772" actId="403"/>
          <ac:spMkLst>
            <pc:docMk/>
            <pc:sldMk cId="4014718368" sldId="261"/>
            <ac:spMk id="2" creationId="{1AD703BC-C7F4-4B06-819A-9ECEFFD71DB4}"/>
          </ac:spMkLst>
        </pc:spChg>
        <pc:spChg chg="mod">
          <ac:chgData name="Greg Philps" userId="2d5d0a41f3b738de" providerId="LiveId" clId="{9D3F0C82-6ABE-42A4-BF77-809FE758FC99}" dt="2022-03-13T20:49:09.586" v="18431" actId="20577"/>
          <ac:spMkLst>
            <pc:docMk/>
            <pc:sldMk cId="4014718368" sldId="261"/>
            <ac:spMk id="3" creationId="{D05B1D09-49BA-4BDF-9FBC-B0108456D1D5}"/>
          </ac:spMkLst>
        </pc:spChg>
        <pc:spChg chg="add mod">
          <ac:chgData name="Greg Philps" userId="2d5d0a41f3b738de" providerId="LiveId" clId="{9D3F0C82-6ABE-42A4-BF77-809FE758FC99}" dt="2022-03-13T15:34:35.775" v="16595" actId="20577"/>
          <ac:spMkLst>
            <pc:docMk/>
            <pc:sldMk cId="4014718368" sldId="261"/>
            <ac:spMk id="6" creationId="{964BA648-170E-4524-91D6-ED89F537D60D}"/>
          </ac:spMkLst>
        </pc:spChg>
        <pc:cxnChg chg="add mod">
          <ac:chgData name="Greg Philps" userId="2d5d0a41f3b738de" providerId="LiveId" clId="{9D3F0C82-6ABE-42A4-BF77-809FE758FC99}" dt="2022-02-07T15:34:17.527" v="106" actId="1076"/>
          <ac:cxnSpMkLst>
            <pc:docMk/>
            <pc:sldMk cId="4014718368" sldId="261"/>
            <ac:cxnSpMk id="5" creationId="{A493F6BD-700C-44DA-BBF4-CA16697C7AC1}"/>
          </ac:cxnSpMkLst>
        </pc:cxnChg>
      </pc:sldChg>
      <pc:sldChg chg="addSp delSp modSp mod modNotesTx">
        <pc:chgData name="Greg Philps" userId="2d5d0a41f3b738de" providerId="LiveId" clId="{9D3F0C82-6ABE-42A4-BF77-809FE758FC99}" dt="2022-03-13T15:34:04.143" v="16575" actId="6549"/>
        <pc:sldMkLst>
          <pc:docMk/>
          <pc:sldMk cId="3884131976" sldId="262"/>
        </pc:sldMkLst>
        <pc:spChg chg="del">
          <ac:chgData name="Greg Philps" userId="2d5d0a41f3b738de" providerId="LiveId" clId="{9D3F0C82-6ABE-42A4-BF77-809FE758FC99}" dt="2022-02-07T15:46:26.107" v="134" actId="478"/>
          <ac:spMkLst>
            <pc:docMk/>
            <pc:sldMk cId="3884131976" sldId="262"/>
            <ac:spMk id="2" creationId="{6F4ECE30-6C92-4C63-B1CA-B5026220D128}"/>
          </ac:spMkLst>
        </pc:spChg>
        <pc:spChg chg="mod">
          <ac:chgData name="Greg Philps" userId="2d5d0a41f3b738de" providerId="LiveId" clId="{9D3F0C82-6ABE-42A4-BF77-809FE758FC99}" dt="2022-02-07T15:53:43.180" v="154" actId="14100"/>
          <ac:spMkLst>
            <pc:docMk/>
            <pc:sldMk cId="3884131976" sldId="262"/>
            <ac:spMk id="5" creationId="{78204D91-F6BB-4B72-BFE8-71298981EAB6}"/>
          </ac:spMkLst>
        </pc:spChg>
        <pc:spChg chg="add mod">
          <ac:chgData name="Greg Philps" userId="2d5d0a41f3b738de" providerId="LiveId" clId="{9D3F0C82-6ABE-42A4-BF77-809FE758FC99}" dt="2022-03-13T15:34:04.143" v="16575" actId="6549"/>
          <ac:spMkLst>
            <pc:docMk/>
            <pc:sldMk cId="3884131976" sldId="262"/>
            <ac:spMk id="6" creationId="{F376CE0E-F5B2-4A50-91EA-FDBC9A157C3F}"/>
          </ac:spMkLst>
        </pc:spChg>
        <pc:cxnChg chg="add mod">
          <ac:chgData name="Greg Philps" userId="2d5d0a41f3b738de" providerId="LiveId" clId="{9D3F0C82-6ABE-42A4-BF77-809FE758FC99}" dt="2022-02-07T15:53:23.389" v="152" actId="14100"/>
          <ac:cxnSpMkLst>
            <pc:docMk/>
            <pc:sldMk cId="3884131976" sldId="262"/>
            <ac:cxnSpMk id="7" creationId="{0EBE03EF-2DA9-430F-9AA0-E88DF89C3A80}"/>
          </ac:cxnSpMkLst>
        </pc:cxnChg>
      </pc:sldChg>
      <pc:sldChg chg="modSp add mod modNotesTx">
        <pc:chgData name="Greg Philps" userId="2d5d0a41f3b738de" providerId="LiveId" clId="{9D3F0C82-6ABE-42A4-BF77-809FE758FC99}" dt="2022-03-13T15:38:53.245" v="16731" actId="20577"/>
        <pc:sldMkLst>
          <pc:docMk/>
          <pc:sldMk cId="1160068896" sldId="263"/>
        </pc:sldMkLst>
        <pc:spChg chg="mod">
          <ac:chgData name="Greg Philps" userId="2d5d0a41f3b738de" providerId="LiveId" clId="{9D3F0C82-6ABE-42A4-BF77-809FE758FC99}" dt="2022-02-07T15:54:18.442" v="167" actId="6549"/>
          <ac:spMkLst>
            <pc:docMk/>
            <pc:sldMk cId="1160068896" sldId="263"/>
            <ac:spMk id="2" creationId="{08DEAC76-D116-4D94-9A80-6BFEE087B895}"/>
          </ac:spMkLst>
        </pc:spChg>
        <pc:spChg chg="mod">
          <ac:chgData name="Greg Philps" userId="2d5d0a41f3b738de" providerId="LiveId" clId="{9D3F0C82-6ABE-42A4-BF77-809FE758FC99}" dt="2022-02-07T15:54:34.498" v="365" actId="6549"/>
          <ac:spMkLst>
            <pc:docMk/>
            <pc:sldMk cId="1160068896" sldId="263"/>
            <ac:spMk id="3" creationId="{48EB26BA-EA22-4EB5-91EB-BAB16EF53684}"/>
          </ac:spMkLst>
        </pc:spChg>
        <pc:spChg chg="mod">
          <ac:chgData name="Greg Philps" userId="2d5d0a41f3b738de" providerId="LiveId" clId="{9D3F0C82-6ABE-42A4-BF77-809FE758FC99}" dt="2022-03-13T15:38:53.245" v="16731" actId="20577"/>
          <ac:spMkLst>
            <pc:docMk/>
            <pc:sldMk cId="1160068896" sldId="263"/>
            <ac:spMk id="12" creationId="{C939ECB0-6D8C-47A5-9784-FBC5806ACE88}"/>
          </ac:spMkLst>
        </pc:spChg>
      </pc:sldChg>
      <pc:sldChg chg="modSp add mod ord modNotesTx">
        <pc:chgData name="Greg Philps" userId="2d5d0a41f3b738de" providerId="LiveId" clId="{9D3F0C82-6ABE-42A4-BF77-809FE758FC99}" dt="2022-03-13T15:38:35.174" v="16721" actId="20577"/>
        <pc:sldMkLst>
          <pc:docMk/>
          <pc:sldMk cId="1443901862" sldId="264"/>
        </pc:sldMkLst>
        <pc:spChg chg="mod">
          <ac:chgData name="Greg Philps" userId="2d5d0a41f3b738de" providerId="LiveId" clId="{9D3F0C82-6ABE-42A4-BF77-809FE758FC99}" dt="2022-02-07T15:54:49.398" v="380" actId="20577"/>
          <ac:spMkLst>
            <pc:docMk/>
            <pc:sldMk cId="1443901862" sldId="264"/>
            <ac:spMk id="2" creationId="{08DEAC76-D116-4D94-9A80-6BFEE087B895}"/>
          </ac:spMkLst>
        </pc:spChg>
        <pc:spChg chg="mod">
          <ac:chgData name="Greg Philps" userId="2d5d0a41f3b738de" providerId="LiveId" clId="{9D3F0C82-6ABE-42A4-BF77-809FE758FC99}" dt="2022-02-07T15:55:34.622" v="580" actId="20577"/>
          <ac:spMkLst>
            <pc:docMk/>
            <pc:sldMk cId="1443901862" sldId="264"/>
            <ac:spMk id="3" creationId="{48EB26BA-EA22-4EB5-91EB-BAB16EF53684}"/>
          </ac:spMkLst>
        </pc:spChg>
        <pc:spChg chg="mod">
          <ac:chgData name="Greg Philps" userId="2d5d0a41f3b738de" providerId="LiveId" clId="{9D3F0C82-6ABE-42A4-BF77-809FE758FC99}" dt="2022-03-13T15:38:35.174" v="16721" actId="20577"/>
          <ac:spMkLst>
            <pc:docMk/>
            <pc:sldMk cId="1443901862" sldId="264"/>
            <ac:spMk id="12" creationId="{C939ECB0-6D8C-47A5-9784-FBC5806ACE88}"/>
          </ac:spMkLst>
        </pc:spChg>
      </pc:sldChg>
      <pc:sldChg chg="modSp add mod modNotesTx">
        <pc:chgData name="Greg Philps" userId="2d5d0a41f3b738de" providerId="LiveId" clId="{9D3F0C82-6ABE-42A4-BF77-809FE758FC99}" dt="2022-03-13T15:36:07.393" v="16650" actId="20577"/>
        <pc:sldMkLst>
          <pc:docMk/>
          <pc:sldMk cId="3641418078" sldId="265"/>
        </pc:sldMkLst>
        <pc:spChg chg="mod">
          <ac:chgData name="Greg Philps" userId="2d5d0a41f3b738de" providerId="LiveId" clId="{9D3F0C82-6ABE-42A4-BF77-809FE758FC99}" dt="2022-03-04T15:54:14.046" v="4634" actId="20577"/>
          <ac:spMkLst>
            <pc:docMk/>
            <pc:sldMk cId="3641418078" sldId="265"/>
            <ac:spMk id="2" creationId="{4678C47C-34BF-45D5-A371-0C728EC2C85E}"/>
          </ac:spMkLst>
        </pc:spChg>
        <pc:spChg chg="mod">
          <ac:chgData name="Greg Philps" userId="2d5d0a41f3b738de" providerId="LiveId" clId="{9D3F0C82-6ABE-42A4-BF77-809FE758FC99}" dt="2022-02-16T20:06:16.999" v="1204" actId="20577"/>
          <ac:spMkLst>
            <pc:docMk/>
            <pc:sldMk cId="3641418078" sldId="265"/>
            <ac:spMk id="3" creationId="{28DBFB4D-587A-4EB1-BDE9-A062615E3951}"/>
          </ac:spMkLst>
        </pc:spChg>
        <pc:spChg chg="mod">
          <ac:chgData name="Greg Philps" userId="2d5d0a41f3b738de" providerId="LiveId" clId="{9D3F0C82-6ABE-42A4-BF77-809FE758FC99}" dt="2022-03-13T15:36:07.393" v="16650" actId="20577"/>
          <ac:spMkLst>
            <pc:docMk/>
            <pc:sldMk cId="3641418078" sldId="265"/>
            <ac:spMk id="6" creationId="{42A2F4E7-DF92-490D-AC56-80A76DF906E9}"/>
          </ac:spMkLst>
        </pc:spChg>
      </pc:sldChg>
      <pc:sldChg chg="modSp add mod modNotesTx">
        <pc:chgData name="Greg Philps" userId="2d5d0a41f3b738de" providerId="LiveId" clId="{9D3F0C82-6ABE-42A4-BF77-809FE758FC99}" dt="2022-03-18T18:26:45.575" v="24505" actId="20577"/>
        <pc:sldMkLst>
          <pc:docMk/>
          <pc:sldMk cId="1440211632" sldId="266"/>
        </pc:sldMkLst>
        <pc:spChg chg="mod">
          <ac:chgData name="Greg Philps" userId="2d5d0a41f3b738de" providerId="LiveId" clId="{9D3F0C82-6ABE-42A4-BF77-809FE758FC99}" dt="2022-02-16T20:02:18.406" v="1045" actId="6549"/>
          <ac:spMkLst>
            <pc:docMk/>
            <pc:sldMk cId="1440211632" sldId="266"/>
            <ac:spMk id="2" creationId="{4678C47C-34BF-45D5-A371-0C728EC2C85E}"/>
          </ac:spMkLst>
        </pc:spChg>
        <pc:spChg chg="mod">
          <ac:chgData name="Greg Philps" userId="2d5d0a41f3b738de" providerId="LiveId" clId="{9D3F0C82-6ABE-42A4-BF77-809FE758FC99}" dt="2022-03-18T18:26:37.626" v="24504" actId="6549"/>
          <ac:spMkLst>
            <pc:docMk/>
            <pc:sldMk cId="1440211632" sldId="266"/>
            <ac:spMk id="3" creationId="{28DBFB4D-587A-4EB1-BDE9-A062615E3951}"/>
          </ac:spMkLst>
        </pc:spChg>
        <pc:spChg chg="mod">
          <ac:chgData name="Greg Philps" userId="2d5d0a41f3b738de" providerId="LiveId" clId="{9D3F0C82-6ABE-42A4-BF77-809FE758FC99}" dt="2022-03-13T15:34:28.529" v="16590" actId="20577"/>
          <ac:spMkLst>
            <pc:docMk/>
            <pc:sldMk cId="1440211632" sldId="266"/>
            <ac:spMk id="6" creationId="{42A2F4E7-DF92-490D-AC56-80A76DF906E9}"/>
          </ac:spMkLst>
        </pc:spChg>
      </pc:sldChg>
      <pc:sldChg chg="modSp add mod modNotesTx">
        <pc:chgData name="Greg Philps" userId="2d5d0a41f3b738de" providerId="LiveId" clId="{9D3F0C82-6ABE-42A4-BF77-809FE758FC99}" dt="2022-03-13T15:36:16.643" v="16655" actId="20577"/>
        <pc:sldMkLst>
          <pc:docMk/>
          <pc:sldMk cId="2849101907" sldId="267"/>
        </pc:sldMkLst>
        <pc:spChg chg="mod">
          <ac:chgData name="Greg Philps" userId="2d5d0a41f3b738de" providerId="LiveId" clId="{9D3F0C82-6ABE-42A4-BF77-809FE758FC99}" dt="2022-03-04T15:54:29.932" v="4652" actId="20577"/>
          <ac:spMkLst>
            <pc:docMk/>
            <pc:sldMk cId="2849101907" sldId="267"/>
            <ac:spMk id="2" creationId="{4678C47C-34BF-45D5-A371-0C728EC2C85E}"/>
          </ac:spMkLst>
        </pc:spChg>
        <pc:spChg chg="mod">
          <ac:chgData name="Greg Philps" userId="2d5d0a41f3b738de" providerId="LiveId" clId="{9D3F0C82-6ABE-42A4-BF77-809FE758FC99}" dt="2022-03-04T15:54:59.790" v="4714" actId="20577"/>
          <ac:spMkLst>
            <pc:docMk/>
            <pc:sldMk cId="2849101907" sldId="267"/>
            <ac:spMk id="3" creationId="{28DBFB4D-587A-4EB1-BDE9-A062615E3951}"/>
          </ac:spMkLst>
        </pc:spChg>
        <pc:spChg chg="mod">
          <ac:chgData name="Greg Philps" userId="2d5d0a41f3b738de" providerId="LiveId" clId="{9D3F0C82-6ABE-42A4-BF77-809FE758FC99}" dt="2022-03-13T15:36:16.643" v="16655" actId="20577"/>
          <ac:spMkLst>
            <pc:docMk/>
            <pc:sldMk cId="2849101907" sldId="267"/>
            <ac:spMk id="6" creationId="{42A2F4E7-DF92-490D-AC56-80A76DF906E9}"/>
          </ac:spMkLst>
        </pc:spChg>
      </pc:sldChg>
      <pc:sldChg chg="modSp add mod modNotesTx">
        <pc:chgData name="Greg Philps" userId="2d5d0a41f3b738de" providerId="LiveId" clId="{9D3F0C82-6ABE-42A4-BF77-809FE758FC99}" dt="2022-03-13T15:37:37.529" v="16691" actId="20577"/>
        <pc:sldMkLst>
          <pc:docMk/>
          <pc:sldMk cId="3426793680" sldId="268"/>
        </pc:sldMkLst>
        <pc:spChg chg="mod">
          <ac:chgData name="Greg Philps" userId="2d5d0a41f3b738de" providerId="LiveId" clId="{9D3F0C82-6ABE-42A4-BF77-809FE758FC99}" dt="2022-02-16T20:38:28.754" v="2079" actId="20577"/>
          <ac:spMkLst>
            <pc:docMk/>
            <pc:sldMk cId="3426793680" sldId="268"/>
            <ac:spMk id="2" creationId="{4678C47C-34BF-45D5-A371-0C728EC2C85E}"/>
          </ac:spMkLst>
        </pc:spChg>
        <pc:spChg chg="mod">
          <ac:chgData name="Greg Philps" userId="2d5d0a41f3b738de" providerId="LiveId" clId="{9D3F0C82-6ABE-42A4-BF77-809FE758FC99}" dt="2022-02-24T19:28:56.257" v="3511" actId="20577"/>
          <ac:spMkLst>
            <pc:docMk/>
            <pc:sldMk cId="3426793680" sldId="268"/>
            <ac:spMk id="3" creationId="{28DBFB4D-587A-4EB1-BDE9-A062615E3951}"/>
          </ac:spMkLst>
        </pc:spChg>
        <pc:spChg chg="mod">
          <ac:chgData name="Greg Philps" userId="2d5d0a41f3b738de" providerId="LiveId" clId="{9D3F0C82-6ABE-42A4-BF77-809FE758FC99}" dt="2022-03-13T15:37:37.529" v="16691" actId="20577"/>
          <ac:spMkLst>
            <pc:docMk/>
            <pc:sldMk cId="3426793680" sldId="268"/>
            <ac:spMk id="6" creationId="{42A2F4E7-DF92-490D-AC56-80A76DF906E9}"/>
          </ac:spMkLst>
        </pc:spChg>
      </pc:sldChg>
      <pc:sldChg chg="modSp add mod ord modNotesTx">
        <pc:chgData name="Greg Philps" userId="2d5d0a41f3b738de" providerId="LiveId" clId="{9D3F0C82-6ABE-42A4-BF77-809FE758FC99}" dt="2022-03-13T15:38:26.289" v="16716" actId="20577"/>
        <pc:sldMkLst>
          <pc:docMk/>
          <pc:sldMk cId="1829937192" sldId="269"/>
        </pc:sldMkLst>
        <pc:spChg chg="mod">
          <ac:chgData name="Greg Philps" userId="2d5d0a41f3b738de" providerId="LiveId" clId="{9D3F0C82-6ABE-42A4-BF77-809FE758FC99}" dt="2022-02-17T16:19:39.330" v="3193" actId="6549"/>
          <ac:spMkLst>
            <pc:docMk/>
            <pc:sldMk cId="1829937192" sldId="269"/>
            <ac:spMk id="2" creationId="{4678C47C-34BF-45D5-A371-0C728EC2C85E}"/>
          </ac:spMkLst>
        </pc:spChg>
        <pc:spChg chg="mod">
          <ac:chgData name="Greg Philps" userId="2d5d0a41f3b738de" providerId="LiveId" clId="{9D3F0C82-6ABE-42A4-BF77-809FE758FC99}" dt="2022-03-13T15:38:26.289" v="16716" actId="20577"/>
          <ac:spMkLst>
            <pc:docMk/>
            <pc:sldMk cId="1829937192" sldId="269"/>
            <ac:spMk id="6" creationId="{42A2F4E7-DF92-490D-AC56-80A76DF906E9}"/>
          </ac:spMkLst>
        </pc:spChg>
      </pc:sldChg>
      <pc:sldChg chg="addSp modSp add mod ord modClrScheme chgLayout modNotesTx">
        <pc:chgData name="Greg Philps" userId="2d5d0a41f3b738de" providerId="LiveId" clId="{9D3F0C82-6ABE-42A4-BF77-809FE758FC99}" dt="2022-03-18T19:22:46.739" v="26971" actId="6549"/>
        <pc:sldMkLst>
          <pc:docMk/>
          <pc:sldMk cId="1399889644" sldId="270"/>
        </pc:sldMkLst>
        <pc:spChg chg="mod ord">
          <ac:chgData name="Greg Philps" userId="2d5d0a41f3b738de" providerId="LiveId" clId="{9D3F0C82-6ABE-42A4-BF77-809FE758FC99}" dt="2022-03-13T15:43:18.637" v="16759" actId="700"/>
          <ac:spMkLst>
            <pc:docMk/>
            <pc:sldMk cId="1399889644" sldId="270"/>
            <ac:spMk id="2" creationId="{4678C47C-34BF-45D5-A371-0C728EC2C85E}"/>
          </ac:spMkLst>
        </pc:spChg>
        <pc:spChg chg="mod ord">
          <ac:chgData name="Greg Philps" userId="2d5d0a41f3b738de" providerId="LiveId" clId="{9D3F0C82-6ABE-42A4-BF77-809FE758FC99}" dt="2022-03-13T15:48:41.312" v="16872" actId="20577"/>
          <ac:spMkLst>
            <pc:docMk/>
            <pc:sldMk cId="1399889644" sldId="270"/>
            <ac:spMk id="3" creationId="{28DBFB4D-587A-4EB1-BDE9-A062615E3951}"/>
          </ac:spMkLst>
        </pc:spChg>
        <pc:spChg chg="mod ord">
          <ac:chgData name="Greg Philps" userId="2d5d0a41f3b738de" providerId="LiveId" clId="{9D3F0C82-6ABE-42A4-BF77-809FE758FC99}" dt="2022-03-13T15:43:18.637" v="16759" actId="700"/>
          <ac:spMkLst>
            <pc:docMk/>
            <pc:sldMk cId="1399889644" sldId="270"/>
            <ac:spMk id="4" creationId="{231295EA-6E2D-4BFA-9DED-57559C311D5E}"/>
          </ac:spMkLst>
        </pc:spChg>
        <pc:spChg chg="mod ord">
          <ac:chgData name="Greg Philps" userId="2d5d0a41f3b738de" providerId="LiveId" clId="{9D3F0C82-6ABE-42A4-BF77-809FE758FC99}" dt="2022-03-13T15:43:18.637" v="16759" actId="700"/>
          <ac:spMkLst>
            <pc:docMk/>
            <pc:sldMk cId="1399889644" sldId="270"/>
            <ac:spMk id="6" creationId="{42A2F4E7-DF92-490D-AC56-80A76DF906E9}"/>
          </ac:spMkLst>
        </pc:spChg>
        <pc:spChg chg="add mod ord">
          <ac:chgData name="Greg Philps" userId="2d5d0a41f3b738de" providerId="LiveId" clId="{9D3F0C82-6ABE-42A4-BF77-809FE758FC99}" dt="2022-03-13T15:52:44.896" v="17050" actId="20577"/>
          <ac:spMkLst>
            <pc:docMk/>
            <pc:sldMk cId="1399889644" sldId="270"/>
            <ac:spMk id="7" creationId="{47464221-4663-42E5-96D0-C501C60DD47B}"/>
          </ac:spMkLst>
        </pc:spChg>
      </pc:sldChg>
      <pc:sldChg chg="modSp add mod modNotesTx">
        <pc:chgData name="Greg Philps" userId="2d5d0a41f3b738de" providerId="LiveId" clId="{9D3F0C82-6ABE-42A4-BF77-809FE758FC99}" dt="2022-03-13T15:37:59.087" v="16701" actId="20577"/>
        <pc:sldMkLst>
          <pc:docMk/>
          <pc:sldMk cId="1201832646" sldId="271"/>
        </pc:sldMkLst>
        <pc:spChg chg="mod">
          <ac:chgData name="Greg Philps" userId="2d5d0a41f3b738de" providerId="LiveId" clId="{9D3F0C82-6ABE-42A4-BF77-809FE758FC99}" dt="2022-02-16T20:38:11.564" v="2076" actId="20577"/>
          <ac:spMkLst>
            <pc:docMk/>
            <pc:sldMk cId="1201832646" sldId="271"/>
            <ac:spMk id="2" creationId="{4678C47C-34BF-45D5-A371-0C728EC2C85E}"/>
          </ac:spMkLst>
        </pc:spChg>
        <pc:spChg chg="mod">
          <ac:chgData name="Greg Philps" userId="2d5d0a41f3b738de" providerId="LiveId" clId="{9D3F0C82-6ABE-42A4-BF77-809FE758FC99}" dt="2022-02-17T16:14:38.416" v="3156" actId="20577"/>
          <ac:spMkLst>
            <pc:docMk/>
            <pc:sldMk cId="1201832646" sldId="271"/>
            <ac:spMk id="3" creationId="{28DBFB4D-587A-4EB1-BDE9-A062615E3951}"/>
          </ac:spMkLst>
        </pc:spChg>
        <pc:spChg chg="mod">
          <ac:chgData name="Greg Philps" userId="2d5d0a41f3b738de" providerId="LiveId" clId="{9D3F0C82-6ABE-42A4-BF77-809FE758FC99}" dt="2022-03-13T15:37:59.087" v="16701" actId="20577"/>
          <ac:spMkLst>
            <pc:docMk/>
            <pc:sldMk cId="1201832646" sldId="271"/>
            <ac:spMk id="6" creationId="{42A2F4E7-DF92-490D-AC56-80A76DF906E9}"/>
          </ac:spMkLst>
        </pc:spChg>
      </pc:sldChg>
      <pc:sldChg chg="modSp add mod modNotesTx">
        <pc:chgData name="Greg Philps" userId="2d5d0a41f3b738de" providerId="LiveId" clId="{9D3F0C82-6ABE-42A4-BF77-809FE758FC99}" dt="2022-03-13T15:37:45.991" v="16696" actId="20577"/>
        <pc:sldMkLst>
          <pc:docMk/>
          <pc:sldMk cId="1201214888" sldId="272"/>
        </pc:sldMkLst>
        <pc:spChg chg="mod">
          <ac:chgData name="Greg Philps" userId="2d5d0a41f3b738de" providerId="LiveId" clId="{9D3F0C82-6ABE-42A4-BF77-809FE758FC99}" dt="2022-02-16T20:37:43.884" v="2041" actId="20577"/>
          <ac:spMkLst>
            <pc:docMk/>
            <pc:sldMk cId="1201214888" sldId="272"/>
            <ac:spMk id="2" creationId="{4678C47C-34BF-45D5-A371-0C728EC2C85E}"/>
          </ac:spMkLst>
        </pc:spChg>
        <pc:spChg chg="mod">
          <ac:chgData name="Greg Philps" userId="2d5d0a41f3b738de" providerId="LiveId" clId="{9D3F0C82-6ABE-42A4-BF77-809FE758FC99}" dt="2022-02-24T19:29:20.193" v="3520" actId="6549"/>
          <ac:spMkLst>
            <pc:docMk/>
            <pc:sldMk cId="1201214888" sldId="272"/>
            <ac:spMk id="3" creationId="{28DBFB4D-587A-4EB1-BDE9-A062615E3951}"/>
          </ac:spMkLst>
        </pc:spChg>
        <pc:spChg chg="mod">
          <ac:chgData name="Greg Philps" userId="2d5d0a41f3b738de" providerId="LiveId" clId="{9D3F0C82-6ABE-42A4-BF77-809FE758FC99}" dt="2022-03-13T15:37:45.991" v="16696" actId="20577"/>
          <ac:spMkLst>
            <pc:docMk/>
            <pc:sldMk cId="1201214888" sldId="272"/>
            <ac:spMk id="6" creationId="{42A2F4E7-DF92-490D-AC56-80A76DF906E9}"/>
          </ac:spMkLst>
        </pc:spChg>
      </pc:sldChg>
      <pc:sldChg chg="modSp add mod ord modNotesTx">
        <pc:chgData name="Greg Philps" userId="2d5d0a41f3b738de" providerId="LiveId" clId="{9D3F0C82-6ABE-42A4-BF77-809FE758FC99}" dt="2022-03-13T15:36:38.603" v="16665" actId="20577"/>
        <pc:sldMkLst>
          <pc:docMk/>
          <pc:sldMk cId="10817977" sldId="273"/>
        </pc:sldMkLst>
        <pc:spChg chg="mod">
          <ac:chgData name="Greg Philps" userId="2d5d0a41f3b738de" providerId="LiveId" clId="{9D3F0C82-6ABE-42A4-BF77-809FE758FC99}" dt="2022-02-16T20:38:18.783" v="2077" actId="20577"/>
          <ac:spMkLst>
            <pc:docMk/>
            <pc:sldMk cId="10817977" sldId="273"/>
            <ac:spMk id="2" creationId="{4678C47C-34BF-45D5-A371-0C728EC2C85E}"/>
          </ac:spMkLst>
        </pc:spChg>
        <pc:spChg chg="mod">
          <ac:chgData name="Greg Philps" userId="2d5d0a41f3b738de" providerId="LiveId" clId="{9D3F0C82-6ABE-42A4-BF77-809FE758FC99}" dt="2022-03-13T15:36:38.603" v="16665" actId="20577"/>
          <ac:spMkLst>
            <pc:docMk/>
            <pc:sldMk cId="10817977" sldId="273"/>
            <ac:spMk id="6" creationId="{42A2F4E7-DF92-490D-AC56-80A76DF906E9}"/>
          </ac:spMkLst>
        </pc:spChg>
      </pc:sldChg>
      <pc:sldChg chg="addSp modSp add mod ord modNotesTx">
        <pc:chgData name="Greg Philps" userId="2d5d0a41f3b738de" providerId="LiveId" clId="{9D3F0C82-6ABE-42A4-BF77-809FE758FC99}" dt="2022-03-18T19:18:20.313" v="26747" actId="114"/>
        <pc:sldMkLst>
          <pc:docMk/>
          <pc:sldMk cId="3221217582" sldId="274"/>
        </pc:sldMkLst>
        <pc:spChg chg="mod">
          <ac:chgData name="Greg Philps" userId="2d5d0a41f3b738de" providerId="LiveId" clId="{9D3F0C82-6ABE-42A4-BF77-809FE758FC99}" dt="2022-02-16T20:41:35.772" v="2213" actId="6549"/>
          <ac:spMkLst>
            <pc:docMk/>
            <pc:sldMk cId="3221217582" sldId="274"/>
            <ac:spMk id="2" creationId="{4678C47C-34BF-45D5-A371-0C728EC2C85E}"/>
          </ac:spMkLst>
        </pc:spChg>
        <pc:spChg chg="mod">
          <ac:chgData name="Greg Philps" userId="2d5d0a41f3b738de" providerId="LiveId" clId="{9D3F0C82-6ABE-42A4-BF77-809FE758FC99}" dt="2022-02-16T20:32:32.242" v="1819" actId="20577"/>
          <ac:spMkLst>
            <pc:docMk/>
            <pc:sldMk cId="3221217582" sldId="274"/>
            <ac:spMk id="3" creationId="{28DBFB4D-587A-4EB1-BDE9-A062615E3951}"/>
          </ac:spMkLst>
        </pc:spChg>
        <pc:spChg chg="mod">
          <ac:chgData name="Greg Philps" userId="2d5d0a41f3b738de" providerId="LiveId" clId="{9D3F0C82-6ABE-42A4-BF77-809FE758FC99}" dt="2022-03-13T15:35:35.558" v="16630" actId="20577"/>
          <ac:spMkLst>
            <pc:docMk/>
            <pc:sldMk cId="3221217582" sldId="274"/>
            <ac:spMk id="6" creationId="{42A2F4E7-DF92-490D-AC56-80A76DF906E9}"/>
          </ac:spMkLst>
        </pc:spChg>
        <pc:picChg chg="add mod">
          <ac:chgData name="Greg Philps" userId="2d5d0a41f3b738de" providerId="LiveId" clId="{9D3F0C82-6ABE-42A4-BF77-809FE758FC99}" dt="2022-02-16T20:27:56.094" v="1621" actId="14861"/>
          <ac:picMkLst>
            <pc:docMk/>
            <pc:sldMk cId="3221217582" sldId="274"/>
            <ac:picMk id="8" creationId="{3529ACB8-5995-48E1-B8F3-944F299C0C58}"/>
          </ac:picMkLst>
        </pc:picChg>
      </pc:sldChg>
      <pc:sldChg chg="modSp add mod modNotesTx">
        <pc:chgData name="Greg Philps" userId="2d5d0a41f3b738de" providerId="LiveId" clId="{9D3F0C82-6ABE-42A4-BF77-809FE758FC99}" dt="2022-03-13T15:38:07.815" v="16706" actId="20577"/>
        <pc:sldMkLst>
          <pc:docMk/>
          <pc:sldMk cId="1035713012" sldId="275"/>
        </pc:sldMkLst>
        <pc:spChg chg="mod">
          <ac:chgData name="Greg Philps" userId="2d5d0a41f3b738de" providerId="LiveId" clId="{9D3F0C82-6ABE-42A4-BF77-809FE758FC99}" dt="2022-02-16T20:07:48.447" v="1344" actId="6549"/>
          <ac:spMkLst>
            <pc:docMk/>
            <pc:sldMk cId="1035713012" sldId="275"/>
            <ac:spMk id="2" creationId="{4678C47C-34BF-45D5-A371-0C728EC2C85E}"/>
          </ac:spMkLst>
        </pc:spChg>
        <pc:spChg chg="mod">
          <ac:chgData name="Greg Philps" userId="2d5d0a41f3b738de" providerId="LiveId" clId="{9D3F0C82-6ABE-42A4-BF77-809FE758FC99}" dt="2022-02-16T20:08:44.668" v="1411" actId="6549"/>
          <ac:spMkLst>
            <pc:docMk/>
            <pc:sldMk cId="1035713012" sldId="275"/>
            <ac:spMk id="3" creationId="{28DBFB4D-587A-4EB1-BDE9-A062615E3951}"/>
          </ac:spMkLst>
        </pc:spChg>
        <pc:spChg chg="mod">
          <ac:chgData name="Greg Philps" userId="2d5d0a41f3b738de" providerId="LiveId" clId="{9D3F0C82-6ABE-42A4-BF77-809FE758FC99}" dt="2022-03-13T15:38:07.815" v="16706" actId="20577"/>
          <ac:spMkLst>
            <pc:docMk/>
            <pc:sldMk cId="1035713012" sldId="275"/>
            <ac:spMk id="6" creationId="{42A2F4E7-DF92-490D-AC56-80A76DF906E9}"/>
          </ac:spMkLst>
        </pc:spChg>
      </pc:sldChg>
      <pc:sldChg chg="modSp add mod modNotesTx">
        <pc:chgData name="Greg Philps" userId="2d5d0a41f3b738de" providerId="LiveId" clId="{9D3F0C82-6ABE-42A4-BF77-809FE758FC99}" dt="2022-03-13T15:38:16.928" v="16711" actId="20577"/>
        <pc:sldMkLst>
          <pc:docMk/>
          <pc:sldMk cId="1494434164" sldId="276"/>
        </pc:sldMkLst>
        <pc:spChg chg="mod">
          <ac:chgData name="Greg Philps" userId="2d5d0a41f3b738de" providerId="LiveId" clId="{9D3F0C82-6ABE-42A4-BF77-809FE758FC99}" dt="2022-02-16T20:11:52.928" v="1469" actId="6549"/>
          <ac:spMkLst>
            <pc:docMk/>
            <pc:sldMk cId="1494434164" sldId="276"/>
            <ac:spMk id="3" creationId="{28DBFB4D-587A-4EB1-BDE9-A062615E3951}"/>
          </ac:spMkLst>
        </pc:spChg>
        <pc:spChg chg="mod">
          <ac:chgData name="Greg Philps" userId="2d5d0a41f3b738de" providerId="LiveId" clId="{9D3F0C82-6ABE-42A4-BF77-809FE758FC99}" dt="2022-03-13T15:38:16.928" v="16711" actId="20577"/>
          <ac:spMkLst>
            <pc:docMk/>
            <pc:sldMk cId="1494434164" sldId="276"/>
            <ac:spMk id="6" creationId="{42A2F4E7-DF92-490D-AC56-80A76DF906E9}"/>
          </ac:spMkLst>
        </pc:spChg>
      </pc:sldChg>
      <pc:sldChg chg="modSp add mod ord modNotesTx">
        <pc:chgData name="Greg Philps" userId="2d5d0a41f3b738de" providerId="LiveId" clId="{9D3F0C82-6ABE-42A4-BF77-809FE758FC99}" dt="2022-03-13T15:36:25.441" v="16660" actId="20577"/>
        <pc:sldMkLst>
          <pc:docMk/>
          <pc:sldMk cId="2560496997" sldId="277"/>
        </pc:sldMkLst>
        <pc:spChg chg="mod">
          <ac:chgData name="Greg Philps" userId="2d5d0a41f3b738de" providerId="LiveId" clId="{9D3F0C82-6ABE-42A4-BF77-809FE758FC99}" dt="2022-02-16T20:38:24.254" v="2078" actId="20577"/>
          <ac:spMkLst>
            <pc:docMk/>
            <pc:sldMk cId="2560496997" sldId="277"/>
            <ac:spMk id="2" creationId="{4678C47C-34BF-45D5-A371-0C728EC2C85E}"/>
          </ac:spMkLst>
        </pc:spChg>
        <pc:spChg chg="mod">
          <ac:chgData name="Greg Philps" userId="2d5d0a41f3b738de" providerId="LiveId" clId="{9D3F0C82-6ABE-42A4-BF77-809FE758FC99}" dt="2022-02-24T19:28:31.732" v="3509" actId="20577"/>
          <ac:spMkLst>
            <pc:docMk/>
            <pc:sldMk cId="2560496997" sldId="277"/>
            <ac:spMk id="3" creationId="{28DBFB4D-587A-4EB1-BDE9-A062615E3951}"/>
          </ac:spMkLst>
        </pc:spChg>
        <pc:spChg chg="mod">
          <ac:chgData name="Greg Philps" userId="2d5d0a41f3b738de" providerId="LiveId" clId="{9D3F0C82-6ABE-42A4-BF77-809FE758FC99}" dt="2022-03-13T15:36:25.441" v="16660" actId="20577"/>
          <ac:spMkLst>
            <pc:docMk/>
            <pc:sldMk cId="2560496997" sldId="277"/>
            <ac:spMk id="6" creationId="{42A2F4E7-DF92-490D-AC56-80A76DF906E9}"/>
          </ac:spMkLst>
        </pc:spChg>
      </pc:sldChg>
      <pc:sldChg chg="delSp modSp add mod modNotesTx">
        <pc:chgData name="Greg Philps" userId="2d5d0a41f3b738de" providerId="LiveId" clId="{9D3F0C82-6ABE-42A4-BF77-809FE758FC99}" dt="2022-03-13T20:47:53.271" v="18430" actId="20577"/>
        <pc:sldMkLst>
          <pc:docMk/>
          <pc:sldMk cId="3265038149" sldId="278"/>
        </pc:sldMkLst>
        <pc:spChg chg="mod">
          <ac:chgData name="Greg Philps" userId="2d5d0a41f3b738de" providerId="LiveId" clId="{9D3F0C82-6ABE-42A4-BF77-809FE758FC99}" dt="2022-02-16T20:41:26.455" v="2206" actId="6549"/>
          <ac:spMkLst>
            <pc:docMk/>
            <pc:sldMk cId="3265038149" sldId="278"/>
            <ac:spMk id="2" creationId="{4678C47C-34BF-45D5-A371-0C728EC2C85E}"/>
          </ac:spMkLst>
        </pc:spChg>
        <pc:spChg chg="mod">
          <ac:chgData name="Greg Philps" userId="2d5d0a41f3b738de" providerId="LiveId" clId="{9D3F0C82-6ABE-42A4-BF77-809FE758FC99}" dt="2022-02-17T16:00:01.537" v="2943" actId="6549"/>
          <ac:spMkLst>
            <pc:docMk/>
            <pc:sldMk cId="3265038149" sldId="278"/>
            <ac:spMk id="3" creationId="{28DBFB4D-587A-4EB1-BDE9-A062615E3951}"/>
          </ac:spMkLst>
        </pc:spChg>
        <pc:spChg chg="mod">
          <ac:chgData name="Greg Philps" userId="2d5d0a41f3b738de" providerId="LiveId" clId="{9D3F0C82-6ABE-42A4-BF77-809FE758FC99}" dt="2022-03-13T15:35:43.252" v="16635" actId="20577"/>
          <ac:spMkLst>
            <pc:docMk/>
            <pc:sldMk cId="3265038149" sldId="278"/>
            <ac:spMk id="6" creationId="{42A2F4E7-DF92-490D-AC56-80A76DF906E9}"/>
          </ac:spMkLst>
        </pc:spChg>
        <pc:picChg chg="del">
          <ac:chgData name="Greg Philps" userId="2d5d0a41f3b738de" providerId="LiveId" clId="{9D3F0C82-6ABE-42A4-BF77-809FE758FC99}" dt="2022-02-16T20:36:01.987" v="1980" actId="478"/>
          <ac:picMkLst>
            <pc:docMk/>
            <pc:sldMk cId="3265038149" sldId="278"/>
            <ac:picMk id="8" creationId="{3529ACB8-5995-48E1-B8F3-944F299C0C58}"/>
          </ac:picMkLst>
        </pc:picChg>
      </pc:sldChg>
      <pc:sldChg chg="modSp add mod modNotesTx">
        <pc:chgData name="Greg Philps" userId="2d5d0a41f3b738de" providerId="LiveId" clId="{9D3F0C82-6ABE-42A4-BF77-809FE758FC99}" dt="2022-03-13T15:35:50.452" v="16640" actId="20577"/>
        <pc:sldMkLst>
          <pc:docMk/>
          <pc:sldMk cId="3384954580" sldId="279"/>
        </pc:sldMkLst>
        <pc:spChg chg="mod">
          <ac:chgData name="Greg Philps" userId="2d5d0a41f3b738de" providerId="LiveId" clId="{9D3F0C82-6ABE-42A4-BF77-809FE758FC99}" dt="2022-02-17T15:58:27.731" v="2885" actId="20577"/>
          <ac:spMkLst>
            <pc:docMk/>
            <pc:sldMk cId="3384954580" sldId="279"/>
            <ac:spMk id="2" creationId="{4678C47C-34BF-45D5-A371-0C728EC2C85E}"/>
          </ac:spMkLst>
        </pc:spChg>
        <pc:spChg chg="mod">
          <ac:chgData name="Greg Philps" userId="2d5d0a41f3b738de" providerId="LiveId" clId="{9D3F0C82-6ABE-42A4-BF77-809FE758FC99}" dt="2022-02-17T16:01:20.416" v="3014" actId="15"/>
          <ac:spMkLst>
            <pc:docMk/>
            <pc:sldMk cId="3384954580" sldId="279"/>
            <ac:spMk id="3" creationId="{28DBFB4D-587A-4EB1-BDE9-A062615E3951}"/>
          </ac:spMkLst>
        </pc:spChg>
        <pc:spChg chg="mod">
          <ac:chgData name="Greg Philps" userId="2d5d0a41f3b738de" providerId="LiveId" clId="{9D3F0C82-6ABE-42A4-BF77-809FE758FC99}" dt="2022-03-13T15:35:50.452" v="16640" actId="20577"/>
          <ac:spMkLst>
            <pc:docMk/>
            <pc:sldMk cId="3384954580" sldId="279"/>
            <ac:spMk id="6" creationId="{42A2F4E7-DF92-490D-AC56-80A76DF906E9}"/>
          </ac:spMkLst>
        </pc:spChg>
      </pc:sldChg>
      <pc:sldChg chg="add del">
        <pc:chgData name="Greg Philps" userId="2d5d0a41f3b738de" providerId="LiveId" clId="{9D3F0C82-6ABE-42A4-BF77-809FE758FC99}" dt="2022-02-17T16:17:38.615" v="3157" actId="2696"/>
        <pc:sldMkLst>
          <pc:docMk/>
          <pc:sldMk cId="2925745892" sldId="280"/>
        </pc:sldMkLst>
      </pc:sldChg>
      <pc:sldChg chg="modSp add mod modNotesTx">
        <pc:chgData name="Greg Philps" userId="2d5d0a41f3b738de" providerId="LiveId" clId="{9D3F0C82-6ABE-42A4-BF77-809FE758FC99}" dt="2022-03-13T15:35:58.642" v="16645" actId="20577"/>
        <pc:sldMkLst>
          <pc:docMk/>
          <pc:sldMk cId="506184885" sldId="281"/>
        </pc:sldMkLst>
        <pc:spChg chg="mod">
          <ac:chgData name="Greg Philps" userId="2d5d0a41f3b738de" providerId="LiveId" clId="{9D3F0C82-6ABE-42A4-BF77-809FE758FC99}" dt="2022-02-17T15:58:46.627" v="2900" actId="6549"/>
          <ac:spMkLst>
            <pc:docMk/>
            <pc:sldMk cId="506184885" sldId="281"/>
            <ac:spMk id="2" creationId="{4678C47C-34BF-45D5-A371-0C728EC2C85E}"/>
          </ac:spMkLst>
        </pc:spChg>
        <pc:spChg chg="mod">
          <ac:chgData name="Greg Philps" userId="2d5d0a41f3b738de" providerId="LiveId" clId="{9D3F0C82-6ABE-42A4-BF77-809FE758FC99}" dt="2022-02-17T15:59:11.939" v="2916" actId="20577"/>
          <ac:spMkLst>
            <pc:docMk/>
            <pc:sldMk cId="506184885" sldId="281"/>
            <ac:spMk id="3" creationId="{28DBFB4D-587A-4EB1-BDE9-A062615E3951}"/>
          </ac:spMkLst>
        </pc:spChg>
        <pc:spChg chg="mod">
          <ac:chgData name="Greg Philps" userId="2d5d0a41f3b738de" providerId="LiveId" clId="{9D3F0C82-6ABE-42A4-BF77-809FE758FC99}" dt="2022-03-13T15:35:58.642" v="16645" actId="20577"/>
          <ac:spMkLst>
            <pc:docMk/>
            <pc:sldMk cId="506184885" sldId="281"/>
            <ac:spMk id="6" creationId="{42A2F4E7-DF92-490D-AC56-80A76DF906E9}"/>
          </ac:spMkLst>
        </pc:spChg>
      </pc:sldChg>
      <pc:sldChg chg="modSp add mod ord modNotesTx">
        <pc:chgData name="Greg Philps" userId="2d5d0a41f3b738de" providerId="LiveId" clId="{9D3F0C82-6ABE-42A4-BF77-809FE758FC99}" dt="2022-03-13T15:37:05.223" v="16676" actId="20577"/>
        <pc:sldMkLst>
          <pc:docMk/>
          <pc:sldMk cId="3352449575" sldId="282"/>
        </pc:sldMkLst>
        <pc:spChg chg="mod">
          <ac:chgData name="Greg Philps" userId="2d5d0a41f3b738de" providerId="LiveId" clId="{9D3F0C82-6ABE-42A4-BF77-809FE758FC99}" dt="2022-03-05T20:13:44.650" v="5530" actId="20577"/>
          <ac:spMkLst>
            <pc:docMk/>
            <pc:sldMk cId="3352449575" sldId="282"/>
            <ac:spMk id="2" creationId="{4678C47C-34BF-45D5-A371-0C728EC2C85E}"/>
          </ac:spMkLst>
        </pc:spChg>
        <pc:spChg chg="mod">
          <ac:chgData name="Greg Philps" userId="2d5d0a41f3b738de" providerId="LiveId" clId="{9D3F0C82-6ABE-42A4-BF77-809FE758FC99}" dt="2022-02-17T16:11:42.490" v="3080" actId="6549"/>
          <ac:spMkLst>
            <pc:docMk/>
            <pc:sldMk cId="3352449575" sldId="282"/>
            <ac:spMk id="3" creationId="{28DBFB4D-587A-4EB1-BDE9-A062615E3951}"/>
          </ac:spMkLst>
        </pc:spChg>
        <pc:spChg chg="mod">
          <ac:chgData name="Greg Philps" userId="2d5d0a41f3b738de" providerId="LiveId" clId="{9D3F0C82-6ABE-42A4-BF77-809FE758FC99}" dt="2022-03-13T15:37:05.223" v="16676" actId="20577"/>
          <ac:spMkLst>
            <pc:docMk/>
            <pc:sldMk cId="3352449575" sldId="282"/>
            <ac:spMk id="6" creationId="{42A2F4E7-DF92-490D-AC56-80A76DF906E9}"/>
          </ac:spMkLst>
        </pc:spChg>
      </pc:sldChg>
      <pc:sldChg chg="modSp add mod modNotesTx">
        <pc:chgData name="Greg Philps" userId="2d5d0a41f3b738de" providerId="LiveId" clId="{9D3F0C82-6ABE-42A4-BF77-809FE758FC99}" dt="2022-03-13T15:37:28.892" v="16686" actId="20577"/>
        <pc:sldMkLst>
          <pc:docMk/>
          <pc:sldMk cId="950660313" sldId="283"/>
        </pc:sldMkLst>
        <pc:spChg chg="mod">
          <ac:chgData name="Greg Philps" userId="2d5d0a41f3b738de" providerId="LiveId" clId="{9D3F0C82-6ABE-42A4-BF77-809FE758FC99}" dt="2022-03-07T20:29:29.833" v="10039" actId="20577"/>
          <ac:spMkLst>
            <pc:docMk/>
            <pc:sldMk cId="950660313" sldId="283"/>
            <ac:spMk id="2" creationId="{4678C47C-34BF-45D5-A371-0C728EC2C85E}"/>
          </ac:spMkLst>
        </pc:spChg>
        <pc:spChg chg="mod">
          <ac:chgData name="Greg Philps" userId="2d5d0a41f3b738de" providerId="LiveId" clId="{9D3F0C82-6ABE-42A4-BF77-809FE758FC99}" dt="2022-03-13T15:37:28.892" v="16686" actId="20577"/>
          <ac:spMkLst>
            <pc:docMk/>
            <pc:sldMk cId="950660313" sldId="283"/>
            <ac:spMk id="6" creationId="{42A2F4E7-DF92-490D-AC56-80A76DF906E9}"/>
          </ac:spMkLst>
        </pc:spChg>
      </pc:sldChg>
      <pc:sldChg chg="modSp add mod modNotesTx">
        <pc:chgData name="Greg Philps" userId="2d5d0a41f3b738de" providerId="LiveId" clId="{9D3F0C82-6ABE-42A4-BF77-809FE758FC99}" dt="2022-03-13T15:37:18.881" v="16681" actId="20577"/>
        <pc:sldMkLst>
          <pc:docMk/>
          <pc:sldMk cId="1257124419" sldId="284"/>
        </pc:sldMkLst>
        <pc:spChg chg="mod">
          <ac:chgData name="Greg Philps" userId="2d5d0a41f3b738de" providerId="LiveId" clId="{9D3F0C82-6ABE-42A4-BF77-809FE758FC99}" dt="2022-03-05T20:13:50.730" v="5540" actId="20577"/>
          <ac:spMkLst>
            <pc:docMk/>
            <pc:sldMk cId="1257124419" sldId="284"/>
            <ac:spMk id="2" creationId="{4678C47C-34BF-45D5-A371-0C728EC2C85E}"/>
          </ac:spMkLst>
        </pc:spChg>
        <pc:spChg chg="mod">
          <ac:chgData name="Greg Philps" userId="2d5d0a41f3b738de" providerId="LiveId" clId="{9D3F0C82-6ABE-42A4-BF77-809FE758FC99}" dt="2022-03-13T15:37:18.881" v="16681" actId="20577"/>
          <ac:spMkLst>
            <pc:docMk/>
            <pc:sldMk cId="1257124419" sldId="284"/>
            <ac:spMk id="6" creationId="{42A2F4E7-DF92-490D-AC56-80A76DF906E9}"/>
          </ac:spMkLst>
        </pc:spChg>
      </pc:sldChg>
      <pc:sldChg chg="addSp delSp modSp add mod modNotesTx">
        <pc:chgData name="Greg Philps" userId="2d5d0a41f3b738de" providerId="LiveId" clId="{9D3F0C82-6ABE-42A4-BF77-809FE758FC99}" dt="2022-03-18T19:17:55.951" v="26725" actId="114"/>
        <pc:sldMkLst>
          <pc:docMk/>
          <pc:sldMk cId="1320001835" sldId="285"/>
        </pc:sldMkLst>
        <pc:spChg chg="mod">
          <ac:chgData name="Greg Philps" userId="2d5d0a41f3b738de" providerId="LiveId" clId="{9D3F0C82-6ABE-42A4-BF77-809FE758FC99}" dt="2022-03-13T15:31:45.135" v="16517" actId="6549"/>
          <ac:spMkLst>
            <pc:docMk/>
            <pc:sldMk cId="1320001835" sldId="285"/>
            <ac:spMk id="2" creationId="{4678C47C-34BF-45D5-A371-0C728EC2C85E}"/>
          </ac:spMkLst>
        </pc:spChg>
        <pc:spChg chg="del mod">
          <ac:chgData name="Greg Philps" userId="2d5d0a41f3b738de" providerId="LiveId" clId="{9D3F0C82-6ABE-42A4-BF77-809FE758FC99}" dt="2022-03-13T14:57:23.606" v="16276" actId="478"/>
          <ac:spMkLst>
            <pc:docMk/>
            <pc:sldMk cId="1320001835" sldId="285"/>
            <ac:spMk id="3" creationId="{28DBFB4D-587A-4EB1-BDE9-A062615E3951}"/>
          </ac:spMkLst>
        </pc:spChg>
        <pc:spChg chg="mod">
          <ac:chgData name="Greg Philps" userId="2d5d0a41f3b738de" providerId="LiveId" clId="{9D3F0C82-6ABE-42A4-BF77-809FE758FC99}" dt="2022-03-13T15:34:50.242" v="16605" actId="20577"/>
          <ac:spMkLst>
            <pc:docMk/>
            <pc:sldMk cId="1320001835" sldId="285"/>
            <ac:spMk id="6" creationId="{42A2F4E7-DF92-490D-AC56-80A76DF906E9}"/>
          </ac:spMkLst>
        </pc:spChg>
        <pc:picChg chg="add mod">
          <ac:chgData name="Greg Philps" userId="2d5d0a41f3b738de" providerId="LiveId" clId="{9D3F0C82-6ABE-42A4-BF77-809FE758FC99}" dt="2022-03-13T15:00:49.600" v="16346" actId="1076"/>
          <ac:picMkLst>
            <pc:docMk/>
            <pc:sldMk cId="1320001835" sldId="285"/>
            <ac:picMk id="8" creationId="{72565C4C-20BF-4CD4-A93F-D592EBC373F8}"/>
          </ac:picMkLst>
        </pc:picChg>
      </pc:sldChg>
      <pc:sldChg chg="addSp delSp modSp add mod ord modNotesTx">
        <pc:chgData name="Greg Philps" userId="2d5d0a41f3b738de" providerId="LiveId" clId="{9D3F0C82-6ABE-42A4-BF77-809FE758FC99}" dt="2022-03-18T19:17:51.041" v="26724" actId="114"/>
        <pc:sldMkLst>
          <pc:docMk/>
          <pc:sldMk cId="679747701" sldId="286"/>
        </pc:sldMkLst>
        <pc:spChg chg="mod">
          <ac:chgData name="Greg Philps" userId="2d5d0a41f3b738de" providerId="LiveId" clId="{9D3F0C82-6ABE-42A4-BF77-809FE758FC99}" dt="2022-03-13T15:57:53.239" v="17471" actId="6549"/>
          <ac:spMkLst>
            <pc:docMk/>
            <pc:sldMk cId="679747701" sldId="286"/>
            <ac:spMk id="2" creationId="{4678C47C-34BF-45D5-A371-0C728EC2C85E}"/>
          </ac:spMkLst>
        </pc:spChg>
        <pc:spChg chg="mod">
          <ac:chgData name="Greg Philps" userId="2d5d0a41f3b738de" providerId="LiveId" clId="{9D3F0C82-6ABE-42A4-BF77-809FE758FC99}" dt="2022-03-13T15:34:57.802" v="16610" actId="20577"/>
          <ac:spMkLst>
            <pc:docMk/>
            <pc:sldMk cId="679747701" sldId="286"/>
            <ac:spMk id="6" creationId="{42A2F4E7-DF92-490D-AC56-80A76DF906E9}"/>
          </ac:spMkLst>
        </pc:spChg>
        <pc:picChg chg="add mod">
          <ac:chgData name="Greg Philps" userId="2d5d0a41f3b738de" providerId="LiveId" clId="{9D3F0C82-6ABE-42A4-BF77-809FE758FC99}" dt="2022-03-13T15:03:12.235" v="16371" actId="1076"/>
          <ac:picMkLst>
            <pc:docMk/>
            <pc:sldMk cId="679747701" sldId="286"/>
            <ac:picMk id="7" creationId="{750268BA-7991-40E2-B503-16808769648E}"/>
          </ac:picMkLst>
        </pc:picChg>
        <pc:picChg chg="del">
          <ac:chgData name="Greg Philps" userId="2d5d0a41f3b738de" providerId="LiveId" clId="{9D3F0C82-6ABE-42A4-BF77-809FE758FC99}" dt="2022-03-13T15:02:22.494" v="16365" actId="478"/>
          <ac:picMkLst>
            <pc:docMk/>
            <pc:sldMk cId="679747701" sldId="286"/>
            <ac:picMk id="8" creationId="{72565C4C-20BF-4CD4-A93F-D592EBC373F8}"/>
          </ac:picMkLst>
        </pc:picChg>
      </pc:sldChg>
      <pc:sldChg chg="addSp delSp modSp add mod ord modNotesTx">
        <pc:chgData name="Greg Philps" userId="2d5d0a41f3b738de" providerId="LiveId" clId="{9D3F0C82-6ABE-42A4-BF77-809FE758FC99}" dt="2022-03-18T19:17:46.346" v="26723" actId="114"/>
        <pc:sldMkLst>
          <pc:docMk/>
          <pc:sldMk cId="2281826394" sldId="287"/>
        </pc:sldMkLst>
        <pc:spChg chg="mod">
          <ac:chgData name="Greg Philps" userId="2d5d0a41f3b738de" providerId="LiveId" clId="{9D3F0C82-6ABE-42A4-BF77-809FE758FC99}" dt="2022-03-13T15:58:03.883" v="17475" actId="6549"/>
          <ac:spMkLst>
            <pc:docMk/>
            <pc:sldMk cId="2281826394" sldId="287"/>
            <ac:spMk id="2" creationId="{4678C47C-34BF-45D5-A371-0C728EC2C85E}"/>
          </ac:spMkLst>
        </pc:spChg>
        <pc:spChg chg="mod">
          <ac:chgData name="Greg Philps" userId="2d5d0a41f3b738de" providerId="LiveId" clId="{9D3F0C82-6ABE-42A4-BF77-809FE758FC99}" dt="2022-03-13T15:35:05.071" v="16615" actId="20577"/>
          <ac:spMkLst>
            <pc:docMk/>
            <pc:sldMk cId="2281826394" sldId="287"/>
            <ac:spMk id="6" creationId="{42A2F4E7-DF92-490D-AC56-80A76DF906E9}"/>
          </ac:spMkLst>
        </pc:spChg>
        <pc:picChg chg="add mod">
          <ac:chgData name="Greg Philps" userId="2d5d0a41f3b738de" providerId="LiveId" clId="{9D3F0C82-6ABE-42A4-BF77-809FE758FC99}" dt="2022-03-13T15:05:13.270" v="16435" actId="1076"/>
          <ac:picMkLst>
            <pc:docMk/>
            <pc:sldMk cId="2281826394" sldId="287"/>
            <ac:picMk id="7" creationId="{31A75041-BF8D-4812-B592-D8A26CC92100}"/>
          </ac:picMkLst>
        </pc:picChg>
        <pc:picChg chg="del">
          <ac:chgData name="Greg Philps" userId="2d5d0a41f3b738de" providerId="LiveId" clId="{9D3F0C82-6ABE-42A4-BF77-809FE758FC99}" dt="2022-03-13T15:04:43.054" v="16430" actId="478"/>
          <ac:picMkLst>
            <pc:docMk/>
            <pc:sldMk cId="2281826394" sldId="287"/>
            <ac:picMk id="8" creationId="{72565C4C-20BF-4CD4-A93F-D592EBC373F8}"/>
          </ac:picMkLst>
        </pc:picChg>
      </pc:sldChg>
      <pc:sldChg chg="addSp delSp modSp add mod modNotesTx">
        <pc:chgData name="Greg Philps" userId="2d5d0a41f3b738de" providerId="LiveId" clId="{9D3F0C82-6ABE-42A4-BF77-809FE758FC99}" dt="2022-03-18T19:17:40.833" v="26722" actId="114"/>
        <pc:sldMkLst>
          <pc:docMk/>
          <pc:sldMk cId="3459543926" sldId="288"/>
        </pc:sldMkLst>
        <pc:spChg chg="mod">
          <ac:chgData name="Greg Philps" userId="2d5d0a41f3b738de" providerId="LiveId" clId="{9D3F0C82-6ABE-42A4-BF77-809FE758FC99}" dt="2022-03-13T15:32:14.840" v="16546" actId="6549"/>
          <ac:spMkLst>
            <pc:docMk/>
            <pc:sldMk cId="3459543926" sldId="288"/>
            <ac:spMk id="2" creationId="{4678C47C-34BF-45D5-A371-0C728EC2C85E}"/>
          </ac:spMkLst>
        </pc:spChg>
        <pc:spChg chg="mod">
          <ac:chgData name="Greg Philps" userId="2d5d0a41f3b738de" providerId="LiveId" clId="{9D3F0C82-6ABE-42A4-BF77-809FE758FC99}" dt="2022-03-13T15:35:18.772" v="16620" actId="20577"/>
          <ac:spMkLst>
            <pc:docMk/>
            <pc:sldMk cId="3459543926" sldId="288"/>
            <ac:spMk id="6" creationId="{42A2F4E7-DF92-490D-AC56-80A76DF906E9}"/>
          </ac:spMkLst>
        </pc:spChg>
        <pc:picChg chg="del">
          <ac:chgData name="Greg Philps" userId="2d5d0a41f3b738de" providerId="LiveId" clId="{9D3F0C82-6ABE-42A4-BF77-809FE758FC99}" dt="2022-03-13T15:06:29.345" v="16478" actId="478"/>
          <ac:picMkLst>
            <pc:docMk/>
            <pc:sldMk cId="3459543926" sldId="288"/>
            <ac:picMk id="7" creationId="{31A75041-BF8D-4812-B592-D8A26CC92100}"/>
          </ac:picMkLst>
        </pc:picChg>
        <pc:picChg chg="add del mod">
          <ac:chgData name="Greg Philps" userId="2d5d0a41f3b738de" providerId="LiveId" clId="{9D3F0C82-6ABE-42A4-BF77-809FE758FC99}" dt="2022-03-13T15:32:18.280" v="16547" actId="478"/>
          <ac:picMkLst>
            <pc:docMk/>
            <pc:sldMk cId="3459543926" sldId="288"/>
            <ac:picMk id="8" creationId="{E8E8B61C-FCF6-4DCF-92EB-8985BD0CEB52}"/>
          </ac:picMkLst>
        </pc:picChg>
        <pc:picChg chg="add mod">
          <ac:chgData name="Greg Philps" userId="2d5d0a41f3b738de" providerId="LiveId" clId="{9D3F0C82-6ABE-42A4-BF77-809FE758FC99}" dt="2022-03-13T15:33:39.646" v="16562" actId="1076"/>
          <ac:picMkLst>
            <pc:docMk/>
            <pc:sldMk cId="3459543926" sldId="288"/>
            <ac:picMk id="10" creationId="{AB70623F-44A3-4811-89E5-432A38B0E0C9}"/>
          </ac:picMkLst>
        </pc:picChg>
      </pc:sldChg>
      <pc:sldChg chg="modSp add mod modNotesTx">
        <pc:chgData name="Greg Philps" userId="2d5d0a41f3b738de" providerId="LiveId" clId="{9D3F0C82-6ABE-42A4-BF77-809FE758FC99}" dt="2022-03-18T19:17:35.523" v="26721" actId="114"/>
        <pc:sldMkLst>
          <pc:docMk/>
          <pc:sldMk cId="2918903519" sldId="289"/>
        </pc:sldMkLst>
        <pc:spChg chg="mod">
          <ac:chgData name="Greg Philps" userId="2d5d0a41f3b738de" providerId="LiveId" clId="{9D3F0C82-6ABE-42A4-BF77-809FE758FC99}" dt="2022-03-13T15:51:10.844" v="16975" actId="6549"/>
          <ac:spMkLst>
            <pc:docMk/>
            <pc:sldMk cId="2918903519" sldId="289"/>
            <ac:spMk id="2" creationId="{4678C47C-34BF-45D5-A371-0C728EC2C85E}"/>
          </ac:spMkLst>
        </pc:spChg>
        <pc:spChg chg="mod">
          <ac:chgData name="Greg Philps" userId="2d5d0a41f3b738de" providerId="LiveId" clId="{9D3F0C82-6ABE-42A4-BF77-809FE758FC99}" dt="2022-03-13T15:35:27.388" v="16625" actId="20577"/>
          <ac:spMkLst>
            <pc:docMk/>
            <pc:sldMk cId="2918903519" sldId="289"/>
            <ac:spMk id="6" creationId="{42A2F4E7-DF92-490D-AC56-80A76DF906E9}"/>
          </ac:spMkLst>
        </pc:spChg>
      </pc:sldChg>
      <pc:sldMasterChg chg="modSp mod setBg modSldLayout">
        <pc:chgData name="Greg Philps" userId="2d5d0a41f3b738de" providerId="LiveId" clId="{9D3F0C82-6ABE-42A4-BF77-809FE758FC99}" dt="2022-02-07T15:48:52.590" v="135"/>
        <pc:sldMasterMkLst>
          <pc:docMk/>
          <pc:sldMasterMk cId="276611259" sldId="2147483648"/>
        </pc:sldMasterMkLst>
        <pc:spChg chg="mod">
          <ac:chgData name="Greg Philps" userId="2d5d0a41f3b738de" providerId="LiveId" clId="{9D3F0C82-6ABE-42A4-BF77-809FE758FC99}" dt="2022-02-07T15:16:33.035" v="14" actId="14100"/>
          <ac:spMkLst>
            <pc:docMk/>
            <pc:sldMasterMk cId="276611259" sldId="2147483648"/>
            <ac:spMk id="2" creationId="{141ACC71-D219-4049-8A52-5A0F166B3703}"/>
          </ac:spMkLst>
        </pc:spChg>
        <pc:spChg chg="mod">
          <ac:chgData name="Greg Philps" userId="2d5d0a41f3b738de" providerId="LiveId" clId="{9D3F0C82-6ABE-42A4-BF77-809FE758FC99}" dt="2022-02-07T15:16:25.594" v="13" actId="14100"/>
          <ac:spMkLst>
            <pc:docMk/>
            <pc:sldMasterMk cId="276611259" sldId="2147483648"/>
            <ac:spMk id="3" creationId="{D8DE5841-6BD7-4325-AA4A-E617048ED353}"/>
          </ac:spMkLst>
        </pc:spChg>
        <pc:spChg chg="mod">
          <ac:chgData name="Greg Philps" userId="2d5d0a41f3b738de" providerId="LiveId" clId="{9D3F0C82-6ABE-42A4-BF77-809FE758FC99}" dt="2022-02-07T15:43:32.252" v="127" actId="1076"/>
          <ac:spMkLst>
            <pc:docMk/>
            <pc:sldMasterMk cId="276611259" sldId="2147483648"/>
            <ac:spMk id="4" creationId="{A1DCC04B-557E-4ED7-85BD-14579C450807}"/>
          </ac:spMkLst>
        </pc:spChg>
        <pc:spChg chg="mod">
          <ac:chgData name="Greg Philps" userId="2d5d0a41f3b738de" providerId="LiveId" clId="{9D3F0C82-6ABE-42A4-BF77-809FE758FC99}" dt="2022-02-07T15:43:45.896" v="129" actId="1076"/>
          <ac:spMkLst>
            <pc:docMk/>
            <pc:sldMasterMk cId="276611259" sldId="2147483648"/>
            <ac:spMk id="5" creationId="{78A4A889-B80F-4D6E-95BA-00DD38F403DB}"/>
          </ac:spMkLst>
        </pc:spChg>
        <pc:spChg chg="mod">
          <ac:chgData name="Greg Philps" userId="2d5d0a41f3b738de" providerId="LiveId" clId="{9D3F0C82-6ABE-42A4-BF77-809FE758FC99}" dt="2022-02-07T15:43:41.664" v="128" actId="1076"/>
          <ac:spMkLst>
            <pc:docMk/>
            <pc:sldMasterMk cId="276611259" sldId="2147483648"/>
            <ac:spMk id="6" creationId="{0D262F9C-AB5D-458C-8BBA-7F630D80D262}"/>
          </ac:spMkLst>
        </pc:spChg>
        <pc:picChg chg="mod">
          <ac:chgData name="Greg Philps" userId="2d5d0a41f3b738de" providerId="LiveId" clId="{9D3F0C82-6ABE-42A4-BF77-809FE758FC99}" dt="2022-02-07T15:15:57.693" v="9" actId="1076"/>
          <ac:picMkLst>
            <pc:docMk/>
            <pc:sldMasterMk cId="276611259" sldId="2147483648"/>
            <ac:picMk id="7" creationId="{D3713727-FB1A-4988-8245-A87ECDA94FB7}"/>
          </ac:picMkLst>
        </pc:picChg>
        <pc:sldLayoutChg chg="addSp delSp modSp mod setBg">
          <pc:chgData name="Greg Philps" userId="2d5d0a41f3b738de" providerId="LiveId" clId="{9D3F0C82-6ABE-42A4-BF77-809FE758FC99}" dt="2022-02-07T15:48:52.590" v="135"/>
          <pc:sldLayoutMkLst>
            <pc:docMk/>
            <pc:sldMasterMk cId="276611259" sldId="2147483648"/>
            <pc:sldLayoutMk cId="2662809466" sldId="2147483649"/>
          </pc:sldLayoutMkLst>
          <pc:spChg chg="del mod">
            <ac:chgData name="Greg Philps" userId="2d5d0a41f3b738de" providerId="LiveId" clId="{9D3F0C82-6ABE-42A4-BF77-809FE758FC99}" dt="2022-02-07T15:44:53.817" v="132" actId="478"/>
            <ac:spMkLst>
              <pc:docMk/>
              <pc:sldMasterMk cId="276611259" sldId="2147483648"/>
              <pc:sldLayoutMk cId="2662809466" sldId="2147483649"/>
              <ac:spMk id="4" creationId="{E31280E2-387A-456A-9D26-17236F059667}"/>
            </ac:spMkLst>
          </pc:spChg>
          <pc:spChg chg="del mod">
            <ac:chgData name="Greg Philps" userId="2d5d0a41f3b738de" providerId="LiveId" clId="{9D3F0C82-6ABE-42A4-BF77-809FE758FC99}" dt="2022-02-07T15:44:55.923" v="133" actId="478"/>
            <ac:spMkLst>
              <pc:docMk/>
              <pc:sldMasterMk cId="276611259" sldId="2147483648"/>
              <pc:sldLayoutMk cId="2662809466" sldId="2147483649"/>
              <ac:spMk id="5" creationId="{9EE2E2FD-C439-48C8-9747-CD382A9718E3}"/>
            </ac:spMkLst>
          </pc:spChg>
          <pc:spChg chg="del mod">
            <ac:chgData name="Greg Philps" userId="2d5d0a41f3b738de" providerId="LiveId" clId="{9D3F0C82-6ABE-42A4-BF77-809FE758FC99}" dt="2022-02-07T15:44:51.412" v="131" actId="478"/>
            <ac:spMkLst>
              <pc:docMk/>
              <pc:sldMasterMk cId="276611259" sldId="2147483648"/>
              <pc:sldLayoutMk cId="2662809466" sldId="2147483649"/>
              <ac:spMk id="6" creationId="{0D044E60-0AA4-4B17-AB2F-F05FACD0F662}"/>
            </ac:spMkLst>
          </pc:spChg>
          <pc:spChg chg="add mod">
            <ac:chgData name="Greg Philps" userId="2d5d0a41f3b738de" providerId="LiveId" clId="{9D3F0C82-6ABE-42A4-BF77-809FE758FC99}" dt="2022-02-07T15:48:52.590" v="135"/>
            <ac:spMkLst>
              <pc:docMk/>
              <pc:sldMasterMk cId="276611259" sldId="2147483648"/>
              <pc:sldLayoutMk cId="2662809466" sldId="2147483649"/>
              <ac:spMk id="7" creationId="{827D46D6-6D76-4A35-BC40-0E6D440CB664}"/>
            </ac:spMkLst>
          </pc:spChg>
        </pc:sldLayoutChg>
        <pc:sldLayoutChg chg="modSp mod setBg">
          <pc:chgData name="Greg Philps" userId="2d5d0a41f3b738de" providerId="LiveId" clId="{9D3F0C82-6ABE-42A4-BF77-809FE758FC99}" dt="2022-02-07T15:43:58.480" v="130"/>
          <pc:sldLayoutMkLst>
            <pc:docMk/>
            <pc:sldMasterMk cId="276611259" sldId="2147483648"/>
            <pc:sldLayoutMk cId="2129143289" sldId="2147483650"/>
          </pc:sldLayoutMkLst>
          <pc:spChg chg="mod">
            <ac:chgData name="Greg Philps" userId="2d5d0a41f3b738de" providerId="LiveId" clId="{9D3F0C82-6ABE-42A4-BF77-809FE758FC99}" dt="2022-02-07T15:14:32.155" v="3" actId="14100"/>
            <ac:spMkLst>
              <pc:docMk/>
              <pc:sldMasterMk cId="276611259" sldId="2147483648"/>
              <pc:sldLayoutMk cId="2129143289" sldId="2147483650"/>
              <ac:spMk id="3" creationId="{35A88857-447D-432A-BC55-83E1E2A8FBEB}"/>
            </ac:spMkLst>
          </pc:spChg>
        </pc:sldLayoutChg>
        <pc:sldLayoutChg chg="setBg">
          <pc:chgData name="Greg Philps" userId="2d5d0a41f3b738de" providerId="LiveId" clId="{9D3F0C82-6ABE-42A4-BF77-809FE758FC99}" dt="2022-02-07T15:43:58.480" v="130"/>
          <pc:sldLayoutMkLst>
            <pc:docMk/>
            <pc:sldMasterMk cId="276611259" sldId="2147483648"/>
            <pc:sldLayoutMk cId="3248438760" sldId="2147483651"/>
          </pc:sldLayoutMkLst>
        </pc:sldLayoutChg>
        <pc:sldLayoutChg chg="setBg">
          <pc:chgData name="Greg Philps" userId="2d5d0a41f3b738de" providerId="LiveId" clId="{9D3F0C82-6ABE-42A4-BF77-809FE758FC99}" dt="2022-02-07T15:43:58.480" v="130"/>
          <pc:sldLayoutMkLst>
            <pc:docMk/>
            <pc:sldMasterMk cId="276611259" sldId="2147483648"/>
            <pc:sldLayoutMk cId="2714736569" sldId="2147483652"/>
          </pc:sldLayoutMkLst>
        </pc:sldLayoutChg>
        <pc:sldLayoutChg chg="setBg">
          <pc:chgData name="Greg Philps" userId="2d5d0a41f3b738de" providerId="LiveId" clId="{9D3F0C82-6ABE-42A4-BF77-809FE758FC99}" dt="2022-02-07T15:43:58.480" v="130"/>
          <pc:sldLayoutMkLst>
            <pc:docMk/>
            <pc:sldMasterMk cId="276611259" sldId="2147483648"/>
            <pc:sldLayoutMk cId="2554605448" sldId="2147483653"/>
          </pc:sldLayoutMkLst>
        </pc:sldLayoutChg>
        <pc:sldLayoutChg chg="setBg">
          <pc:chgData name="Greg Philps" userId="2d5d0a41f3b738de" providerId="LiveId" clId="{9D3F0C82-6ABE-42A4-BF77-809FE758FC99}" dt="2022-02-07T15:43:58.480" v="130"/>
          <pc:sldLayoutMkLst>
            <pc:docMk/>
            <pc:sldMasterMk cId="276611259" sldId="2147483648"/>
            <pc:sldLayoutMk cId="2187692871" sldId="2147483654"/>
          </pc:sldLayoutMkLst>
        </pc:sldLayoutChg>
        <pc:sldLayoutChg chg="setBg">
          <pc:chgData name="Greg Philps" userId="2d5d0a41f3b738de" providerId="LiveId" clId="{9D3F0C82-6ABE-42A4-BF77-809FE758FC99}" dt="2022-02-07T15:43:58.480" v="130"/>
          <pc:sldLayoutMkLst>
            <pc:docMk/>
            <pc:sldMasterMk cId="276611259" sldId="2147483648"/>
            <pc:sldLayoutMk cId="4069479359" sldId="2147483655"/>
          </pc:sldLayoutMkLst>
        </pc:sldLayoutChg>
        <pc:sldLayoutChg chg="setBg">
          <pc:chgData name="Greg Philps" userId="2d5d0a41f3b738de" providerId="LiveId" clId="{9D3F0C82-6ABE-42A4-BF77-809FE758FC99}" dt="2022-02-07T15:43:58.480" v="130"/>
          <pc:sldLayoutMkLst>
            <pc:docMk/>
            <pc:sldMasterMk cId="276611259" sldId="2147483648"/>
            <pc:sldLayoutMk cId="2779644454" sldId="2147483656"/>
          </pc:sldLayoutMkLst>
        </pc:sldLayoutChg>
        <pc:sldLayoutChg chg="setBg">
          <pc:chgData name="Greg Philps" userId="2d5d0a41f3b738de" providerId="LiveId" clId="{9D3F0C82-6ABE-42A4-BF77-809FE758FC99}" dt="2022-02-07T15:43:58.480" v="130"/>
          <pc:sldLayoutMkLst>
            <pc:docMk/>
            <pc:sldMasterMk cId="276611259" sldId="2147483648"/>
            <pc:sldLayoutMk cId="1729874647" sldId="2147483657"/>
          </pc:sldLayoutMkLst>
        </pc:sldLayoutChg>
        <pc:sldLayoutChg chg="setBg">
          <pc:chgData name="Greg Philps" userId="2d5d0a41f3b738de" providerId="LiveId" clId="{9D3F0C82-6ABE-42A4-BF77-809FE758FC99}" dt="2022-02-07T15:43:58.480" v="130"/>
          <pc:sldLayoutMkLst>
            <pc:docMk/>
            <pc:sldMasterMk cId="276611259" sldId="2147483648"/>
            <pc:sldLayoutMk cId="1516278511" sldId="2147483658"/>
          </pc:sldLayoutMkLst>
        </pc:sldLayoutChg>
        <pc:sldLayoutChg chg="setBg">
          <pc:chgData name="Greg Philps" userId="2d5d0a41f3b738de" providerId="LiveId" clId="{9D3F0C82-6ABE-42A4-BF77-809FE758FC99}" dt="2022-02-07T15:43:58.480" v="130"/>
          <pc:sldLayoutMkLst>
            <pc:docMk/>
            <pc:sldMasterMk cId="276611259" sldId="2147483648"/>
            <pc:sldLayoutMk cId="4189315528" sldId="2147483659"/>
          </pc:sldLayoutMkLst>
        </pc:sldLayoutChg>
      </pc:sldMasterChg>
    </pc:docChg>
  </pc:docChgLst>
  <pc:docChgLst>
    <pc:chgData name="Greg Philps" userId="2d5d0a41f3b738de" providerId="LiveId" clId="{57F93EDF-6590-4292-84BE-B3D8F3712F18}"/>
    <pc:docChg chg="undo custSel addSld delSld modSld modMainMaster">
      <pc:chgData name="Greg Philps" userId="2d5d0a41f3b738de" providerId="LiveId" clId="{57F93EDF-6590-4292-84BE-B3D8F3712F18}" dt="2022-02-06T19:16:17.436" v="1313" actId="114"/>
      <pc:docMkLst>
        <pc:docMk/>
      </pc:docMkLst>
      <pc:sldChg chg="addSp delSp modSp new del mod modMedia setBg addAnim delAnim setClrOvrMap">
        <pc:chgData name="Greg Philps" userId="2d5d0a41f3b738de" providerId="LiveId" clId="{57F93EDF-6590-4292-84BE-B3D8F3712F18}" dt="2022-02-06T18:58:05.997" v="895" actId="2696"/>
        <pc:sldMkLst>
          <pc:docMk/>
          <pc:sldMk cId="2608424525" sldId="256"/>
        </pc:sldMkLst>
        <pc:spChg chg="mod">
          <ac:chgData name="Greg Philps" userId="2d5d0a41f3b738de" providerId="LiveId" clId="{57F93EDF-6590-4292-84BE-B3D8F3712F18}" dt="2022-02-06T18:27:38.916" v="777" actId="26606"/>
          <ac:spMkLst>
            <pc:docMk/>
            <pc:sldMk cId="2608424525" sldId="256"/>
            <ac:spMk id="2" creationId="{653B1226-F5E9-470C-BBB6-80DCB59974BC}"/>
          </ac:spMkLst>
        </pc:spChg>
        <pc:spChg chg="mod">
          <ac:chgData name="Greg Philps" userId="2d5d0a41f3b738de" providerId="LiveId" clId="{57F93EDF-6590-4292-84BE-B3D8F3712F18}" dt="2022-02-06T18:27:38.916" v="777" actId="26606"/>
          <ac:spMkLst>
            <pc:docMk/>
            <pc:sldMk cId="2608424525" sldId="256"/>
            <ac:spMk id="3" creationId="{E72DB540-CA14-4A73-A87A-6D87FBBB237E}"/>
          </ac:spMkLst>
        </pc:spChg>
        <pc:spChg chg="add del">
          <ac:chgData name="Greg Philps" userId="2d5d0a41f3b738de" providerId="LiveId" clId="{57F93EDF-6590-4292-84BE-B3D8F3712F18}" dt="2022-02-06T18:27:38.916" v="777" actId="26606"/>
          <ac:spMkLst>
            <pc:docMk/>
            <pc:sldMk cId="2608424525" sldId="256"/>
            <ac:spMk id="8" creationId="{FFD48BC7-DC40-47DE-87EE-9F4B6ECB9ABB}"/>
          </ac:spMkLst>
        </pc:spChg>
        <pc:spChg chg="add del">
          <ac:chgData name="Greg Philps" userId="2d5d0a41f3b738de" providerId="LiveId" clId="{57F93EDF-6590-4292-84BE-B3D8F3712F18}" dt="2022-02-06T18:26:29.288" v="748" actId="26606"/>
          <ac:spMkLst>
            <pc:docMk/>
            <pc:sldMk cId="2608424525" sldId="256"/>
            <ac:spMk id="9" creationId="{C1DD1A8A-57D5-4A81-AD04-532B043C5611}"/>
          </ac:spMkLst>
        </pc:spChg>
        <pc:spChg chg="add del">
          <ac:chgData name="Greg Philps" userId="2d5d0a41f3b738de" providerId="LiveId" clId="{57F93EDF-6590-4292-84BE-B3D8F3712F18}" dt="2022-02-06T18:27:38.916" v="777" actId="26606"/>
          <ac:spMkLst>
            <pc:docMk/>
            <pc:sldMk cId="2608424525" sldId="256"/>
            <ac:spMk id="10" creationId="{E502BBC7-2C76-46F3-BC24-5985BC13DB88}"/>
          </ac:spMkLst>
        </pc:spChg>
        <pc:spChg chg="add del">
          <ac:chgData name="Greg Philps" userId="2d5d0a41f3b738de" providerId="LiveId" clId="{57F93EDF-6590-4292-84BE-B3D8F3712F18}" dt="2022-02-06T18:26:29.288" v="748" actId="26606"/>
          <ac:spMkLst>
            <pc:docMk/>
            <pc:sldMk cId="2608424525" sldId="256"/>
            <ac:spMk id="11" creationId="{007891EC-4501-44ED-A8C8-B11B6DB767AB}"/>
          </ac:spMkLst>
        </pc:spChg>
        <pc:spChg chg="add del">
          <ac:chgData name="Greg Philps" userId="2d5d0a41f3b738de" providerId="LiveId" clId="{57F93EDF-6590-4292-84BE-B3D8F3712F18}" dt="2022-02-06T18:27:38.916" v="777" actId="26606"/>
          <ac:spMkLst>
            <pc:docMk/>
            <pc:sldMk cId="2608424525" sldId="256"/>
            <ac:spMk id="12" creationId="{C7F28D52-2A5F-4D23-81AE-7CB8B591C7AF}"/>
          </ac:spMkLst>
        </pc:spChg>
        <pc:spChg chg="add del">
          <ac:chgData name="Greg Philps" userId="2d5d0a41f3b738de" providerId="LiveId" clId="{57F93EDF-6590-4292-84BE-B3D8F3712F18}" dt="2022-02-06T18:26:32.879" v="752" actId="26606"/>
          <ac:spMkLst>
            <pc:docMk/>
            <pc:sldMk cId="2608424525" sldId="256"/>
            <ac:spMk id="13" creationId="{71B2258F-86CA-4D4D-8270-BC05FCDEBFB3}"/>
          </ac:spMkLst>
        </pc:spChg>
        <pc:spChg chg="add del">
          <ac:chgData name="Greg Philps" userId="2d5d0a41f3b738de" providerId="LiveId" clId="{57F93EDF-6590-4292-84BE-B3D8F3712F18}" dt="2022-02-06T18:26:41.375" v="756" actId="26606"/>
          <ac:spMkLst>
            <pc:docMk/>
            <pc:sldMk cId="2608424525" sldId="256"/>
            <ac:spMk id="16" creationId="{E49CC64F-7275-4E33-961B-0C5CDC439875}"/>
          </ac:spMkLst>
        </pc:spChg>
        <pc:spChg chg="add del">
          <ac:chgData name="Greg Philps" userId="2d5d0a41f3b738de" providerId="LiveId" clId="{57F93EDF-6590-4292-84BE-B3D8F3712F18}" dt="2022-02-06T18:27:38.916" v="777" actId="26606"/>
          <ac:spMkLst>
            <pc:docMk/>
            <pc:sldMk cId="2608424525" sldId="256"/>
            <ac:spMk id="19" creationId="{3629484E-3792-4B3D-89AD-7C8A1ED0E0D4}"/>
          </ac:spMkLst>
        </pc:spChg>
        <pc:spChg chg="add del">
          <ac:chgData name="Greg Philps" userId="2d5d0a41f3b738de" providerId="LiveId" clId="{57F93EDF-6590-4292-84BE-B3D8F3712F18}" dt="2022-02-06T18:27:17.530" v="768" actId="26606"/>
          <ac:spMkLst>
            <pc:docMk/>
            <pc:sldMk cId="2608424525" sldId="256"/>
            <ac:spMk id="24" creationId="{BAD76F3E-3A97-486B-B402-44400A8B9173}"/>
          </ac:spMkLst>
        </pc:spChg>
        <pc:spChg chg="add del">
          <ac:chgData name="Greg Philps" userId="2d5d0a41f3b738de" providerId="LiveId" clId="{57F93EDF-6590-4292-84BE-B3D8F3712F18}" dt="2022-02-06T18:27:29.539" v="772" actId="26606"/>
          <ac:spMkLst>
            <pc:docMk/>
            <pc:sldMk cId="2608424525" sldId="256"/>
            <ac:spMk id="25" creationId="{E91DC736-0EF8-4F87-9146-EBF1D2EE4D3D}"/>
          </ac:spMkLst>
        </pc:spChg>
        <pc:spChg chg="add del">
          <ac:chgData name="Greg Philps" userId="2d5d0a41f3b738de" providerId="LiveId" clId="{57F93EDF-6590-4292-84BE-B3D8F3712F18}" dt="2022-02-06T18:27:17.530" v="768" actId="26606"/>
          <ac:spMkLst>
            <pc:docMk/>
            <pc:sldMk cId="2608424525" sldId="256"/>
            <ac:spMk id="26" creationId="{391F6B52-91F4-4AEB-B6DB-29FEBCF28C8B}"/>
          </ac:spMkLst>
        </pc:spChg>
        <pc:spChg chg="add del">
          <ac:chgData name="Greg Philps" userId="2d5d0a41f3b738de" providerId="LiveId" clId="{57F93EDF-6590-4292-84BE-B3D8F3712F18}" dt="2022-02-06T18:27:38.901" v="776" actId="26606"/>
          <ac:spMkLst>
            <pc:docMk/>
            <pc:sldMk cId="2608424525" sldId="256"/>
            <ac:spMk id="27" creationId="{4063B759-00FC-46D1-9898-8E8625268FAF}"/>
          </ac:spMkLst>
        </pc:spChg>
        <pc:spChg chg="add del">
          <ac:chgData name="Greg Philps" userId="2d5d0a41f3b738de" providerId="LiveId" clId="{57F93EDF-6590-4292-84BE-B3D8F3712F18}" dt="2022-02-06T18:27:17.530" v="768" actId="26606"/>
          <ac:spMkLst>
            <pc:docMk/>
            <pc:sldMk cId="2608424525" sldId="256"/>
            <ac:spMk id="28" creationId="{2CD6F061-7C53-44F4-9794-953DB70A451B}"/>
          </ac:spMkLst>
        </pc:spChg>
        <pc:spChg chg="add del">
          <ac:chgData name="Greg Philps" userId="2d5d0a41f3b738de" providerId="LiveId" clId="{57F93EDF-6590-4292-84BE-B3D8F3712F18}" dt="2022-02-06T18:27:29.539" v="772" actId="26606"/>
          <ac:spMkLst>
            <pc:docMk/>
            <pc:sldMk cId="2608424525" sldId="256"/>
            <ac:spMk id="29" creationId="{AF2F604E-43BE-4DC3-B983-E071523364F8}"/>
          </ac:spMkLst>
        </pc:spChg>
        <pc:spChg chg="add del">
          <ac:chgData name="Greg Philps" userId="2d5d0a41f3b738de" providerId="LiveId" clId="{57F93EDF-6590-4292-84BE-B3D8F3712F18}" dt="2022-02-06T18:27:22.927" v="770" actId="26606"/>
          <ac:spMkLst>
            <pc:docMk/>
            <pc:sldMk cId="2608424525" sldId="256"/>
            <ac:spMk id="30" creationId="{D3796E02-59E7-4F88-B2DD-21B539B839CF}"/>
          </ac:spMkLst>
        </pc:spChg>
        <pc:spChg chg="add del">
          <ac:chgData name="Greg Philps" userId="2d5d0a41f3b738de" providerId="LiveId" clId="{57F93EDF-6590-4292-84BE-B3D8F3712F18}" dt="2022-02-06T18:27:29.539" v="772" actId="26606"/>
          <ac:spMkLst>
            <pc:docMk/>
            <pc:sldMk cId="2608424525" sldId="256"/>
            <ac:spMk id="34" creationId="{097CD68E-23E3-4007-8847-CD0944C4F7BE}"/>
          </ac:spMkLst>
        </pc:spChg>
        <pc:spChg chg="add del">
          <ac:chgData name="Greg Philps" userId="2d5d0a41f3b738de" providerId="LiveId" clId="{57F93EDF-6590-4292-84BE-B3D8F3712F18}" dt="2022-02-06T18:27:29.539" v="772" actId="26606"/>
          <ac:spMkLst>
            <pc:docMk/>
            <pc:sldMk cId="2608424525" sldId="256"/>
            <ac:spMk id="35" creationId="{08C9B587-E65E-4B52-B37C-ABEBB6E87928}"/>
          </ac:spMkLst>
        </pc:spChg>
        <pc:spChg chg="add del">
          <ac:chgData name="Greg Philps" userId="2d5d0a41f3b738de" providerId="LiveId" clId="{57F93EDF-6590-4292-84BE-B3D8F3712F18}" dt="2022-02-06T18:27:38.901" v="776" actId="26606"/>
          <ac:spMkLst>
            <pc:docMk/>
            <pc:sldMk cId="2608424525" sldId="256"/>
            <ac:spMk id="37" creationId="{716F42E0-28DF-4093-AFC5-CA01F54C8897}"/>
          </ac:spMkLst>
        </pc:spChg>
        <pc:spChg chg="add del">
          <ac:chgData name="Greg Philps" userId="2d5d0a41f3b738de" providerId="LiveId" clId="{57F93EDF-6590-4292-84BE-B3D8F3712F18}" dt="2022-02-06T18:27:38.901" v="776" actId="26606"/>
          <ac:spMkLst>
            <pc:docMk/>
            <pc:sldMk cId="2608424525" sldId="256"/>
            <ac:spMk id="39" creationId="{D5B012D8-7F27-4758-9AC6-C889B154BD73}"/>
          </ac:spMkLst>
        </pc:spChg>
        <pc:spChg chg="add">
          <ac:chgData name="Greg Philps" userId="2d5d0a41f3b738de" providerId="LiveId" clId="{57F93EDF-6590-4292-84BE-B3D8F3712F18}" dt="2022-02-06T18:27:38.916" v="777" actId="26606"/>
          <ac:spMkLst>
            <pc:docMk/>
            <pc:sldMk cId="2608424525" sldId="256"/>
            <ac:spMk id="41" creationId="{934F1179-B481-4F9E-BCA3-AFB972070F83}"/>
          </ac:spMkLst>
        </pc:spChg>
        <pc:spChg chg="add">
          <ac:chgData name="Greg Philps" userId="2d5d0a41f3b738de" providerId="LiveId" clId="{57F93EDF-6590-4292-84BE-B3D8F3712F18}" dt="2022-02-06T18:27:38.916" v="777" actId="26606"/>
          <ac:spMkLst>
            <pc:docMk/>
            <pc:sldMk cId="2608424525" sldId="256"/>
            <ac:spMk id="42" creationId="{827DC2C4-B485-428A-BF4A-472D2967F47F}"/>
          </ac:spMkLst>
        </pc:spChg>
        <pc:spChg chg="add">
          <ac:chgData name="Greg Philps" userId="2d5d0a41f3b738de" providerId="LiveId" clId="{57F93EDF-6590-4292-84BE-B3D8F3712F18}" dt="2022-02-06T18:27:38.916" v="777" actId="26606"/>
          <ac:spMkLst>
            <pc:docMk/>
            <pc:sldMk cId="2608424525" sldId="256"/>
            <ac:spMk id="43" creationId="{EE04B5EB-F158-4507-90DD-BD23620C7CC9}"/>
          </ac:spMkLst>
        </pc:spChg>
        <pc:grpChg chg="add del">
          <ac:chgData name="Greg Philps" userId="2d5d0a41f3b738de" providerId="LiveId" clId="{57F93EDF-6590-4292-84BE-B3D8F3712F18}" dt="2022-02-06T18:27:22.927" v="770" actId="26606"/>
          <ac:grpSpMkLst>
            <pc:docMk/>
            <pc:sldMk cId="2608424525" sldId="256"/>
            <ac:grpSpMk id="31" creationId="{B6AF563D-E130-4C2A-921F-3B1A31BB3E14}"/>
          </ac:grpSpMkLst>
        </pc:grpChg>
        <pc:picChg chg="add del mod">
          <ac:chgData name="Greg Philps" userId="2d5d0a41f3b738de" providerId="LiveId" clId="{57F93EDF-6590-4292-84BE-B3D8F3712F18}" dt="2022-02-06T18:26:29.288" v="748" actId="26606"/>
          <ac:picMkLst>
            <pc:docMk/>
            <pc:sldMk cId="2608424525" sldId="256"/>
            <ac:picMk id="5" creationId="{781E75C5-4E98-4DAC-8A65-90D2529A88AF}"/>
          </ac:picMkLst>
        </pc:picChg>
        <pc:picChg chg="add del">
          <ac:chgData name="Greg Philps" userId="2d5d0a41f3b738de" providerId="LiveId" clId="{57F93EDF-6590-4292-84BE-B3D8F3712F18}" dt="2022-02-06T18:26:32.879" v="752" actId="26606"/>
          <ac:picMkLst>
            <pc:docMk/>
            <pc:sldMk cId="2608424525" sldId="256"/>
            <ac:picMk id="14" creationId="{4119F0EF-E04E-4FD2-8F18-2986163A8715}"/>
          </ac:picMkLst>
        </pc:picChg>
        <pc:picChg chg="add del">
          <ac:chgData name="Greg Philps" userId="2d5d0a41f3b738de" providerId="LiveId" clId="{57F93EDF-6590-4292-84BE-B3D8F3712F18}" dt="2022-02-06T18:26:41.375" v="756" actId="26606"/>
          <ac:picMkLst>
            <pc:docMk/>
            <pc:sldMk cId="2608424525" sldId="256"/>
            <ac:picMk id="17" creationId="{0E225A55-8031-437B-8CE2-D5CB9745AE1E}"/>
          </ac:picMkLst>
        </pc:picChg>
        <pc:picChg chg="add del">
          <ac:chgData name="Greg Philps" userId="2d5d0a41f3b738de" providerId="LiveId" clId="{57F93EDF-6590-4292-84BE-B3D8F3712F18}" dt="2022-02-06T18:27:29.539" v="772" actId="26606"/>
          <ac:picMkLst>
            <pc:docMk/>
            <pc:sldMk cId="2608424525" sldId="256"/>
            <ac:picMk id="21" creationId="{84E140F2-688E-4F0D-8D6D-BFBC91155856}"/>
          </ac:picMkLst>
        </pc:picChg>
        <pc:picChg chg="add del mod">
          <ac:chgData name="Greg Philps" userId="2d5d0a41f3b738de" providerId="LiveId" clId="{57F93EDF-6590-4292-84BE-B3D8F3712F18}" dt="2022-02-06T18:27:38.901" v="776" actId="26606"/>
          <ac:picMkLst>
            <pc:docMk/>
            <pc:sldMk cId="2608424525" sldId="256"/>
            <ac:picMk id="38" creationId="{B5559770-7F0F-4EC8-8B91-E2DB24515C21}"/>
          </ac:picMkLst>
        </pc:picChg>
      </pc:sldChg>
      <pc:sldChg chg="addSp delSp modSp new del mod setBg">
        <pc:chgData name="Greg Philps" userId="2d5d0a41f3b738de" providerId="LiveId" clId="{57F93EDF-6590-4292-84BE-B3D8F3712F18}" dt="2022-02-06T18:58:20.785" v="896" actId="2696"/>
        <pc:sldMkLst>
          <pc:docMk/>
          <pc:sldMk cId="3804829077" sldId="257"/>
        </pc:sldMkLst>
        <pc:spChg chg="mod">
          <ac:chgData name="Greg Philps" userId="2d5d0a41f3b738de" providerId="LiveId" clId="{57F93EDF-6590-4292-84BE-B3D8F3712F18}" dt="2022-02-06T18:27:53.393" v="780" actId="26606"/>
          <ac:spMkLst>
            <pc:docMk/>
            <pc:sldMk cId="3804829077" sldId="257"/>
            <ac:spMk id="2" creationId="{66B44F00-7388-4DE0-AECB-6F8BC85F2FF6}"/>
          </ac:spMkLst>
        </pc:spChg>
        <pc:spChg chg="add del mod">
          <ac:chgData name="Greg Philps" userId="2d5d0a41f3b738de" providerId="LiveId" clId="{57F93EDF-6590-4292-84BE-B3D8F3712F18}" dt="2022-02-06T18:27:03.833" v="764" actId="26606"/>
          <ac:spMkLst>
            <pc:docMk/>
            <pc:sldMk cId="3804829077" sldId="257"/>
            <ac:spMk id="3" creationId="{5ECD269D-D8AA-4134-A9B7-6A2D771B21C2}"/>
          </ac:spMkLst>
        </pc:spChg>
        <pc:spChg chg="add del">
          <ac:chgData name="Greg Philps" userId="2d5d0a41f3b738de" providerId="LiveId" clId="{57F93EDF-6590-4292-84BE-B3D8F3712F18}" dt="2022-02-06T18:26:54.898" v="759" actId="26606"/>
          <ac:spMkLst>
            <pc:docMk/>
            <pc:sldMk cId="3804829077" sldId="257"/>
            <ac:spMk id="8" creationId="{DAF1966E-FD40-4A4A-B61B-C4DF7FA05F06}"/>
          </ac:spMkLst>
        </pc:spChg>
        <pc:spChg chg="add del">
          <ac:chgData name="Greg Philps" userId="2d5d0a41f3b738de" providerId="LiveId" clId="{57F93EDF-6590-4292-84BE-B3D8F3712F18}" dt="2022-02-06T18:27:01.733" v="761" actId="26606"/>
          <ac:spMkLst>
            <pc:docMk/>
            <pc:sldMk cId="3804829077" sldId="257"/>
            <ac:spMk id="9" creationId="{BACC6370-2D7E-4714-9D71-7542949D7D5D}"/>
          </ac:spMkLst>
        </pc:spChg>
        <pc:spChg chg="add del">
          <ac:chgData name="Greg Philps" userId="2d5d0a41f3b738de" providerId="LiveId" clId="{57F93EDF-6590-4292-84BE-B3D8F3712F18}" dt="2022-02-06T18:26:54.898" v="759" actId="26606"/>
          <ac:spMkLst>
            <pc:docMk/>
            <pc:sldMk cId="3804829077" sldId="257"/>
            <ac:spMk id="10" creationId="{047BFA19-D45E-416B-A404-7AF2F3F27017}"/>
          </ac:spMkLst>
        </pc:spChg>
        <pc:spChg chg="add del">
          <ac:chgData name="Greg Philps" userId="2d5d0a41f3b738de" providerId="LiveId" clId="{57F93EDF-6590-4292-84BE-B3D8F3712F18}" dt="2022-02-06T18:27:01.733" v="761" actId="26606"/>
          <ac:spMkLst>
            <pc:docMk/>
            <pc:sldMk cId="3804829077" sldId="257"/>
            <ac:spMk id="11" creationId="{F68B3F68-107C-434F-AA38-110D5EA91B85}"/>
          </ac:spMkLst>
        </pc:spChg>
        <pc:spChg chg="add del">
          <ac:chgData name="Greg Philps" userId="2d5d0a41f3b738de" providerId="LiveId" clId="{57F93EDF-6590-4292-84BE-B3D8F3712F18}" dt="2022-02-06T18:26:54.898" v="759" actId="26606"/>
          <ac:spMkLst>
            <pc:docMk/>
            <pc:sldMk cId="3804829077" sldId="257"/>
            <ac:spMk id="12" creationId="{8E0105E7-23DB-4CF2-8258-FF47C7620F6E}"/>
          </ac:spMkLst>
        </pc:spChg>
        <pc:spChg chg="add del">
          <ac:chgData name="Greg Philps" userId="2d5d0a41f3b738de" providerId="LiveId" clId="{57F93EDF-6590-4292-84BE-B3D8F3712F18}" dt="2022-02-06T18:27:01.733" v="761" actId="26606"/>
          <ac:spMkLst>
            <pc:docMk/>
            <pc:sldMk cId="3804829077" sldId="257"/>
            <ac:spMk id="13" creationId="{AAD0DBB9-1A4B-4391-81D4-CB19F9AB918A}"/>
          </ac:spMkLst>
        </pc:spChg>
        <pc:spChg chg="add del">
          <ac:chgData name="Greg Philps" userId="2d5d0a41f3b738de" providerId="LiveId" clId="{57F93EDF-6590-4292-84BE-B3D8F3712F18}" dt="2022-02-06T18:26:54.898" v="759" actId="26606"/>
          <ac:spMkLst>
            <pc:docMk/>
            <pc:sldMk cId="3804829077" sldId="257"/>
            <ac:spMk id="14" creationId="{074B4F7D-14B2-478B-8BF5-01E4E0C5D263}"/>
          </ac:spMkLst>
        </pc:spChg>
        <pc:spChg chg="add del">
          <ac:chgData name="Greg Philps" userId="2d5d0a41f3b738de" providerId="LiveId" clId="{57F93EDF-6590-4292-84BE-B3D8F3712F18}" dt="2022-02-06T18:27:01.733" v="761" actId="26606"/>
          <ac:spMkLst>
            <pc:docMk/>
            <pc:sldMk cId="3804829077" sldId="257"/>
            <ac:spMk id="15" creationId="{063BBA22-50EA-4C4D-BE05-F1CE4E63AA56}"/>
          </ac:spMkLst>
        </pc:spChg>
        <pc:spChg chg="add del">
          <ac:chgData name="Greg Philps" userId="2d5d0a41f3b738de" providerId="LiveId" clId="{57F93EDF-6590-4292-84BE-B3D8F3712F18}" dt="2022-02-06T18:27:03.818" v="763" actId="26606"/>
          <ac:spMkLst>
            <pc:docMk/>
            <pc:sldMk cId="3804829077" sldId="257"/>
            <ac:spMk id="17" creationId="{BACC6370-2D7E-4714-9D71-7542949D7D5D}"/>
          </ac:spMkLst>
        </pc:spChg>
        <pc:spChg chg="add del">
          <ac:chgData name="Greg Philps" userId="2d5d0a41f3b738de" providerId="LiveId" clId="{57F93EDF-6590-4292-84BE-B3D8F3712F18}" dt="2022-02-06T18:27:03.818" v="763" actId="26606"/>
          <ac:spMkLst>
            <pc:docMk/>
            <pc:sldMk cId="3804829077" sldId="257"/>
            <ac:spMk id="18" creationId="{F68B3F68-107C-434F-AA38-110D5EA91B85}"/>
          </ac:spMkLst>
        </pc:spChg>
        <pc:spChg chg="add del">
          <ac:chgData name="Greg Philps" userId="2d5d0a41f3b738de" providerId="LiveId" clId="{57F93EDF-6590-4292-84BE-B3D8F3712F18}" dt="2022-02-06T18:27:03.818" v="763" actId="26606"/>
          <ac:spMkLst>
            <pc:docMk/>
            <pc:sldMk cId="3804829077" sldId="257"/>
            <ac:spMk id="19" creationId="{AAD0DBB9-1A4B-4391-81D4-CB19F9AB918A}"/>
          </ac:spMkLst>
        </pc:spChg>
        <pc:spChg chg="add del">
          <ac:chgData name="Greg Philps" userId="2d5d0a41f3b738de" providerId="LiveId" clId="{57F93EDF-6590-4292-84BE-B3D8F3712F18}" dt="2022-02-06T18:27:03.818" v="763" actId="26606"/>
          <ac:spMkLst>
            <pc:docMk/>
            <pc:sldMk cId="3804829077" sldId="257"/>
            <ac:spMk id="20" creationId="{063BBA22-50EA-4C4D-BE05-F1CE4E63AA56}"/>
          </ac:spMkLst>
        </pc:spChg>
        <pc:spChg chg="add del">
          <ac:chgData name="Greg Philps" userId="2d5d0a41f3b738de" providerId="LiveId" clId="{57F93EDF-6590-4292-84BE-B3D8F3712F18}" dt="2022-02-06T18:27:53.393" v="780" actId="26606"/>
          <ac:spMkLst>
            <pc:docMk/>
            <pc:sldMk cId="3804829077" sldId="257"/>
            <ac:spMk id="23" creationId="{CBB2B1F0-0DD6-4744-9A46-7A344FB48E40}"/>
          </ac:spMkLst>
        </pc:spChg>
        <pc:spChg chg="add del">
          <ac:chgData name="Greg Philps" userId="2d5d0a41f3b738de" providerId="LiveId" clId="{57F93EDF-6590-4292-84BE-B3D8F3712F18}" dt="2022-02-06T18:27:53.393" v="780" actId="26606"/>
          <ac:spMkLst>
            <pc:docMk/>
            <pc:sldMk cId="3804829077" sldId="257"/>
            <ac:spMk id="24" creationId="{52D502E5-F6B4-4D58-B4AE-FC466FF15EE8}"/>
          </ac:spMkLst>
        </pc:spChg>
        <pc:spChg chg="add del">
          <ac:chgData name="Greg Philps" userId="2d5d0a41f3b738de" providerId="LiveId" clId="{57F93EDF-6590-4292-84BE-B3D8F3712F18}" dt="2022-02-06T18:27:53.393" v="780" actId="26606"/>
          <ac:spMkLst>
            <pc:docMk/>
            <pc:sldMk cId="3804829077" sldId="257"/>
            <ac:spMk id="25" creationId="{9DECDBF4-02B6-4BB4-B65B-B8107AD6A9E8}"/>
          </ac:spMkLst>
        </pc:spChg>
        <pc:spChg chg="add mod">
          <ac:chgData name="Greg Philps" userId="2d5d0a41f3b738de" providerId="LiveId" clId="{57F93EDF-6590-4292-84BE-B3D8F3712F18}" dt="2022-02-06T18:54:35.777" v="821" actId="21"/>
          <ac:spMkLst>
            <pc:docMk/>
            <pc:sldMk cId="3804829077" sldId="257"/>
            <ac:spMk id="26" creationId="{5ECD269D-D8AA-4134-A9B7-6A2D771B21C2}"/>
          </ac:spMkLst>
        </pc:spChg>
        <pc:spChg chg="add">
          <ac:chgData name="Greg Philps" userId="2d5d0a41f3b738de" providerId="LiveId" clId="{57F93EDF-6590-4292-84BE-B3D8F3712F18}" dt="2022-02-06T18:27:53.393" v="780" actId="26606"/>
          <ac:spMkLst>
            <pc:docMk/>
            <pc:sldMk cId="3804829077" sldId="257"/>
            <ac:spMk id="31" creationId="{081EA652-8C6A-4E69-BEB9-170809474553}"/>
          </ac:spMkLst>
        </pc:spChg>
        <pc:spChg chg="add">
          <ac:chgData name="Greg Philps" userId="2d5d0a41f3b738de" providerId="LiveId" clId="{57F93EDF-6590-4292-84BE-B3D8F3712F18}" dt="2022-02-06T18:27:53.393" v="780" actId="26606"/>
          <ac:spMkLst>
            <pc:docMk/>
            <pc:sldMk cId="3804829077" sldId="257"/>
            <ac:spMk id="33" creationId="{5298780A-33B9-4EA2-8F67-DE68AD62841B}"/>
          </ac:spMkLst>
        </pc:spChg>
        <pc:spChg chg="add">
          <ac:chgData name="Greg Philps" userId="2d5d0a41f3b738de" providerId="LiveId" clId="{57F93EDF-6590-4292-84BE-B3D8F3712F18}" dt="2022-02-06T18:27:53.393" v="780" actId="26606"/>
          <ac:spMkLst>
            <pc:docMk/>
            <pc:sldMk cId="3804829077" sldId="257"/>
            <ac:spMk id="35" creationId="{7F488E8B-4E1E-4402-8935-D4E6C02615C7}"/>
          </ac:spMkLst>
        </pc:spChg>
        <pc:graphicFrameChg chg="add del">
          <ac:chgData name="Greg Philps" userId="2d5d0a41f3b738de" providerId="LiveId" clId="{57F93EDF-6590-4292-84BE-B3D8F3712F18}" dt="2022-02-06T18:27:01.733" v="761" actId="26606"/>
          <ac:graphicFrameMkLst>
            <pc:docMk/>
            <pc:sldMk cId="3804829077" sldId="257"/>
            <ac:graphicFrameMk id="5" creationId="{0B230024-28B9-4855-AF72-7F5675E32423}"/>
          </ac:graphicFrameMkLst>
        </pc:graphicFrameChg>
        <pc:graphicFrameChg chg="add del">
          <ac:chgData name="Greg Philps" userId="2d5d0a41f3b738de" providerId="LiveId" clId="{57F93EDF-6590-4292-84BE-B3D8F3712F18}" dt="2022-02-06T18:27:03.818" v="763" actId="26606"/>
          <ac:graphicFrameMkLst>
            <pc:docMk/>
            <pc:sldMk cId="3804829077" sldId="257"/>
            <ac:graphicFrameMk id="21" creationId="{9D552EC8-920D-4998-B885-096CB767BBBA}"/>
          </ac:graphicFrameMkLst>
        </pc:graphicFrameChg>
      </pc:sldChg>
      <pc:sldChg chg="addSp delSp modSp new mod setBg delDesignElem chgLayout">
        <pc:chgData name="Greg Philps" userId="2d5d0a41f3b738de" providerId="LiveId" clId="{57F93EDF-6590-4292-84BE-B3D8F3712F18}" dt="2022-02-06T19:11:49.556" v="1305"/>
        <pc:sldMkLst>
          <pc:docMk/>
          <pc:sldMk cId="2263186056" sldId="258"/>
        </pc:sldMkLst>
        <pc:spChg chg="mod ord">
          <ac:chgData name="Greg Philps" userId="2d5d0a41f3b738de" providerId="LiveId" clId="{57F93EDF-6590-4292-84BE-B3D8F3712F18}" dt="2022-02-06T19:01:16.810" v="901" actId="700"/>
          <ac:spMkLst>
            <pc:docMk/>
            <pc:sldMk cId="2263186056" sldId="258"/>
            <ac:spMk id="2" creationId="{569B0755-C6B1-4348-A1D4-FA2538772BAC}"/>
          </ac:spMkLst>
        </pc:spChg>
        <pc:spChg chg="mod ord">
          <ac:chgData name="Greg Philps" userId="2d5d0a41f3b738de" providerId="LiveId" clId="{57F93EDF-6590-4292-84BE-B3D8F3712F18}" dt="2022-02-06T19:09:08.728" v="1283" actId="14100"/>
          <ac:spMkLst>
            <pc:docMk/>
            <pc:sldMk cId="2263186056" sldId="258"/>
            <ac:spMk id="3" creationId="{E7310C54-E64B-4753-9F86-FD6C89DC378A}"/>
          </ac:spMkLst>
        </pc:spChg>
        <pc:spChg chg="add mod">
          <ac:chgData name="Greg Philps" userId="2d5d0a41f3b738de" providerId="LiveId" clId="{57F93EDF-6590-4292-84BE-B3D8F3712F18}" dt="2022-02-06T19:08:53.240" v="1282" actId="1076"/>
          <ac:spMkLst>
            <pc:docMk/>
            <pc:sldMk cId="2263186056" sldId="258"/>
            <ac:spMk id="7" creationId="{BA62159E-FE2E-4763-A358-E45A4EDDA129}"/>
          </ac:spMkLst>
        </pc:spChg>
        <pc:spChg chg="add del">
          <ac:chgData name="Greg Philps" userId="2d5d0a41f3b738de" providerId="LiveId" clId="{57F93EDF-6590-4292-84BE-B3D8F3712F18}" dt="2022-02-06T19:01:16.810" v="901" actId="700"/>
          <ac:spMkLst>
            <pc:docMk/>
            <pc:sldMk cId="2263186056" sldId="258"/>
            <ac:spMk id="8" creationId="{081EA652-8C6A-4E69-BEB9-170809474553}"/>
          </ac:spMkLst>
        </pc:spChg>
        <pc:spChg chg="add del">
          <ac:chgData name="Greg Philps" userId="2d5d0a41f3b738de" providerId="LiveId" clId="{57F93EDF-6590-4292-84BE-B3D8F3712F18}" dt="2022-02-06T19:01:16.810" v="901" actId="700"/>
          <ac:spMkLst>
            <pc:docMk/>
            <pc:sldMk cId="2263186056" sldId="258"/>
            <ac:spMk id="10" creationId="{5298780A-33B9-4EA2-8F67-DE68AD62841B}"/>
          </ac:spMkLst>
        </pc:spChg>
        <pc:spChg chg="add del">
          <ac:chgData name="Greg Philps" userId="2d5d0a41f3b738de" providerId="LiveId" clId="{57F93EDF-6590-4292-84BE-B3D8F3712F18}" dt="2022-02-06T19:01:16.810" v="901" actId="700"/>
          <ac:spMkLst>
            <pc:docMk/>
            <pc:sldMk cId="2263186056" sldId="258"/>
            <ac:spMk id="12" creationId="{7F488E8B-4E1E-4402-8935-D4E6C02615C7}"/>
          </ac:spMkLst>
        </pc:spChg>
      </pc:sldChg>
      <pc:sldChg chg="addSp delSp modSp new mod setBg delDesignElem chgLayout">
        <pc:chgData name="Greg Philps" userId="2d5d0a41f3b738de" providerId="LiveId" clId="{57F93EDF-6590-4292-84BE-B3D8F3712F18}" dt="2022-02-06T19:11:49.556" v="1305"/>
        <pc:sldMkLst>
          <pc:docMk/>
          <pc:sldMk cId="3169525321" sldId="259"/>
        </pc:sldMkLst>
        <pc:spChg chg="mod ord">
          <ac:chgData name="Greg Philps" userId="2d5d0a41f3b738de" providerId="LiveId" clId="{57F93EDF-6590-4292-84BE-B3D8F3712F18}" dt="2022-02-06T19:01:30.010" v="902" actId="700"/>
          <ac:spMkLst>
            <pc:docMk/>
            <pc:sldMk cId="3169525321" sldId="259"/>
            <ac:spMk id="2" creationId="{4678C47C-34BF-45D5-A371-0C728EC2C85E}"/>
          </ac:spMkLst>
        </pc:spChg>
        <pc:spChg chg="mod ord">
          <ac:chgData name="Greg Philps" userId="2d5d0a41f3b738de" providerId="LiveId" clId="{57F93EDF-6590-4292-84BE-B3D8F3712F18}" dt="2022-02-06T19:01:30.010" v="902" actId="700"/>
          <ac:spMkLst>
            <pc:docMk/>
            <pc:sldMk cId="3169525321" sldId="259"/>
            <ac:spMk id="3" creationId="{28DBFB4D-587A-4EB1-BDE9-A062615E3951}"/>
          </ac:spMkLst>
        </pc:spChg>
        <pc:spChg chg="add del">
          <ac:chgData name="Greg Philps" userId="2d5d0a41f3b738de" providerId="LiveId" clId="{57F93EDF-6590-4292-84BE-B3D8F3712F18}" dt="2022-02-06T19:01:30.010" v="902" actId="700"/>
          <ac:spMkLst>
            <pc:docMk/>
            <pc:sldMk cId="3169525321" sldId="259"/>
            <ac:spMk id="8" creationId="{081EA652-8C6A-4E69-BEB9-170809474553}"/>
          </ac:spMkLst>
        </pc:spChg>
        <pc:spChg chg="add del">
          <ac:chgData name="Greg Philps" userId="2d5d0a41f3b738de" providerId="LiveId" clId="{57F93EDF-6590-4292-84BE-B3D8F3712F18}" dt="2022-02-06T19:01:30.010" v="902" actId="700"/>
          <ac:spMkLst>
            <pc:docMk/>
            <pc:sldMk cId="3169525321" sldId="259"/>
            <ac:spMk id="10" creationId="{5298780A-33B9-4EA2-8F67-DE68AD62841B}"/>
          </ac:spMkLst>
        </pc:spChg>
        <pc:spChg chg="add del">
          <ac:chgData name="Greg Philps" userId="2d5d0a41f3b738de" providerId="LiveId" clId="{57F93EDF-6590-4292-84BE-B3D8F3712F18}" dt="2022-02-06T19:01:30.010" v="902" actId="700"/>
          <ac:spMkLst>
            <pc:docMk/>
            <pc:sldMk cId="3169525321" sldId="259"/>
            <ac:spMk id="12" creationId="{7F488E8B-4E1E-4402-8935-D4E6C02615C7}"/>
          </ac:spMkLst>
        </pc:spChg>
      </pc:sldChg>
      <pc:sldChg chg="addSp delSp modSp new mod setBg delDesignElem chgLayout">
        <pc:chgData name="Greg Philps" userId="2d5d0a41f3b738de" providerId="LiveId" clId="{57F93EDF-6590-4292-84BE-B3D8F3712F18}" dt="2022-02-06T19:11:49.556" v="1305"/>
        <pc:sldMkLst>
          <pc:docMk/>
          <pc:sldMk cId="855909141" sldId="260"/>
        </pc:sldMkLst>
        <pc:spChg chg="mod ord">
          <ac:chgData name="Greg Philps" userId="2d5d0a41f3b738de" providerId="LiveId" clId="{57F93EDF-6590-4292-84BE-B3D8F3712F18}" dt="2022-02-06T19:01:37.719" v="903" actId="700"/>
          <ac:spMkLst>
            <pc:docMk/>
            <pc:sldMk cId="855909141" sldId="260"/>
            <ac:spMk id="2" creationId="{08DEAC76-D116-4D94-9A80-6BFEE087B895}"/>
          </ac:spMkLst>
        </pc:spChg>
        <pc:spChg chg="mod ord">
          <ac:chgData name="Greg Philps" userId="2d5d0a41f3b738de" providerId="LiveId" clId="{57F93EDF-6590-4292-84BE-B3D8F3712F18}" dt="2022-02-06T19:01:37.719" v="903" actId="700"/>
          <ac:spMkLst>
            <pc:docMk/>
            <pc:sldMk cId="855909141" sldId="260"/>
            <ac:spMk id="3" creationId="{48EB26BA-EA22-4EB5-91EB-BAB16EF53684}"/>
          </ac:spMkLst>
        </pc:spChg>
        <pc:spChg chg="add del">
          <ac:chgData name="Greg Philps" userId="2d5d0a41f3b738de" providerId="LiveId" clId="{57F93EDF-6590-4292-84BE-B3D8F3712F18}" dt="2022-02-06T19:01:37.719" v="903" actId="700"/>
          <ac:spMkLst>
            <pc:docMk/>
            <pc:sldMk cId="855909141" sldId="260"/>
            <ac:spMk id="8" creationId="{081EA652-8C6A-4E69-BEB9-170809474553}"/>
          </ac:spMkLst>
        </pc:spChg>
        <pc:spChg chg="add del">
          <ac:chgData name="Greg Philps" userId="2d5d0a41f3b738de" providerId="LiveId" clId="{57F93EDF-6590-4292-84BE-B3D8F3712F18}" dt="2022-02-06T19:01:37.719" v="903" actId="700"/>
          <ac:spMkLst>
            <pc:docMk/>
            <pc:sldMk cId="855909141" sldId="260"/>
            <ac:spMk id="10" creationId="{5298780A-33B9-4EA2-8F67-DE68AD62841B}"/>
          </ac:spMkLst>
        </pc:spChg>
        <pc:spChg chg="add del">
          <ac:chgData name="Greg Philps" userId="2d5d0a41f3b738de" providerId="LiveId" clId="{57F93EDF-6590-4292-84BE-B3D8F3712F18}" dt="2022-02-06T19:01:37.719" v="903" actId="700"/>
          <ac:spMkLst>
            <pc:docMk/>
            <pc:sldMk cId="855909141" sldId="260"/>
            <ac:spMk id="12" creationId="{7F488E8B-4E1E-4402-8935-D4E6C02615C7}"/>
          </ac:spMkLst>
        </pc:spChg>
      </pc:sldChg>
      <pc:sldChg chg="modSp new mod">
        <pc:chgData name="Greg Philps" userId="2d5d0a41f3b738de" providerId="LiveId" clId="{57F93EDF-6590-4292-84BE-B3D8F3712F18}" dt="2022-02-06T18:54:43.374" v="824" actId="20577"/>
        <pc:sldMkLst>
          <pc:docMk/>
          <pc:sldMk cId="4014718368" sldId="261"/>
        </pc:sldMkLst>
        <pc:spChg chg="mod">
          <ac:chgData name="Greg Philps" userId="2d5d0a41f3b738de" providerId="LiveId" clId="{57F93EDF-6590-4292-84BE-B3D8F3712F18}" dt="2022-02-06T18:54:15.601" v="820" actId="20577"/>
          <ac:spMkLst>
            <pc:docMk/>
            <pc:sldMk cId="4014718368" sldId="261"/>
            <ac:spMk id="2" creationId="{1AD703BC-C7F4-4B06-819A-9ECEFFD71DB4}"/>
          </ac:spMkLst>
        </pc:spChg>
        <pc:spChg chg="mod">
          <ac:chgData name="Greg Philps" userId="2d5d0a41f3b738de" providerId="LiveId" clId="{57F93EDF-6590-4292-84BE-B3D8F3712F18}" dt="2022-02-06T18:54:43.374" v="824" actId="20577"/>
          <ac:spMkLst>
            <pc:docMk/>
            <pc:sldMk cId="4014718368" sldId="261"/>
            <ac:spMk id="3" creationId="{D05B1D09-49BA-4BDF-9FBC-B0108456D1D5}"/>
          </ac:spMkLst>
        </pc:spChg>
      </pc:sldChg>
      <pc:sldChg chg="addSp delSp modSp new mod modClrScheme chgLayout">
        <pc:chgData name="Greg Philps" userId="2d5d0a41f3b738de" providerId="LiveId" clId="{57F93EDF-6590-4292-84BE-B3D8F3712F18}" dt="2022-02-06T18:57:53.815" v="894" actId="20577"/>
        <pc:sldMkLst>
          <pc:docMk/>
          <pc:sldMk cId="3884131976" sldId="262"/>
        </pc:sldMkLst>
        <pc:spChg chg="del mod ord">
          <ac:chgData name="Greg Philps" userId="2d5d0a41f3b738de" providerId="LiveId" clId="{57F93EDF-6590-4292-84BE-B3D8F3712F18}" dt="2022-02-06T18:55:27.878" v="826" actId="700"/>
          <ac:spMkLst>
            <pc:docMk/>
            <pc:sldMk cId="3884131976" sldId="262"/>
            <ac:spMk id="2" creationId="{97B30948-F9EF-486C-8671-9D081FEA1951}"/>
          </ac:spMkLst>
        </pc:spChg>
        <pc:spChg chg="del mod ord">
          <ac:chgData name="Greg Philps" userId="2d5d0a41f3b738de" providerId="LiveId" clId="{57F93EDF-6590-4292-84BE-B3D8F3712F18}" dt="2022-02-06T18:55:27.878" v="826" actId="700"/>
          <ac:spMkLst>
            <pc:docMk/>
            <pc:sldMk cId="3884131976" sldId="262"/>
            <ac:spMk id="3" creationId="{CC53E9C1-70A2-4245-B4E2-11F74F0D2DF1}"/>
          </ac:spMkLst>
        </pc:spChg>
        <pc:spChg chg="add mod ord">
          <ac:chgData name="Greg Philps" userId="2d5d0a41f3b738de" providerId="LiveId" clId="{57F93EDF-6590-4292-84BE-B3D8F3712F18}" dt="2022-02-06T18:57:35.525" v="857" actId="20577"/>
          <ac:spMkLst>
            <pc:docMk/>
            <pc:sldMk cId="3884131976" sldId="262"/>
            <ac:spMk id="4" creationId="{95E2DAEE-2AC6-4492-832B-9D5ACF64C46E}"/>
          </ac:spMkLst>
        </pc:spChg>
        <pc:spChg chg="add mod ord">
          <ac:chgData name="Greg Philps" userId="2d5d0a41f3b738de" providerId="LiveId" clId="{57F93EDF-6590-4292-84BE-B3D8F3712F18}" dt="2022-02-06T18:57:53.815" v="894" actId="20577"/>
          <ac:spMkLst>
            <pc:docMk/>
            <pc:sldMk cId="3884131976" sldId="262"/>
            <ac:spMk id="5" creationId="{78204D91-F6BB-4B72-BFE8-71298981EAB6}"/>
          </ac:spMkLst>
        </pc:spChg>
      </pc:sldChg>
      <pc:sldMasterChg chg="addSp modSp mod setBg modSldLayout">
        <pc:chgData name="Greg Philps" userId="2d5d0a41f3b738de" providerId="LiveId" clId="{57F93EDF-6590-4292-84BE-B3D8F3712F18}" dt="2022-02-06T19:16:17.436" v="1313" actId="114"/>
        <pc:sldMasterMkLst>
          <pc:docMk/>
          <pc:sldMasterMk cId="276611259" sldId="2147483648"/>
        </pc:sldMasterMkLst>
        <pc:spChg chg="mod">
          <ac:chgData name="Greg Philps" userId="2d5d0a41f3b738de" providerId="LiveId" clId="{57F93EDF-6590-4292-84BE-B3D8F3712F18}" dt="2022-02-06T19:13:15.225" v="1308" actId="114"/>
          <ac:spMkLst>
            <pc:docMk/>
            <pc:sldMasterMk cId="276611259" sldId="2147483648"/>
            <ac:spMk id="4" creationId="{A1DCC04B-557E-4ED7-85BD-14579C450807}"/>
          </ac:spMkLst>
        </pc:spChg>
        <pc:spChg chg="mod">
          <ac:chgData name="Greg Philps" userId="2d5d0a41f3b738de" providerId="LiveId" clId="{57F93EDF-6590-4292-84BE-B3D8F3712F18}" dt="2022-02-06T19:16:17.436" v="1313" actId="114"/>
          <ac:spMkLst>
            <pc:docMk/>
            <pc:sldMasterMk cId="276611259" sldId="2147483648"/>
            <ac:spMk id="6" creationId="{0D262F9C-AB5D-458C-8BBA-7F630D80D262}"/>
          </ac:spMkLst>
        </pc:spChg>
        <pc:picChg chg="add mod">
          <ac:chgData name="Greg Philps" userId="2d5d0a41f3b738de" providerId="LiveId" clId="{57F93EDF-6590-4292-84BE-B3D8F3712F18}" dt="2022-02-06T18:59:41.653" v="899"/>
          <ac:picMkLst>
            <pc:docMk/>
            <pc:sldMasterMk cId="276611259" sldId="2147483648"/>
            <ac:picMk id="7" creationId="{D3713727-FB1A-4988-8245-A87ECDA94FB7}"/>
          </ac:picMkLst>
        </pc:picChg>
        <pc:sldLayoutChg chg="addSp delSp modSp mod setBg">
          <pc:chgData name="Greg Philps" userId="2d5d0a41f3b738de" providerId="LiveId" clId="{57F93EDF-6590-4292-84BE-B3D8F3712F18}" dt="2022-02-06T19:13:52.617" v="1310"/>
          <pc:sldLayoutMkLst>
            <pc:docMk/>
            <pc:sldMasterMk cId="276611259" sldId="2147483648"/>
            <pc:sldLayoutMk cId="2662809466" sldId="2147483649"/>
          </pc:sldLayoutMkLst>
          <pc:picChg chg="add del mod ord">
            <ac:chgData name="Greg Philps" userId="2d5d0a41f3b738de" providerId="LiveId" clId="{57F93EDF-6590-4292-84BE-B3D8F3712F18}" dt="2022-02-06T18:59:34.608" v="898" actId="21"/>
            <ac:picMkLst>
              <pc:docMk/>
              <pc:sldMasterMk cId="276611259" sldId="2147483648"/>
              <pc:sldLayoutMk cId="2662809466" sldId="2147483649"/>
              <ac:picMk id="8" creationId="{01487A5F-E6FD-4E70-8BC6-CE8EEBB79734}"/>
            </ac:picMkLst>
          </pc:picChg>
        </pc:sldLayoutChg>
        <pc:sldLayoutChg chg="addSp delSp modSp mod setBg">
          <pc:chgData name="Greg Philps" userId="2d5d0a41f3b738de" providerId="LiveId" clId="{57F93EDF-6590-4292-84BE-B3D8F3712F18}" dt="2022-02-06T19:13:52.617" v="1310"/>
          <pc:sldLayoutMkLst>
            <pc:docMk/>
            <pc:sldMasterMk cId="276611259" sldId="2147483648"/>
            <pc:sldLayoutMk cId="2129143289" sldId="2147483650"/>
          </pc:sldLayoutMkLst>
          <pc:spChg chg="mod">
            <ac:chgData name="Greg Philps" userId="2d5d0a41f3b738de" providerId="LiveId" clId="{57F93EDF-6590-4292-84BE-B3D8F3712F18}" dt="2022-02-06T18:57:02.990" v="833" actId="14100"/>
            <ac:spMkLst>
              <pc:docMk/>
              <pc:sldMasterMk cId="276611259" sldId="2147483648"/>
              <pc:sldLayoutMk cId="2129143289" sldId="2147483650"/>
              <ac:spMk id="2" creationId="{86DE1C57-276E-46CA-99B3-1C12AC331E45}"/>
            </ac:spMkLst>
          </pc:spChg>
          <pc:spChg chg="mod">
            <ac:chgData name="Greg Philps" userId="2d5d0a41f3b738de" providerId="LiveId" clId="{57F93EDF-6590-4292-84BE-B3D8F3712F18}" dt="2022-02-06T18:56:54.043" v="831" actId="14100"/>
            <ac:spMkLst>
              <pc:docMk/>
              <pc:sldMasterMk cId="276611259" sldId="2147483648"/>
              <pc:sldLayoutMk cId="2129143289" sldId="2147483650"/>
              <ac:spMk id="3" creationId="{35A88857-447D-432A-BC55-83E1E2A8FBEB}"/>
            </ac:spMkLst>
          </pc:spChg>
          <pc:spChg chg="mod">
            <ac:chgData name="Greg Philps" userId="2d5d0a41f3b738de" providerId="LiveId" clId="{57F93EDF-6590-4292-84BE-B3D8F3712F18}" dt="2022-02-06T19:12:58.661" v="1306" actId="21"/>
            <ac:spMkLst>
              <pc:docMk/>
              <pc:sldMasterMk cId="276611259" sldId="2147483648"/>
              <pc:sldLayoutMk cId="2129143289" sldId="2147483650"/>
              <ac:spMk id="4" creationId="{A76941C1-6117-4C45-B7D0-002487014CD0}"/>
            </ac:spMkLst>
          </pc:spChg>
          <pc:picChg chg="add del mod ord">
            <ac:chgData name="Greg Philps" userId="2d5d0a41f3b738de" providerId="LiveId" clId="{57F93EDF-6590-4292-84BE-B3D8F3712F18}" dt="2022-02-06T18:59:59.002" v="900" actId="478"/>
            <ac:picMkLst>
              <pc:docMk/>
              <pc:sldMasterMk cId="276611259" sldId="2147483648"/>
              <pc:sldLayoutMk cId="2129143289" sldId="2147483650"/>
              <ac:picMk id="8" creationId="{3DB0DD83-D27A-4E47-AA57-824602E7F9F1}"/>
            </ac:picMkLst>
          </pc:picChg>
        </pc:sldLayoutChg>
        <pc:sldLayoutChg chg="setBg">
          <pc:chgData name="Greg Philps" userId="2d5d0a41f3b738de" providerId="LiveId" clId="{57F93EDF-6590-4292-84BE-B3D8F3712F18}" dt="2022-02-06T19:13:52.617" v="1310"/>
          <pc:sldLayoutMkLst>
            <pc:docMk/>
            <pc:sldMasterMk cId="276611259" sldId="2147483648"/>
            <pc:sldLayoutMk cId="3248438760" sldId="2147483651"/>
          </pc:sldLayoutMkLst>
        </pc:sldLayoutChg>
        <pc:sldLayoutChg chg="setBg">
          <pc:chgData name="Greg Philps" userId="2d5d0a41f3b738de" providerId="LiveId" clId="{57F93EDF-6590-4292-84BE-B3D8F3712F18}" dt="2022-02-06T19:13:52.617" v="1310"/>
          <pc:sldLayoutMkLst>
            <pc:docMk/>
            <pc:sldMasterMk cId="276611259" sldId="2147483648"/>
            <pc:sldLayoutMk cId="2714736569" sldId="2147483652"/>
          </pc:sldLayoutMkLst>
        </pc:sldLayoutChg>
        <pc:sldLayoutChg chg="setBg">
          <pc:chgData name="Greg Philps" userId="2d5d0a41f3b738de" providerId="LiveId" clId="{57F93EDF-6590-4292-84BE-B3D8F3712F18}" dt="2022-02-06T19:13:52.617" v="1310"/>
          <pc:sldLayoutMkLst>
            <pc:docMk/>
            <pc:sldMasterMk cId="276611259" sldId="2147483648"/>
            <pc:sldLayoutMk cId="2554605448" sldId="2147483653"/>
          </pc:sldLayoutMkLst>
        </pc:sldLayoutChg>
        <pc:sldLayoutChg chg="setBg">
          <pc:chgData name="Greg Philps" userId="2d5d0a41f3b738de" providerId="LiveId" clId="{57F93EDF-6590-4292-84BE-B3D8F3712F18}" dt="2022-02-06T19:13:52.617" v="1310"/>
          <pc:sldLayoutMkLst>
            <pc:docMk/>
            <pc:sldMasterMk cId="276611259" sldId="2147483648"/>
            <pc:sldLayoutMk cId="2187692871" sldId="2147483654"/>
          </pc:sldLayoutMkLst>
        </pc:sldLayoutChg>
        <pc:sldLayoutChg chg="setBg">
          <pc:chgData name="Greg Philps" userId="2d5d0a41f3b738de" providerId="LiveId" clId="{57F93EDF-6590-4292-84BE-B3D8F3712F18}" dt="2022-02-06T19:13:52.617" v="1310"/>
          <pc:sldLayoutMkLst>
            <pc:docMk/>
            <pc:sldMasterMk cId="276611259" sldId="2147483648"/>
            <pc:sldLayoutMk cId="4069479359" sldId="2147483655"/>
          </pc:sldLayoutMkLst>
        </pc:sldLayoutChg>
        <pc:sldLayoutChg chg="setBg">
          <pc:chgData name="Greg Philps" userId="2d5d0a41f3b738de" providerId="LiveId" clId="{57F93EDF-6590-4292-84BE-B3D8F3712F18}" dt="2022-02-06T19:13:52.617" v="1310"/>
          <pc:sldLayoutMkLst>
            <pc:docMk/>
            <pc:sldMasterMk cId="276611259" sldId="2147483648"/>
            <pc:sldLayoutMk cId="2779644454" sldId="2147483656"/>
          </pc:sldLayoutMkLst>
        </pc:sldLayoutChg>
        <pc:sldLayoutChg chg="setBg">
          <pc:chgData name="Greg Philps" userId="2d5d0a41f3b738de" providerId="LiveId" clId="{57F93EDF-6590-4292-84BE-B3D8F3712F18}" dt="2022-02-06T19:13:52.617" v="1310"/>
          <pc:sldLayoutMkLst>
            <pc:docMk/>
            <pc:sldMasterMk cId="276611259" sldId="2147483648"/>
            <pc:sldLayoutMk cId="1729874647" sldId="2147483657"/>
          </pc:sldLayoutMkLst>
        </pc:sldLayoutChg>
        <pc:sldLayoutChg chg="setBg">
          <pc:chgData name="Greg Philps" userId="2d5d0a41f3b738de" providerId="LiveId" clId="{57F93EDF-6590-4292-84BE-B3D8F3712F18}" dt="2022-02-06T19:13:52.617" v="1310"/>
          <pc:sldLayoutMkLst>
            <pc:docMk/>
            <pc:sldMasterMk cId="276611259" sldId="2147483648"/>
            <pc:sldLayoutMk cId="1516278511" sldId="2147483658"/>
          </pc:sldLayoutMkLst>
        </pc:sldLayoutChg>
        <pc:sldLayoutChg chg="setBg">
          <pc:chgData name="Greg Philps" userId="2d5d0a41f3b738de" providerId="LiveId" clId="{57F93EDF-6590-4292-84BE-B3D8F3712F18}" dt="2022-02-06T19:13:52.617" v="1310"/>
          <pc:sldLayoutMkLst>
            <pc:docMk/>
            <pc:sldMasterMk cId="276611259" sldId="2147483648"/>
            <pc:sldLayoutMk cId="418931552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05C68-F29A-4B91-AA52-B29924AA5B3E}" type="datetimeFigureOut">
              <a:rPr lang="en-CA" smtClean="0"/>
              <a:t>2022-05-18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692A45-8320-46A6-B07F-F21DF93C8FDB}" type="slidenum">
              <a:rPr lang="en-CA" smtClean="0"/>
              <a:t>‹#›</a:t>
            </a:fld>
            <a:endParaRPr lang="en-CA"/>
          </a:p>
        </p:txBody>
      </p:sp>
    </p:spTree>
    <p:extLst>
      <p:ext uri="{BB962C8B-B14F-4D97-AF65-F5344CB8AC3E}">
        <p14:creationId xmlns:p14="http://schemas.microsoft.com/office/powerpoint/2010/main" val="49956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on </a:t>
            </a:r>
            <a:r>
              <a:rPr lang="en-CA" dirty="0" err="1"/>
              <a:t>PowerToys</a:t>
            </a:r>
            <a:r>
              <a:rPr lang="en-CA" dirty="0"/>
              <a:t> \ Awake</a:t>
            </a:r>
          </a:p>
          <a:p>
            <a:pPr marL="171450" indent="-171450">
              <a:buFont typeface="Arial" panose="020B0604020202020204" pitchFamily="34" charset="0"/>
              <a:buChar char="•"/>
            </a:pPr>
            <a:r>
              <a:rPr lang="en-CA" dirty="0"/>
              <a:t>Open PowerPoint</a:t>
            </a:r>
          </a:p>
          <a:p>
            <a:pPr marL="0" indent="0">
              <a:buFont typeface="Arial" panose="020B0604020202020204" pitchFamily="34" charset="0"/>
              <a:buNone/>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&lt; VIDEO NOTES &gt;</a:t>
            </a:r>
          </a:p>
          <a:p>
            <a:endParaRPr lang="en-CA" dirty="0"/>
          </a:p>
          <a:p>
            <a:r>
              <a:rPr lang="en-CA" dirty="0"/>
              <a:t>Hi everyone, Greg Philps here. I’ve been impressed so much recently by the new custom visual, DENEB, that Daniel Marsh-Patrick has made available for Power BI. This custom visual allows the use of the VEGA-LITE JSON-based language to describe a visual in full code. VEGA-LITE is a DECLARATIVE language, not an IMPERATIVE one, in that it describes what a visual should do rather that how it should do it.</a:t>
            </a:r>
          </a:p>
          <a:p>
            <a:endParaRPr lang="en-CA" dirty="0"/>
          </a:p>
          <a:p>
            <a:r>
              <a:rPr lang="en-CA" dirty="0"/>
              <a:t>VEGA-LITE has been around for a while and is a well-established grammar for interactive graphics.</a:t>
            </a:r>
          </a:p>
          <a:p>
            <a:endParaRPr lang="en-CA" dirty="0"/>
          </a:p>
          <a:p>
            <a:r>
              <a:rPr lang="en-CA" dirty="0"/>
              <a:t>The DENEB custom visual allows visuals to be coded in VEGA-LITE to use data from within Power BI files. DENEB further is fully-integrated with Power BI in that it responds to the selections made in other Power BI visuals (for example, slicers) and adjusts the data displayed accordingly.</a:t>
            </a:r>
          </a:p>
          <a:p>
            <a:endParaRPr lang="en-CA" dirty="0"/>
          </a:p>
          <a:p>
            <a:r>
              <a:rPr lang="en-CA" dirty="0"/>
              <a:t>In this course, we’ll explore 3 main areas of DENEB:</a:t>
            </a:r>
          </a:p>
          <a:p>
            <a:pPr marL="228600" indent="-228600">
              <a:buFont typeface="+mj-lt"/>
              <a:buAutoNum type="arabicPeriod"/>
            </a:pPr>
            <a:r>
              <a:rPr lang="en-CA" dirty="0"/>
              <a:t>General DESCRIPTIONS of some of the features of the DENEB visual and the VEGA-LITE language,</a:t>
            </a:r>
          </a:p>
          <a:p>
            <a:pPr marL="228600" indent="-228600">
              <a:buFont typeface="+mj-lt"/>
              <a:buAutoNum type="arabicPeriod"/>
            </a:pPr>
            <a:r>
              <a:rPr lang="en-CA" dirty="0"/>
              <a:t>Specific characteristics of some common VISUAL TYPES in VEGA-LITE, and</a:t>
            </a:r>
          </a:p>
          <a:p>
            <a:pPr marL="228600" indent="-228600">
              <a:buFont typeface="+mj-lt"/>
              <a:buAutoNum type="arabicPeriod"/>
            </a:pPr>
            <a:r>
              <a:rPr lang="en-CA" dirty="0"/>
              <a:t>A few illustrative EXAMPLES of start-to-finish Deneb visuals</a:t>
            </a:r>
          </a:p>
          <a:p>
            <a:endParaRPr lang="en-CA" dirty="0"/>
          </a:p>
          <a:p>
            <a:r>
              <a:rPr lang="en-CA" dirty="0"/>
              <a:t>So, we’ll start with an overview of </a:t>
            </a:r>
          </a:p>
          <a:p>
            <a:pPr marL="171450" indent="-171450">
              <a:buFont typeface="Arial" panose="020B0604020202020204" pitchFamily="34" charset="0"/>
              <a:buChar char="•"/>
            </a:pPr>
            <a:r>
              <a:rPr lang="en-CA" dirty="0"/>
              <a:t>What is Deneb?</a:t>
            </a:r>
          </a:p>
          <a:p>
            <a:pPr marL="171450" indent="-171450">
              <a:buFont typeface="Arial" panose="020B0604020202020204" pitchFamily="34" charset="0"/>
              <a:buChar char="•"/>
            </a:pPr>
            <a:r>
              <a:rPr lang="en-CA" dirty="0"/>
              <a:t>What is Vega-Lite?</a:t>
            </a:r>
          </a:p>
          <a:p>
            <a:pPr marL="171450" indent="-171450">
              <a:buFont typeface="Arial" panose="020B0604020202020204" pitchFamily="34" charset="0"/>
              <a:buChar char="•"/>
            </a:pPr>
            <a:r>
              <a:rPr lang="en-CA" dirty="0"/>
              <a:t>How to get and install Deneb</a:t>
            </a:r>
          </a:p>
          <a:p>
            <a:pPr marL="171450" indent="-171450">
              <a:buFont typeface="Arial" panose="020B0604020202020204" pitchFamily="34" charset="0"/>
              <a:buChar char="•"/>
            </a:pPr>
            <a:r>
              <a:rPr lang="en-CA" dirty="0"/>
              <a:t>The Deneb interface</a:t>
            </a:r>
          </a:p>
          <a:p>
            <a:pPr marL="171450" indent="-171450">
              <a:buFont typeface="Arial" panose="020B0604020202020204" pitchFamily="34" charset="0"/>
              <a:buChar char="•"/>
            </a:pPr>
            <a:r>
              <a:rPr lang="en-CA" dirty="0"/>
              <a:t>The structure of Deneb and Vega-Lite code blocks</a:t>
            </a:r>
          </a:p>
          <a:p>
            <a:pPr marL="171450" indent="-171450">
              <a:buFont typeface="Arial" panose="020B0604020202020204" pitchFamily="34" charset="0"/>
              <a:buChar char="•"/>
            </a:pPr>
            <a:r>
              <a:rPr lang="en-CA" dirty="0"/>
              <a:t>Vega-Lite options for creating composite visuals</a:t>
            </a:r>
          </a:p>
          <a:p>
            <a:pPr marL="171450" indent="-171450">
              <a:buFont typeface="Arial" panose="020B0604020202020204" pitchFamily="34" charset="0"/>
              <a:buChar char="•"/>
            </a:pPr>
            <a:r>
              <a:rPr lang="en-CA" dirty="0"/>
              <a:t>Deneb options for integrating with the theme colours of a Power BI file</a:t>
            </a:r>
          </a:p>
          <a:p>
            <a:pPr marL="171450" indent="-171450">
              <a:buFont typeface="Arial" panose="020B0604020202020204" pitchFamily="34" charset="0"/>
              <a:buChar char="•"/>
            </a:pPr>
            <a:endParaRPr lang="en-CA" dirty="0"/>
          </a:p>
          <a:p>
            <a:r>
              <a:rPr lang="en-CA" dirty="0"/>
              <a:t>Next, we’ll move onto descriptions of</a:t>
            </a:r>
          </a:p>
          <a:p>
            <a:pPr marL="171450" indent="-171450">
              <a:buFont typeface="Arial" panose="020B0604020202020204" pitchFamily="34" charset="0"/>
              <a:buChar char="•"/>
            </a:pPr>
            <a:r>
              <a:rPr lang="en-CA" dirty="0"/>
              <a:t>Bar and Column Charts</a:t>
            </a:r>
          </a:p>
          <a:p>
            <a:pPr marL="171450" indent="-171450">
              <a:buFont typeface="Arial" panose="020B0604020202020204" pitchFamily="34" charset="0"/>
              <a:buChar char="•"/>
            </a:pPr>
            <a:r>
              <a:rPr lang="en-CA" dirty="0"/>
              <a:t>Line and Area Charts</a:t>
            </a:r>
          </a:p>
          <a:p>
            <a:pPr marL="171450" indent="-171450">
              <a:buFont typeface="Arial" panose="020B0604020202020204" pitchFamily="34" charset="0"/>
              <a:buChar char="•"/>
            </a:pPr>
            <a:r>
              <a:rPr lang="en-CA" dirty="0"/>
              <a:t>Heat Maps</a:t>
            </a:r>
          </a:p>
          <a:p>
            <a:pPr marL="171450" indent="-171450">
              <a:buFont typeface="Arial" panose="020B0604020202020204" pitchFamily="34" charset="0"/>
              <a:buChar char="•"/>
            </a:pPr>
            <a:r>
              <a:rPr lang="en-CA" dirty="0"/>
              <a:t>Circular Charts</a:t>
            </a:r>
          </a:p>
          <a:p>
            <a:pPr marL="171450" indent="-171450">
              <a:buFont typeface="Arial" panose="020B0604020202020204" pitchFamily="34" charset="0"/>
              <a:buChar char="•"/>
            </a:pPr>
            <a:r>
              <a:rPr lang="en-CA" dirty="0"/>
              <a:t>Linked Charts</a:t>
            </a:r>
          </a:p>
          <a:p>
            <a:pPr marL="171450" indent="-171450">
              <a:buFont typeface="Arial" panose="020B0604020202020204" pitchFamily="34" charset="0"/>
              <a:buChar char="•"/>
            </a:pPr>
            <a:r>
              <a:rPr lang="en-CA" dirty="0"/>
              <a:t>Composite Charts</a:t>
            </a:r>
          </a:p>
          <a:p>
            <a:pPr marL="0" indent="0">
              <a:buFont typeface="Arial" panose="020B0604020202020204" pitchFamily="34" charset="0"/>
              <a:buNone/>
            </a:pPr>
            <a:endParaRPr lang="en-CA" dirty="0"/>
          </a:p>
          <a:p>
            <a:r>
              <a:rPr lang="en-CA" dirty="0"/>
              <a:t>Then we’ll explore a few examples of start-to-finish Deneb development for:</a:t>
            </a:r>
          </a:p>
          <a:p>
            <a:pPr marL="171450" indent="-171450">
              <a:buFont typeface="Arial" panose="020B0604020202020204" pitchFamily="34" charset="0"/>
              <a:buChar char="•"/>
            </a:pPr>
            <a:r>
              <a:rPr lang="en-CA" sz="1200" dirty="0"/>
              <a:t>A BAR chart with Internal Labels and Values</a:t>
            </a:r>
            <a:endParaRPr lang="en-CA" dirty="0"/>
          </a:p>
          <a:p>
            <a:pPr marL="171450" indent="-171450">
              <a:buFont typeface="Arial" panose="020B0604020202020204" pitchFamily="34" charset="0"/>
              <a:buChar char="•"/>
            </a:pPr>
            <a:r>
              <a:rPr lang="en-CA" dirty="0"/>
              <a:t>A GANTT chart</a:t>
            </a:r>
          </a:p>
          <a:p>
            <a:pPr marL="171450" indent="-171450">
              <a:buFont typeface="Arial" panose="020B0604020202020204" pitchFamily="34" charset="0"/>
              <a:buChar char="•"/>
            </a:pPr>
            <a:r>
              <a:rPr lang="en-CA" sz="1200" dirty="0"/>
              <a:t>2 LINKED charts – a Scatter Chart and a Bar Chart</a:t>
            </a:r>
            <a:endParaRPr lang="en-CA" dirty="0"/>
          </a:p>
          <a:p>
            <a:endParaRPr lang="en-CA" dirty="0"/>
          </a:p>
          <a:p>
            <a:r>
              <a:rPr lang="en-CA" dirty="0"/>
              <a:t>Finally, we’ll do a quick review of how to generate and use templates within Deneb, and how the use of Visual Studio Code can aid your development.</a:t>
            </a:r>
          </a:p>
          <a:p>
            <a:endParaRPr lang="en-CA" dirty="0"/>
          </a:p>
          <a:p>
            <a:r>
              <a:rPr lang="en-CA" dirty="0"/>
              <a:t>So let’s move on to Deneb itself.</a:t>
            </a:r>
          </a:p>
          <a:p>
            <a:endParaRPr lang="en-CA" dirty="0"/>
          </a:p>
          <a:p>
            <a:r>
              <a:rPr lang="en-CA" b="1" dirty="0"/>
              <a:t>&lt; DONE &gt;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1</a:t>
            </a:fld>
            <a:endParaRPr lang="en-CA"/>
          </a:p>
        </p:txBody>
      </p:sp>
    </p:spTree>
    <p:extLst>
      <p:ext uri="{BB962C8B-B14F-4D97-AF65-F5344CB8AC3E}">
        <p14:creationId xmlns:p14="http://schemas.microsoft.com/office/powerpoint/2010/main" val="2321661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Power BI to THEORY </a:t>
            </a:r>
            <a:r>
              <a:rPr lang="en-CA" dirty="0" err="1"/>
              <a:t>pbix</a:t>
            </a:r>
            <a:endParaRPr lang="en-CA" dirty="0"/>
          </a:p>
          <a:p>
            <a:endParaRPr lang="en-CA" b="1" dirty="0"/>
          </a:p>
          <a:p>
            <a:r>
              <a:rPr lang="en-CA" b="1" dirty="0"/>
              <a:t>&lt; VIDEO NOTES &gt;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&lt; CONTINUED FROM LAST SLIDE … &gt;</a:t>
            </a:r>
          </a:p>
          <a:p>
            <a:endParaRPr lang="en-CA" dirty="0"/>
          </a:p>
          <a:p>
            <a:pPr marL="228600" lvl="0" indent="-228600">
              <a:buAutoNum type="arabicPeriod"/>
            </a:pPr>
            <a:r>
              <a:rPr lang="en-CA" dirty="0"/>
              <a:t>The PREVIEW AREA pane</a:t>
            </a:r>
          </a:p>
          <a:p>
            <a:pPr marL="685800" lvl="1" indent="-228600">
              <a:buAutoNum type="arabicPeriod"/>
            </a:pPr>
            <a:r>
              <a:rPr lang="en-CA" dirty="0"/>
              <a:t>The preview area is where you can see your visual as you adjust the JSON code. To make it easier to display what you want in the preview area, there are 4 icons at the bottom-right of the preview area for the zoom level</a:t>
            </a:r>
          </a:p>
          <a:p>
            <a:pPr marL="1143000" lvl="2" indent="-228600">
              <a:buAutoNum type="arabicPeriod"/>
            </a:pPr>
            <a:r>
              <a:rPr lang="en-CA" dirty="0"/>
              <a:t>A SLIDER BAR with MINUS and PLUS buttons; use the slider adjust the zoom as desired, or use the “-” button to zoom out by 10% or the “+” button to zoom in by 10%</a:t>
            </a:r>
          </a:p>
          <a:p>
            <a:pPr marL="1143000" lvl="2" indent="-228600">
              <a:buAutoNum type="arabicPeriod"/>
            </a:pPr>
            <a:r>
              <a:rPr lang="en-CA" dirty="0"/>
              <a:t>A RESET icon to reset the zoom to 100%</a:t>
            </a:r>
          </a:p>
          <a:p>
            <a:pPr marL="1143000" lvl="2" indent="-228600">
              <a:buAutoNum type="arabicPeriod"/>
            </a:pPr>
            <a:r>
              <a:rPr lang="en-CA" dirty="0"/>
              <a:t>A FIT icon to set the zoom level to fit the available space, and</a:t>
            </a:r>
          </a:p>
          <a:p>
            <a:pPr marL="1143000" lvl="2" indent="-228600">
              <a:buAutoNum type="arabicPeriod"/>
            </a:pPr>
            <a:r>
              <a:rPr lang="en-CA" dirty="0"/>
              <a:t>A numerical zoom level indicator for your reference</a:t>
            </a:r>
          </a:p>
          <a:p>
            <a:endParaRPr lang="en-CA" dirty="0"/>
          </a:p>
          <a:p>
            <a:r>
              <a:rPr lang="en-CA" b="1" dirty="0"/>
              <a:t>&lt; GO TO THE NEXT SLIDE (6/6) &gt;</a:t>
            </a:r>
          </a:p>
          <a:p>
            <a:endParaRPr lang="en-CA" dirty="0"/>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10</a:t>
            </a:fld>
            <a:endParaRPr lang="en-CA"/>
          </a:p>
        </p:txBody>
      </p:sp>
    </p:spTree>
    <p:extLst>
      <p:ext uri="{BB962C8B-B14F-4D97-AF65-F5344CB8AC3E}">
        <p14:creationId xmlns:p14="http://schemas.microsoft.com/office/powerpoint/2010/main" val="591932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Chrome to Deneb website: “</a:t>
            </a:r>
            <a:r>
              <a:rPr lang="en-US" dirty="0"/>
              <a:t>Deeper Concepts \ Color Schemes \ Managing via Properties”</a:t>
            </a:r>
            <a:r>
              <a:rPr lang="en-CA" dirty="0"/>
              <a:t> section</a:t>
            </a:r>
          </a:p>
          <a:p>
            <a:pPr marL="628650" lvl="1" indent="-171450">
              <a:buFont typeface="Arial" panose="020B0604020202020204" pitchFamily="34" charset="0"/>
              <a:buChar char="•"/>
            </a:pPr>
            <a:r>
              <a:rPr lang="en-CA" dirty="0"/>
              <a:t>https://deneb-viz.github.io/schemes#managing-via-properties</a:t>
            </a:r>
          </a:p>
          <a:p>
            <a:pPr marL="171450" lvl="0" indent="-171450">
              <a:buFont typeface="Arial" panose="020B0604020202020204" pitchFamily="34" charset="0"/>
              <a:buChar char="•"/>
            </a:pPr>
            <a:r>
              <a:rPr lang="en-CA" dirty="0"/>
              <a:t>Open Chrome to Deneb website</a:t>
            </a:r>
            <a:r>
              <a:rPr lang="en-CA"/>
              <a:t>: “Getting </a:t>
            </a:r>
            <a:r>
              <a:rPr lang="en-CA" dirty="0"/>
              <a:t>Started \ Dataset \ Data </a:t>
            </a:r>
            <a:r>
              <a:rPr lang="en-CA"/>
              <a:t>Row Limits” </a:t>
            </a:r>
            <a:r>
              <a:rPr lang="en-CA" dirty="0"/>
              <a:t>section</a:t>
            </a:r>
          </a:p>
          <a:p>
            <a:pPr marL="628650" lvl="1" indent="-171450">
              <a:buFont typeface="Arial" panose="020B0604020202020204" pitchFamily="34" charset="0"/>
              <a:buChar char="•"/>
            </a:pPr>
            <a:r>
              <a:rPr lang="en-CA" dirty="0"/>
              <a:t>https://deneb-viz.github.io/dataset#data-row-limits</a:t>
            </a:r>
          </a:p>
          <a:p>
            <a:pPr marL="171450" indent="-171450">
              <a:buFont typeface="Arial" panose="020B0604020202020204" pitchFamily="34" charset="0"/>
              <a:buChar char="•"/>
            </a:pPr>
            <a:r>
              <a:rPr lang="en-CA" dirty="0"/>
              <a:t>Open Power BI to THEORY </a:t>
            </a:r>
            <a:r>
              <a:rPr lang="en-CA" dirty="0" err="1"/>
              <a:t>pbix</a:t>
            </a:r>
            <a:endParaRPr lang="en-CA" dirty="0"/>
          </a:p>
          <a:p>
            <a:endParaRPr lang="en-CA" b="1" dirty="0"/>
          </a:p>
          <a:p>
            <a:r>
              <a:rPr lang="en-CA" b="1" dirty="0"/>
              <a:t>&lt; VIDEO NOTES &gt;</a:t>
            </a:r>
          </a:p>
          <a:p>
            <a:pPr marL="228600" lvl="0" indent="-228600">
              <a:buAutoNum type="arabicPeriod"/>
            </a:pPr>
            <a:endParaRPr lang="en-CA" dirty="0"/>
          </a:p>
          <a:p>
            <a:pPr marL="228600" lvl="0" indent="-228600">
              <a:buAutoNum type="arabicPeriod"/>
            </a:pPr>
            <a:r>
              <a:rPr lang="en-CA" dirty="0"/>
              <a:t>The PROPERTIES pane</a:t>
            </a:r>
          </a:p>
          <a:p>
            <a:pPr marL="685800" lvl="1" indent="-228600">
              <a:buAutoNum type="arabicPeriod"/>
            </a:pPr>
            <a:r>
              <a:rPr lang="en-CA" dirty="0"/>
              <a:t>In the properties area, you can</a:t>
            </a:r>
          </a:p>
          <a:p>
            <a:pPr marL="1143000" lvl="2" indent="-228600">
              <a:buAutoNum type="arabicPeriod"/>
            </a:pPr>
            <a:r>
              <a:rPr lang="en-CA" dirty="0"/>
              <a:t>Adjust the JSON EDITOR FONT SIZE; this setting is specific to a particular visual, and can thus vary between different PBIX files or even between different Deneb visuals in the same PBIX file</a:t>
            </a:r>
          </a:p>
          <a:p>
            <a:pPr marL="1600200" lvl="3" indent="-228600">
              <a:buAutoNum type="arabicPeriod"/>
            </a:pPr>
            <a:r>
              <a:rPr lang="en-CA" dirty="0"/>
              <a:t>&lt;&lt;&lt; DEMO IN POWER BI &gt;&gt;&gt;</a:t>
            </a:r>
          </a:p>
          <a:p>
            <a:pPr marL="1143000" lvl="2" indent="-228600">
              <a:buAutoNum type="arabicPeriod"/>
            </a:pPr>
            <a:r>
              <a:rPr lang="en-CA" dirty="0"/>
              <a:t>Adjust the number of Power BI Theme Colours to use, and the viewer is referred to the Deneb website for full details.</a:t>
            </a:r>
          </a:p>
          <a:p>
            <a:pPr marL="1600200" lvl="3" indent="-228600">
              <a:buAutoNum type="arabicPeriod"/>
            </a:pPr>
            <a:r>
              <a:rPr lang="en-CA" dirty="0"/>
              <a:t>(See the </a:t>
            </a:r>
            <a:r>
              <a:rPr lang="en-US" b="1" dirty="0"/>
              <a:t>Deeper Concepts \ Color Schemes \ Managing via Properties </a:t>
            </a:r>
            <a:r>
              <a:rPr lang="en-CA" dirty="0"/>
              <a:t>section of the Deneb website for more details)</a:t>
            </a:r>
          </a:p>
          <a:p>
            <a:pPr marL="1600200" lvl="3" indent="-228600">
              <a:buAutoNum type="arabicPeriod"/>
            </a:pPr>
            <a:r>
              <a:rPr lang="en-CA" dirty="0"/>
              <a:t>&lt;&lt;&lt; DEMO IN CHROME &gt;&gt;&gt;</a:t>
            </a:r>
          </a:p>
          <a:p>
            <a:pPr marL="1143000" lvl="2" indent="-228600">
              <a:buAutoNum type="arabicPeriod"/>
            </a:pPr>
            <a:r>
              <a:rPr lang="en-CA" dirty="0"/>
              <a:t>Override the default 10,000-row limit on the Deneb visual</a:t>
            </a:r>
          </a:p>
          <a:p>
            <a:pPr marL="1600200" marR="0" lvl="3"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(See the </a:t>
            </a:r>
            <a:r>
              <a:rPr lang="en-CA" b="1" dirty="0"/>
              <a:t>Getting Started \ Dataset \ Data Row Limits</a:t>
            </a:r>
            <a:r>
              <a:rPr lang="en-CA" dirty="0"/>
              <a:t> section of the Deneb website for more details)</a:t>
            </a:r>
          </a:p>
          <a:p>
            <a:pPr marL="1600200" marR="0" lvl="3"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&lt;&lt;&lt; DEMO IN CHROME &gt;&gt;&gt;</a:t>
            </a:r>
          </a:p>
          <a:p>
            <a:endParaRPr lang="en-CA" dirty="0"/>
          </a:p>
          <a:p>
            <a:r>
              <a:rPr lang="en-CA" dirty="0"/>
              <a:t>OK, that’s it for the Deneb interface. Let’s move on. I’ll see you in the next module.</a:t>
            </a:r>
          </a:p>
          <a:p>
            <a:endParaRPr lang="en-CA" dirty="0"/>
          </a:p>
          <a:p>
            <a:r>
              <a:rPr lang="en-CA" b="1" dirty="0"/>
              <a:t>&lt; DONE &gt;</a:t>
            </a:r>
          </a:p>
          <a:p>
            <a:endParaRPr lang="en-CA" dirty="0"/>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11</a:t>
            </a:fld>
            <a:endParaRPr lang="en-CA"/>
          </a:p>
        </p:txBody>
      </p:sp>
    </p:spTree>
    <p:extLst>
      <p:ext uri="{BB962C8B-B14F-4D97-AF65-F5344CB8AC3E}">
        <p14:creationId xmlns:p14="http://schemas.microsoft.com/office/powerpoint/2010/main" val="1075812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Chrome to Vega-Lite website: </a:t>
            </a:r>
            <a:r>
              <a:rPr lang="en-CA" b="1" dirty="0"/>
              <a:t>Documentation \ Mark</a:t>
            </a:r>
          </a:p>
          <a:p>
            <a:pPr marL="171450" indent="-171450">
              <a:buFont typeface="Arial" panose="020B0604020202020204" pitchFamily="34" charset="0"/>
              <a:buChar char="•"/>
            </a:pPr>
            <a:r>
              <a:rPr lang="en-CA" dirty="0"/>
              <a:t>Open Power BI THEORY </a:t>
            </a:r>
            <a:r>
              <a:rPr lang="en-CA" dirty="0" err="1"/>
              <a:t>pbix</a:t>
            </a:r>
            <a:endParaRPr lang="en-CA" dirty="0"/>
          </a:p>
          <a:p>
            <a:endParaRPr lang="en-CA" b="1" dirty="0"/>
          </a:p>
          <a:p>
            <a:r>
              <a:rPr lang="en-CA" b="1" dirty="0"/>
              <a:t>&lt; VIDEO NOTES &gt;</a:t>
            </a:r>
          </a:p>
          <a:p>
            <a:endParaRPr lang="en-CA" dirty="0"/>
          </a:p>
          <a:p>
            <a:r>
              <a:rPr lang="en-CA" dirty="0"/>
              <a:t>Hi everyone, Greg Philps here. In this module, we’ll talk about some of the required text blocks that are included in a D/VL JSON specification. These code blocks can be roughly split into 2 groups, SIMPLE and ADVANCED. We’ll discuss each group separately.</a:t>
            </a:r>
          </a:p>
          <a:p>
            <a:endParaRPr lang="en-CA" dirty="0"/>
          </a:p>
          <a:p>
            <a:r>
              <a:rPr lang="en-CA" dirty="0"/>
              <a:t>The SIMPLE code blocks include:</a:t>
            </a:r>
          </a:p>
          <a:p>
            <a:pPr marL="171450" indent="-171450">
              <a:buFont typeface="Arial" panose="020B0604020202020204" pitchFamily="34" charset="0"/>
              <a:buChar char="•"/>
            </a:pPr>
            <a:r>
              <a:rPr lang="en-CA" dirty="0"/>
              <a:t>The DATA block</a:t>
            </a:r>
          </a:p>
          <a:p>
            <a:pPr marL="171450" indent="-171450">
              <a:buFont typeface="Arial" panose="020B0604020202020204" pitchFamily="34" charset="0"/>
              <a:buChar char="•"/>
            </a:pPr>
            <a:r>
              <a:rPr lang="en-CA" dirty="0"/>
              <a:t>The MARK block; and </a:t>
            </a:r>
          </a:p>
          <a:p>
            <a:pPr marL="171450" indent="-171450">
              <a:buFont typeface="Arial" panose="020B0604020202020204" pitchFamily="34" charset="0"/>
              <a:buChar char="•"/>
            </a:pPr>
            <a:r>
              <a:rPr lang="en-CA" dirty="0"/>
              <a:t>The ENCODING block</a:t>
            </a:r>
          </a:p>
          <a:p>
            <a:endParaRPr lang="en-CA" dirty="0"/>
          </a:p>
          <a:p>
            <a:r>
              <a:rPr lang="en-CA" dirty="0"/>
              <a:t>The DATA block (shown here enclosed in a RED rectangle), when used with data provided by Power BI, will always have the same format, namely</a:t>
            </a:r>
          </a:p>
          <a:p>
            <a:pPr marL="171450" indent="-171450">
              <a:buFont typeface="Arial" panose="020B0604020202020204" pitchFamily="34" charset="0"/>
              <a:buChar char="•"/>
            </a:pPr>
            <a:r>
              <a:rPr lang="en-CA" dirty="0"/>
              <a:t>"data": {"name": "dataset"}</a:t>
            </a:r>
          </a:p>
          <a:p>
            <a:pPr marL="0" indent="0">
              <a:buFont typeface="Arial" panose="020B0604020202020204" pitchFamily="34" charset="0"/>
              <a:buNone/>
            </a:pPr>
            <a:r>
              <a:rPr lang="en-CA" dirty="0"/>
              <a:t>Here, my interpretation is that the name of the object provided by Power BI that holds the data is DATASET, and DENEB assigns it to the DATA object.</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The MARK block (shown here enclosed in a GREEN rectangle) is where one describes the type of building block that the visual will use. There are several different marks available in the VEGA-LITE language, and some of the commonly-used ones are </a:t>
            </a:r>
            <a:r>
              <a:rPr lang="en-US" dirty="0"/>
              <a:t>bar, arc, line, area, circle, point, text, and many others. The viewer is referred to the MARK subsection of the DOCUMENTATION section of the VEGA-LITE website for full details.</a:t>
            </a:r>
          </a:p>
          <a:p>
            <a:pPr marL="0" indent="0">
              <a:buFont typeface="Arial" panose="020B0604020202020204" pitchFamily="34" charset="0"/>
              <a:buNone/>
            </a:pPr>
            <a:r>
              <a:rPr lang="en-US" dirty="0"/>
              <a:t>https://vega.github.io/vega-lite/docs/mark.html</a:t>
            </a:r>
          </a:p>
          <a:p>
            <a:pPr marL="0" indent="0">
              <a:buFont typeface="Arial" panose="020B0604020202020204" pitchFamily="34" charset="0"/>
              <a:buNone/>
            </a:pPr>
            <a:endParaRPr lang="en-CA" dirty="0"/>
          </a:p>
          <a:p>
            <a:r>
              <a:rPr lang="en-CA" dirty="0"/>
              <a:t>The ENCODING block (shown here enclosed in a BLUE rectangle) is used both:</a:t>
            </a:r>
          </a:p>
          <a:p>
            <a:pPr marL="171450" indent="-171450">
              <a:buFont typeface="Arial" panose="020B0604020202020204" pitchFamily="34" charset="0"/>
              <a:buChar char="•"/>
            </a:pPr>
            <a:r>
              <a:rPr lang="en-CA" dirty="0"/>
              <a:t>To bind data to marks, and</a:t>
            </a:r>
          </a:p>
          <a:p>
            <a:pPr marL="171450" indent="-171450">
              <a:buFont typeface="Arial" panose="020B0604020202020204" pitchFamily="34" charset="0"/>
              <a:buChar char="•"/>
            </a:pPr>
            <a:r>
              <a:rPr lang="en-CA" dirty="0"/>
              <a:t>To describe how the data should be presented</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Now let’s take a look at these simple code blocks in action.</a:t>
            </a:r>
          </a:p>
          <a:p>
            <a:pPr marL="0" indent="0">
              <a:buFont typeface="Arial" panose="020B0604020202020204" pitchFamily="34" charset="0"/>
              <a:buNone/>
            </a:pPr>
            <a:endParaRPr lang="en-CA" dirty="0"/>
          </a:p>
          <a:p>
            <a:r>
              <a:rPr lang="en-CA" b="1" dirty="0"/>
              <a:t>&lt;&lt;&lt; DEMO &gt;&gt;&gt;</a:t>
            </a:r>
          </a:p>
          <a:p>
            <a:pPr marL="228600" indent="-228600">
              <a:buAutoNum type="arabicPeriod"/>
            </a:pPr>
            <a:r>
              <a:rPr lang="en-CA" dirty="0"/>
              <a:t>Open Power BI THEORY </a:t>
            </a:r>
            <a:r>
              <a:rPr lang="en-CA" dirty="0" err="1"/>
              <a:t>pbix</a:t>
            </a:r>
            <a:r>
              <a:rPr lang="en-CA" dirty="0"/>
              <a:t> to the HOME page</a:t>
            </a:r>
          </a:p>
          <a:p>
            <a:pPr marL="228600" indent="-228600">
              <a:buAutoNum type="arabicPeriod"/>
            </a:pPr>
            <a:r>
              <a:rPr lang="en-CA" dirty="0"/>
              <a:t>Edit the Deneb bar chart visual</a:t>
            </a:r>
          </a:p>
          <a:p>
            <a:pPr marL="685800" lvl="1" indent="-228600">
              <a:buAutoNum type="arabicPeriod"/>
            </a:pPr>
            <a:r>
              <a:rPr lang="en-CA" dirty="0"/>
              <a:t>Here we see the standard DATA code block; as far as I know, and as noted previously, this will be common to all Deneb visuals within Power BI</a:t>
            </a:r>
          </a:p>
          <a:p>
            <a:pPr marL="685800" lvl="1" indent="-228600">
              <a:buAutoNum type="arabicPeriod"/>
            </a:pPr>
            <a:r>
              <a:rPr lang="en-CA" dirty="0"/>
              <a:t>Next, we have the MARK code block, in this case we are designating that we’d like to compose our visual with the BAR mark and enable tooltips</a:t>
            </a:r>
          </a:p>
          <a:p>
            <a:pPr marL="685800" lvl="1" indent="-228600">
              <a:buAutoNum type="arabicPeriod"/>
            </a:pPr>
            <a:r>
              <a:rPr lang="en-CA" dirty="0"/>
              <a:t>Finally, we have the ENCODING code block, where we bind the Y value of the visual to the COUNTRY field from the DATA, and we bind the X value of the visual to the TOTAL SALES field from the DATA; further, we designate that the Y axis will be of type NOMINAL, while the X axis will be of type QUANTITATIVE</a:t>
            </a:r>
          </a:p>
          <a:p>
            <a:pPr marL="1143000" lvl="2" indent="-228600">
              <a:buAutoNum type="arabicPeriod"/>
            </a:pPr>
            <a:r>
              <a:rPr lang="en-CA" dirty="0"/>
              <a:t>As an aside, there are 4 types of field mappings used in VEGA-LITE; in addition to the NOMINAL and QUANTITATIVE types we’ve seen already, there are TEMPORAL and ORDINAL types as well. In all cases, the type describes the level of measurement that should be applied to the data:</a:t>
            </a:r>
          </a:p>
          <a:p>
            <a:pPr marL="1600200" lvl="3" indent="-228600">
              <a:buAutoNum type="arabicPeriod"/>
            </a:pPr>
            <a:r>
              <a:rPr lang="en-CA" dirty="0"/>
              <a:t>NOMINAL is one of the most commonly-used types, and can be thought of as the CATEGORY of the data</a:t>
            </a:r>
          </a:p>
          <a:p>
            <a:pPr marL="1600200" lvl="3" indent="-228600">
              <a:buAutoNum type="arabicPeriod"/>
            </a:pPr>
            <a:r>
              <a:rPr lang="en-CA" dirty="0"/>
              <a:t>QUANTITATIVE as well is one of the most commonly-used types, and represents the VALUE of the data</a:t>
            </a:r>
          </a:p>
          <a:p>
            <a:pPr marL="1600200" lvl="3" indent="-228600">
              <a:buAutoNum type="arabicPeriod"/>
            </a:pPr>
            <a:r>
              <a:rPr lang="en-CA" dirty="0"/>
              <a:t>TEMPORAL is also one of the commonly-used types, and is used whenever the category of the data is DATE based</a:t>
            </a:r>
          </a:p>
          <a:p>
            <a:pPr marL="1600200" lvl="3" indent="-228600">
              <a:buAutoNum type="arabicPeriod"/>
            </a:pPr>
            <a:r>
              <a:rPr lang="en-US" dirty="0"/>
              <a:t>ORDINAL is less commonly used, and represents a ranked order (1st, 2nd, etc.) by which data can be sorted (this differs from quantitative data in that there is no notion of relative degree of difference between the data values)</a:t>
            </a:r>
            <a:endParaRPr lang="en-CA" dirty="0"/>
          </a:p>
          <a:p>
            <a:pPr marL="2057400" lvl="4" indent="-228600">
              <a:buAutoNum type="arabicPeriod"/>
            </a:pPr>
            <a:r>
              <a:rPr lang="en-CA" dirty="0"/>
              <a:t>Another way to think of which type to use is that </a:t>
            </a:r>
            <a:endParaRPr lang="en-US" dirty="0"/>
          </a:p>
          <a:p>
            <a:pPr marL="2514600" lvl="5" indent="-228600">
              <a:buAutoNum type="arabicPeriod"/>
            </a:pPr>
            <a:r>
              <a:rPr lang="en-US" dirty="0"/>
              <a:t>Use NOMINAL if the data is a string</a:t>
            </a:r>
          </a:p>
          <a:p>
            <a:pPr marL="2514600" lvl="5" indent="-228600">
              <a:buAutoNum type="arabicPeriod"/>
            </a:pPr>
            <a:r>
              <a:rPr lang="en-US" dirty="0"/>
              <a:t>Use QUANTITATIVE if the data is a number</a:t>
            </a:r>
          </a:p>
          <a:p>
            <a:pPr marL="2514600" lvl="5" indent="-228600">
              <a:buAutoNum type="arabicPeriod"/>
            </a:pPr>
            <a:r>
              <a:rPr lang="en-US" dirty="0"/>
              <a:t>Use TEMPORAL if the data is a date time object</a:t>
            </a:r>
            <a:endParaRPr lang="en-CA" dirty="0"/>
          </a:p>
          <a:p>
            <a:endParaRPr lang="en-CA" dirty="0"/>
          </a:p>
          <a:p>
            <a:r>
              <a:rPr lang="en-CA" dirty="0"/>
              <a:t>Now, let’s move on to some of the ADVANCED code blocks.</a:t>
            </a:r>
          </a:p>
          <a:p>
            <a:endParaRPr lang="en-CA" dirty="0"/>
          </a:p>
          <a:p>
            <a:r>
              <a:rPr lang="en-CA" b="1" dirty="0"/>
              <a:t>&lt; GO TO NEXT SLIDE &gt;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12</a:t>
            </a:fld>
            <a:endParaRPr lang="en-CA"/>
          </a:p>
        </p:txBody>
      </p:sp>
    </p:spTree>
    <p:extLst>
      <p:ext uri="{BB962C8B-B14F-4D97-AF65-F5344CB8AC3E}">
        <p14:creationId xmlns:p14="http://schemas.microsoft.com/office/powerpoint/2010/main" val="3782063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Power BI PRACTICE </a:t>
            </a:r>
            <a:r>
              <a:rPr lang="en-CA" dirty="0" err="1"/>
              <a:t>pbix</a:t>
            </a:r>
            <a:endParaRPr lang="en-CA" dirty="0"/>
          </a:p>
          <a:p>
            <a:pPr algn="l"/>
            <a:endParaRPr lang="en-CA" b="1" dirty="0"/>
          </a:p>
          <a:p>
            <a:pPr algn="l"/>
            <a:r>
              <a:rPr lang="en-CA" b="1" dirty="0"/>
              <a:t>&lt; VIDEO NOTES &gt;</a:t>
            </a:r>
          </a:p>
          <a:p>
            <a:pPr algn="l"/>
            <a:endParaRPr lang="en-CA" dirty="0"/>
          </a:p>
          <a:p>
            <a:pPr algn="l"/>
            <a:r>
              <a:rPr lang="en-CA" dirty="0"/>
              <a:t>&lt;&lt;&lt; CONTINUES FROM LAST SLIDE &gt;&gt;&gt;</a:t>
            </a:r>
          </a:p>
          <a:p>
            <a:pPr algn="l"/>
            <a:endParaRPr lang="en-CA" dirty="0"/>
          </a:p>
          <a:p>
            <a:pPr algn="l"/>
            <a:r>
              <a:rPr lang="en-CA" dirty="0"/>
              <a:t>ADVANCED code blocks are optional blocks and can be included in a D/VL JSON specification to enhance your visual. As well, you can use EXPRESSIONS to perform calculations and extend your visual.</a:t>
            </a:r>
          </a:p>
          <a:p>
            <a:pPr algn="l"/>
            <a:endParaRPr lang="en-CA" dirty="0"/>
          </a:p>
          <a:p>
            <a:pPr algn="l"/>
            <a:r>
              <a:rPr lang="en-CA" dirty="0"/>
              <a:t>So, some code blocks of interest are:</a:t>
            </a:r>
          </a:p>
          <a:p>
            <a:pPr marL="171450" indent="-171450" algn="l">
              <a:buFont typeface="Arial" panose="020B0604020202020204" pitchFamily="34" charset="0"/>
              <a:buChar char="•"/>
            </a:pPr>
            <a:r>
              <a:rPr lang="en-CA" dirty="0"/>
              <a:t>The TRANSFORM block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Here we can extend the dataset by creating new columns or fields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Another way to think of this, as has been noted by others, is that you can use this to effectively create visual-level calculated columns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So, to create a new column, one uses the CALCULATE keyword to identify the calculation and the AS keyword to name the new dataset column, or field</a:t>
            </a:r>
          </a:p>
          <a:p>
            <a:pPr marL="171450" indent="-171450" algn="l">
              <a:buFont typeface="Arial" panose="020B0604020202020204" pitchFamily="34" charset="0"/>
              <a:buChar char="•"/>
            </a:pPr>
            <a:r>
              <a:rPr lang="en-CA" dirty="0"/>
              <a:t>The PARAMETERS, or PARAMS block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Here we can create named PARAMETERS to enhance the display of our visual; 2 of the ways I’ve found to define parameters are to assign specific values or use EXPRESSIONS to perform calculations </a:t>
            </a:r>
          </a:p>
          <a:p>
            <a:pPr marL="171450" indent="-171450" algn="l">
              <a:buFont typeface="Arial" panose="020B0604020202020204" pitchFamily="34" charset="0"/>
              <a:buChar char="•"/>
            </a:pPr>
            <a:r>
              <a:rPr lang="en-CA" dirty="0"/>
              <a:t>The TOOLTIP block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Daniel Marsh-Patrick has added a custom TOOLTIP handler to DENEB, and here we can specifically identify not only the fields that we want to display in our tooltip, but also the title, sorting, and formatting. The formatting options include the base D3 formatting strings available in VEGA-LITE, and Power BI-specific format strings enabled by the PBIFORMAT format type</a:t>
            </a:r>
          </a:p>
          <a:p>
            <a:pPr marL="171450" indent="-171450" algn="l">
              <a:buFont typeface="Arial" panose="020B0604020202020204" pitchFamily="34" charset="0"/>
              <a:buChar char="•"/>
            </a:pPr>
            <a:r>
              <a:rPr lang="en-CA" dirty="0"/>
              <a:t>The OPACITY block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Daniel Marsh-Patrick has also added a custom OPACITY code block to DENEB, and in concert with a special field __SELECTED__ that Daniel has added to each row of the visual (e.g., bar in a bar chart), one can mimic the visual effect of a SELECTED object vs. an UNSELECTED object (for example, by control-clicking several “BARs”) (that is, continue to display the SELECTED object(s) in normal colour while increasing the transparency [or decreasing the opacity] of the UNSELECTED object(s))</a:t>
            </a:r>
          </a:p>
          <a:p>
            <a:pPr algn="l"/>
            <a:endParaRPr lang="en-CA" dirty="0"/>
          </a:p>
          <a:p>
            <a:pPr algn="l"/>
            <a:r>
              <a:rPr lang="en-CA" b="1" dirty="0"/>
              <a:t>&lt;&lt;&lt; DEMO &gt;&gt;&gt;</a:t>
            </a:r>
          </a:p>
          <a:p>
            <a:pPr marL="228600" indent="-228600" algn="l">
              <a:buAutoNum type="arabicPeriod"/>
            </a:pPr>
            <a:r>
              <a:rPr lang="en-CA" dirty="0"/>
              <a:t>Open Power BI PRACTICE </a:t>
            </a:r>
            <a:r>
              <a:rPr lang="en-CA" dirty="0" err="1"/>
              <a:t>pbix</a:t>
            </a:r>
            <a:r>
              <a:rPr lang="en-CA" dirty="0"/>
              <a:t> to the HOME page</a:t>
            </a:r>
          </a:p>
          <a:p>
            <a:pPr marL="228600" indent="-228600" algn="l">
              <a:buAutoNum type="arabicPeriod"/>
            </a:pPr>
            <a:r>
              <a:rPr lang="en-CA" dirty="0"/>
              <a:t>Look at the code in the KPI DONUT CHART to see examples of the TRANSFORM, PARAMS, and TOOTIP blocks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Look at the code in the SIMPLE BAR CHART to see an example of the OPACITY code block (then click a few bars to demonstrate)</a:t>
            </a:r>
          </a:p>
          <a:p>
            <a:pPr marL="228600" indent="-228600" algn="l">
              <a:buAutoNum type="arabicPeriod"/>
            </a:pPr>
            <a:endParaRPr lang="en-CA" dirty="0"/>
          </a:p>
          <a:p>
            <a:pPr marL="0" indent="0" algn="l">
              <a:buNone/>
            </a:pPr>
            <a:r>
              <a:rPr lang="en-CA" dirty="0"/>
              <a:t>OK, so that’s it for an initial review of some of the common code blocks in the D/VL languages. We’ll move onto view composition in the next module.</a:t>
            </a:r>
          </a:p>
          <a:p>
            <a:pPr algn="l"/>
            <a:endParaRPr lang="en-CA" dirty="0"/>
          </a:p>
          <a:p>
            <a:pPr algn="l"/>
            <a:r>
              <a:rPr lang="en-CA" b="1" dirty="0"/>
              <a:t>&lt; DONE &gt;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13</a:t>
            </a:fld>
            <a:endParaRPr lang="en-CA"/>
          </a:p>
        </p:txBody>
      </p:sp>
    </p:spTree>
    <p:extLst>
      <p:ext uri="{BB962C8B-B14F-4D97-AF65-F5344CB8AC3E}">
        <p14:creationId xmlns:p14="http://schemas.microsoft.com/office/powerpoint/2010/main" val="1214723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endParaRPr lang="en-CA" b="1" dirty="0"/>
          </a:p>
          <a:p>
            <a:r>
              <a:rPr lang="en-CA" b="1" dirty="0"/>
              <a:t>&lt; VIDEO NOTES &gt;</a:t>
            </a:r>
          </a:p>
          <a:p>
            <a:endParaRPr lang="en-CA" dirty="0"/>
          </a:p>
          <a:p>
            <a:r>
              <a:rPr lang="en-CA" dirty="0"/>
              <a:t>Hi everyone, Greg Philps here. We’ve seen how one can create single visuals easily in D/VL. One of the outstanding features, however, of VEGA-LITE is its ability to create composite visuals (i.e., layered or multi-view visuals). When we first discussed VEGA-LITE in an earlier module, we noted that multiple MARKs may be combined to compose the desired visual, and the 4 different types of view composition in VEGA-LITE are:</a:t>
            </a:r>
          </a:p>
          <a:p>
            <a:pPr marL="171450" indent="-171450">
              <a:buFont typeface="Arial" panose="020B0604020202020204" pitchFamily="34" charset="0"/>
              <a:buChar char="•"/>
            </a:pPr>
            <a:r>
              <a:rPr lang="en-CA" dirty="0"/>
              <a:t>LAYERING</a:t>
            </a:r>
          </a:p>
          <a:p>
            <a:pPr marL="628650" lvl="1" indent="-171450">
              <a:buFont typeface="Arial" panose="020B0604020202020204" pitchFamily="34" charset="0"/>
              <a:buChar char="•"/>
            </a:pPr>
            <a:r>
              <a:rPr lang="en-CA" dirty="0"/>
              <a:t>Overlapping visuals that use the same set of axes</a:t>
            </a:r>
          </a:p>
          <a:p>
            <a:pPr marL="1085850" lvl="2" indent="-171450">
              <a:buFont typeface="Arial" panose="020B0604020202020204" pitchFamily="34" charset="0"/>
              <a:buChar char="•"/>
            </a:pPr>
            <a:r>
              <a:rPr lang="en-CA" dirty="0"/>
              <a:t>(VL takes care of the alignment of axes, whereas in standard Power BI visuals it is up to the developer to ensure alignment.)</a:t>
            </a:r>
          </a:p>
          <a:p>
            <a:pPr marL="171450" indent="-171450">
              <a:buFont typeface="Arial" panose="020B0604020202020204" pitchFamily="34" charset="0"/>
              <a:buChar char="•"/>
            </a:pPr>
            <a:r>
              <a:rPr lang="en-CA" dirty="0"/>
              <a:t>CONCATENATION</a:t>
            </a:r>
          </a:p>
          <a:p>
            <a:pPr marL="628650" lvl="1" indent="-171450">
              <a:buFont typeface="Arial" panose="020B0604020202020204" pitchFamily="34" charset="0"/>
              <a:buChar char="•"/>
            </a:pPr>
            <a:r>
              <a:rPr lang="en-CA" dirty="0"/>
              <a:t>Vertically or horizontally concatenating two or more visuals (VCONCAT or HCONCAT)</a:t>
            </a:r>
          </a:p>
          <a:p>
            <a:pPr marL="628650" lvl="1" indent="-171450">
              <a:buFont typeface="Arial" panose="020B0604020202020204" pitchFamily="34" charset="0"/>
              <a:buChar char="•"/>
            </a:pPr>
            <a:r>
              <a:rPr lang="en-CA" dirty="0"/>
              <a:t>Wrapped visuals (CONCAT)</a:t>
            </a:r>
          </a:p>
          <a:p>
            <a:pPr marL="171450" indent="-171450">
              <a:buFont typeface="Arial" panose="020B0604020202020204" pitchFamily="34" charset="0"/>
              <a:buChar char="•"/>
            </a:pPr>
            <a:r>
              <a:rPr lang="en-CA" dirty="0"/>
              <a:t>FACETING</a:t>
            </a:r>
          </a:p>
          <a:p>
            <a:pPr marL="628650" lvl="1" indent="-171450">
              <a:buFont typeface="Arial" panose="020B0604020202020204" pitchFamily="34" charset="0"/>
              <a:buChar char="•"/>
            </a:pPr>
            <a:r>
              <a:rPr lang="en-CA" dirty="0"/>
              <a:t>A series of similar visuals, each presenting a subset of the data</a:t>
            </a:r>
          </a:p>
          <a:p>
            <a:pPr marL="628650" lvl="1" indent="-171450">
              <a:buFont typeface="Arial" panose="020B0604020202020204" pitchFamily="34" charset="0"/>
              <a:buChar char="•"/>
            </a:pPr>
            <a:r>
              <a:rPr lang="en-CA" dirty="0"/>
              <a:t>Another way of describing FACET-ED visuals is that they are similar to the small multiples available for many Power BI visuals</a:t>
            </a:r>
          </a:p>
          <a:p>
            <a:pPr marL="171450" indent="-171450">
              <a:buFont typeface="Arial" panose="020B0604020202020204" pitchFamily="34" charset="0"/>
              <a:buChar char="•"/>
            </a:pPr>
            <a:r>
              <a:rPr lang="en-CA" dirty="0"/>
              <a:t>REPEATING</a:t>
            </a:r>
          </a:p>
          <a:p>
            <a:pPr marL="628650" lvl="1" indent="-171450">
              <a:buFont typeface="Arial" panose="020B0604020202020204" pitchFamily="34" charset="0"/>
              <a:buChar char="•"/>
            </a:pPr>
            <a:r>
              <a:rPr lang="en-CA" dirty="0"/>
              <a:t>A</a:t>
            </a:r>
            <a:r>
              <a:rPr lang="en-US" dirty="0" err="1"/>
              <a:t>lso</a:t>
            </a:r>
            <a:r>
              <a:rPr lang="en-US" dirty="0"/>
              <a:t> a series of similar views like FACETING, but this time a full dataset is provided to each visual; the only difference is that a view is created for each entry in an array of fields</a:t>
            </a:r>
            <a:endParaRPr lang="en-CA" dirty="0"/>
          </a:p>
          <a:p>
            <a:endParaRPr lang="en-CA" dirty="0"/>
          </a:p>
          <a:p>
            <a:r>
              <a:rPr lang="en-CA" dirty="0"/>
              <a:t>We’ll see some examples of Deneb visuals that use view composition later in the course. Let’s move on to the next module.</a:t>
            </a:r>
          </a:p>
          <a:p>
            <a:endParaRPr lang="en-CA" dirty="0"/>
          </a:p>
          <a:p>
            <a:r>
              <a:rPr lang="en-CA" b="1" dirty="0"/>
              <a:t>&lt; DONE &gt;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14</a:t>
            </a:fld>
            <a:endParaRPr lang="en-CA"/>
          </a:p>
        </p:txBody>
      </p:sp>
    </p:spTree>
    <p:extLst>
      <p:ext uri="{BB962C8B-B14F-4D97-AF65-F5344CB8AC3E}">
        <p14:creationId xmlns:p14="http://schemas.microsoft.com/office/powerpoint/2010/main" val="106051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Chrome to VEGA website to </a:t>
            </a:r>
            <a:r>
              <a:rPr lang="en-CA" b="1" dirty="0"/>
              <a:t>Documentation \ Schemes</a:t>
            </a:r>
          </a:p>
          <a:p>
            <a:pPr marL="171450" indent="-171450">
              <a:buFont typeface="Arial" panose="020B0604020202020204" pitchFamily="34" charset="0"/>
              <a:buChar char="•"/>
            </a:pPr>
            <a:r>
              <a:rPr lang="en-CA" dirty="0"/>
              <a:t>Open Notepad++ to </a:t>
            </a:r>
            <a:r>
              <a:rPr lang="en-CA" b="1" dirty="0"/>
              <a:t>DENEB SNIPPETS 00 – COLOURS.xml</a:t>
            </a:r>
          </a:p>
          <a:p>
            <a:pPr marL="171450" indent="-171450">
              <a:buFont typeface="Arial" panose="020B0604020202020204" pitchFamily="34" charset="0"/>
              <a:buChar char="•"/>
            </a:pPr>
            <a:r>
              <a:rPr lang="en-CA" dirty="0"/>
              <a:t>Open Power BI to </a:t>
            </a:r>
            <a:r>
              <a:rPr lang="en-CA" b="1" dirty="0"/>
              <a:t>DEMO – DENEB – </a:t>
            </a:r>
            <a:r>
              <a:rPr lang="en-CA" b="1" dirty="0" err="1"/>
              <a:t>THEORY.pbix</a:t>
            </a:r>
            <a:endParaRPr lang="en-CA" b="1" dirty="0"/>
          </a:p>
          <a:p>
            <a:endParaRPr lang="en-CA" b="1" dirty="0"/>
          </a:p>
          <a:p>
            <a:r>
              <a:rPr lang="en-CA" b="1" dirty="0"/>
              <a:t>&lt; VIDEO NOTES &gt;</a:t>
            </a:r>
          </a:p>
          <a:p>
            <a:endParaRPr lang="en-CA" dirty="0"/>
          </a:p>
          <a:p>
            <a:r>
              <a:rPr lang="en-CA" dirty="0"/>
              <a:t>Hi everyone, Greg Philps here. In this module, we’ll go over some of the ways you can assign colours in D/VL. We’ll discuss 4 methods:</a:t>
            </a:r>
          </a:p>
          <a:p>
            <a:pPr marL="171450" indent="-171450">
              <a:buFont typeface="Arial" panose="020B0604020202020204" pitchFamily="34" charset="0"/>
              <a:buChar char="•"/>
            </a:pPr>
            <a:r>
              <a:rPr lang="en-CA" dirty="0"/>
              <a:t>NAMED colours</a:t>
            </a:r>
          </a:p>
          <a:p>
            <a:pPr marL="171450" indent="-171450">
              <a:buFont typeface="Arial" panose="020B0604020202020204" pitchFamily="34" charset="0"/>
              <a:buChar char="•"/>
            </a:pPr>
            <a:r>
              <a:rPr lang="en-CA" dirty="0"/>
              <a:t>HEX codes</a:t>
            </a:r>
          </a:p>
          <a:p>
            <a:pPr marL="171450" indent="-171450">
              <a:buFont typeface="Arial" panose="020B0604020202020204" pitchFamily="34" charset="0"/>
              <a:buChar char="•"/>
            </a:pPr>
            <a:r>
              <a:rPr lang="en-CA" dirty="0"/>
              <a:t>VEGA-LITE colour schemes; and</a:t>
            </a:r>
          </a:p>
          <a:p>
            <a:pPr marL="171450" indent="-171450">
              <a:buFont typeface="Arial" panose="020B0604020202020204" pitchFamily="34" charset="0"/>
              <a:buChar char="•"/>
            </a:pPr>
            <a:r>
              <a:rPr lang="en-CA" dirty="0"/>
              <a:t>POWER BI THEME colours as exposed by DENEB</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Let’s look at each method individually:</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NAMED:</a:t>
            </a:r>
          </a:p>
          <a:p>
            <a:pPr marL="171450" indent="-171450">
              <a:buFont typeface="Arial" panose="020B0604020202020204" pitchFamily="34" charset="0"/>
              <a:buChar char="•"/>
            </a:pPr>
            <a:r>
              <a:rPr lang="en-CA" dirty="0"/>
              <a:t>You can use named colours in your code, like “red”, “green”, “blue”, “black”, “white”, etc.</a:t>
            </a:r>
          </a:p>
          <a:p>
            <a:pPr marL="171450" indent="-171450">
              <a:buFont typeface="Arial" panose="020B0604020202020204" pitchFamily="34" charset="0"/>
              <a:buChar char="•"/>
            </a:pPr>
            <a:r>
              <a:rPr lang="en-CA" dirty="0"/>
              <a:t>Essentially any colour that can be named can be used</a:t>
            </a:r>
          </a:p>
          <a:p>
            <a:pPr marL="628650" lvl="1" indent="-171450">
              <a:buFont typeface="Arial" panose="020B0604020202020204" pitchFamily="34" charset="0"/>
              <a:buChar char="•"/>
            </a:pPr>
            <a:r>
              <a:rPr lang="en-CA" dirty="0"/>
              <a:t>I was not able to find consensus on the internet regarding colour names, and so use only a small subset of common colour names in my development</a:t>
            </a:r>
          </a:p>
          <a:p>
            <a:pPr marL="628650" lvl="1" indent="-171450">
              <a:buFont typeface="Arial" panose="020B0604020202020204" pitchFamily="34" charset="0"/>
              <a:buChar char="•"/>
            </a:pPr>
            <a:r>
              <a:rPr lang="en-CA" dirty="0"/>
              <a:t>As is the case with any development effort, the onus is on the developer to try-out each named color to confirm it displays as intended</a:t>
            </a:r>
          </a:p>
          <a:p>
            <a:pPr marL="171450" lvl="0" indent="-171450">
              <a:buFont typeface="Arial" panose="020B0604020202020204" pitchFamily="34" charset="0"/>
              <a:buChar char="•"/>
            </a:pPr>
            <a:r>
              <a:rPr lang="en-CA" dirty="0"/>
              <a:t>I often use colours that stand-out (i.e., “red”) in my Deneb visuals to denote interim results that need further development, or, in the case I want white text on a dark background, set all text to “red” until the background colour is set, then I’ll change the text color to “white”</a:t>
            </a:r>
          </a:p>
          <a:p>
            <a:pPr marL="0" lvl="0" indent="0">
              <a:buFont typeface="Arial" panose="020B0604020202020204" pitchFamily="34" charset="0"/>
              <a:buNone/>
            </a:pPr>
            <a:endParaRPr lang="en-CA" dirty="0"/>
          </a:p>
          <a:p>
            <a:pPr marL="0" lvl="0" indent="0">
              <a:buFont typeface="Arial" panose="020B0604020202020204" pitchFamily="34" charset="0"/>
              <a:buNone/>
            </a:pPr>
            <a:r>
              <a:rPr lang="en-CA" dirty="0"/>
              <a:t>HEX:</a:t>
            </a:r>
          </a:p>
          <a:p>
            <a:pPr marL="171450" lvl="0" indent="-171450">
              <a:buFont typeface="Arial" panose="020B0604020202020204" pitchFamily="34" charset="0"/>
              <a:buChar char="•"/>
            </a:pPr>
            <a:r>
              <a:rPr lang="en-CA" dirty="0"/>
              <a:t>You can use HEX codes in your code, like “#FF0000”, “#00FF00”, “#0000FF”, “#000000”, “#FFFFFF”, etc.</a:t>
            </a:r>
          </a:p>
          <a:p>
            <a:pPr marL="171450" lvl="0" indent="-171450">
              <a:buFont typeface="Arial" panose="020B0604020202020204" pitchFamily="34" charset="0"/>
              <a:buChar char="•"/>
            </a:pPr>
            <a:r>
              <a:rPr lang="en-CA" dirty="0"/>
              <a:t>Can be made easier by assigning the HEX code to a parameter, then using the parameter name in your code</a:t>
            </a:r>
          </a:p>
          <a:p>
            <a:pPr marL="0" indent="0">
              <a:buFont typeface="Arial" panose="020B0604020202020204" pitchFamily="34" charset="0"/>
              <a:buNone/>
            </a:pPr>
            <a:endParaRPr lang="en-CA" dirty="0"/>
          </a:p>
          <a:p>
            <a:r>
              <a:rPr lang="en-CA" b="1" dirty="0"/>
              <a:t>&lt;&lt;&lt; DEMO &gt;&gt;&gt;</a:t>
            </a:r>
          </a:p>
          <a:p>
            <a:pPr marL="228600" indent="-228600">
              <a:buAutoNum type="arabicPeriod"/>
            </a:pPr>
            <a:r>
              <a:rPr lang="en-CA" dirty="0"/>
              <a:t>Open Power BI THEORY </a:t>
            </a:r>
            <a:r>
              <a:rPr lang="en-CA" dirty="0" err="1"/>
              <a:t>pbix</a:t>
            </a:r>
            <a:r>
              <a:rPr lang="en-CA" dirty="0"/>
              <a:t>; </a:t>
            </a:r>
          </a:p>
          <a:p>
            <a:pPr marL="685800" lvl="1" indent="-228600">
              <a:buAutoNum type="arabicPeriod"/>
            </a:pPr>
            <a:r>
              <a:rPr lang="en-CA" dirty="0"/>
              <a:t>Create a new page</a:t>
            </a:r>
          </a:p>
          <a:p>
            <a:pPr marL="685800" lvl="1" indent="-228600">
              <a:buAutoNum type="arabicPeriod"/>
            </a:pPr>
            <a:r>
              <a:rPr lang="en-CA" dirty="0"/>
              <a:t>Create a DENEB visual; </a:t>
            </a:r>
          </a:p>
          <a:p>
            <a:pPr marL="1143000" lvl="2" indent="-228600">
              <a:buAutoNum type="arabicPeriod"/>
            </a:pPr>
            <a:r>
              <a:rPr lang="en-CA" dirty="0"/>
              <a:t>Add REGIONS[COUNTRY] and MEASURES\BASE\[TOTAL SALES]</a:t>
            </a:r>
          </a:p>
          <a:p>
            <a:pPr marL="1143000" lvl="2" indent="-228600">
              <a:buAutoNum type="arabicPeriod"/>
            </a:pPr>
            <a:r>
              <a:rPr lang="en-CA" dirty="0"/>
              <a:t>Edit and use SIMPLE BAR CHART template</a:t>
            </a:r>
          </a:p>
          <a:p>
            <a:pPr marL="1143000" lvl="2" indent="-228600">
              <a:buAutoNum type="arabicPeriod"/>
            </a:pPr>
            <a:r>
              <a:rPr lang="en-CA" dirty="0"/>
              <a:t>Add PARAMS block to create PARAMETER for HEX code colour</a:t>
            </a:r>
          </a:p>
          <a:p>
            <a:pPr marL="1143000" lvl="2" indent="-228600">
              <a:buAutoNum type="arabicPeriod"/>
            </a:pPr>
            <a:r>
              <a:rPr lang="en-CA" dirty="0"/>
              <a:t>Add COLOR block to ENCODING block to use PARAMETER for HEX code colour</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VEGA-LITE COLOUR SCHEMES:</a:t>
            </a:r>
          </a:p>
          <a:p>
            <a:pPr marL="171450" indent="-171450">
              <a:buFont typeface="Arial" panose="020B0604020202020204" pitchFamily="34" charset="0"/>
              <a:buChar char="•"/>
            </a:pPr>
            <a:r>
              <a:rPr lang="en-CA" dirty="0"/>
              <a:t>From the Vega-Lite website, VEGA-LITE “… provides </a:t>
            </a:r>
            <a:r>
              <a:rPr lang="en-US" b="0" i="0" dirty="0">
                <a:solidFill>
                  <a:srgbClr val="373A3C"/>
                </a:solidFill>
                <a:effectLst/>
                <a:latin typeface="Helvetica Neue"/>
              </a:rPr>
              <a:t>a set of named color palettes as a scale range for the </a:t>
            </a:r>
            <a:r>
              <a:rPr lang="en-US" dirty="0"/>
              <a:t>color</a:t>
            </a:r>
            <a:r>
              <a:rPr lang="en-US" b="0" i="0" dirty="0">
                <a:solidFill>
                  <a:srgbClr val="373A3C"/>
                </a:solidFill>
                <a:effectLst/>
                <a:latin typeface="Helvetica Neue"/>
              </a:rPr>
              <a:t> channel …</a:t>
            </a:r>
            <a:r>
              <a:rPr lang="en-CA" dirty="0"/>
              <a:t>”</a:t>
            </a:r>
          </a:p>
          <a:p>
            <a:pPr marL="628650" lvl="1" indent="-171450">
              <a:buFont typeface="Arial" panose="020B0604020202020204" pitchFamily="34" charset="0"/>
              <a:buChar char="•"/>
            </a:pPr>
            <a:r>
              <a:rPr lang="en-CA" dirty="0"/>
              <a:t>What this means is that you can use pre-defined named color schemes (or palettes) with your visual;</a:t>
            </a:r>
          </a:p>
          <a:p>
            <a:pPr marL="628650" lvl="1" indent="-171450">
              <a:buFont typeface="Arial" panose="020B0604020202020204" pitchFamily="34" charset="0"/>
              <a:buChar char="•"/>
            </a:pPr>
            <a:r>
              <a:rPr lang="en-CA" dirty="0"/>
              <a:t>For a list of available VEGA-LITE colour schemes (which use the same named schemes as VEGA), refer to the VEGA documentation/website at</a:t>
            </a:r>
          </a:p>
          <a:p>
            <a:pPr marL="1085850" lvl="2" indent="-171450">
              <a:buFont typeface="Arial" panose="020B0604020202020204" pitchFamily="34" charset="0"/>
              <a:buChar char="•"/>
            </a:pPr>
            <a:r>
              <a:rPr lang="en-CA" dirty="0"/>
              <a:t>https://vega.github.io/vega/docs/schemes/</a:t>
            </a:r>
          </a:p>
          <a:p>
            <a:pPr marL="1085850" lvl="2" indent="-171450">
              <a:buFont typeface="Arial" panose="020B0604020202020204" pitchFamily="34" charset="0"/>
              <a:buChar char="•"/>
            </a:pPr>
            <a:r>
              <a:rPr lang="en-CA" dirty="0"/>
              <a:t>https://vega.github.io/vega/docs/schemes/#:~:text=Cyclical-,Categorical%20Schemes,-Categorical%20color%20schemes</a:t>
            </a:r>
          </a:p>
          <a:p>
            <a:pPr marL="171450" indent="-171450">
              <a:buFont typeface="Arial" panose="020B0604020202020204" pitchFamily="34" charset="0"/>
              <a:buChar char="•"/>
            </a:pPr>
            <a:endParaRPr lang="en-CA" dirty="0"/>
          </a:p>
          <a:p>
            <a:r>
              <a:rPr lang="en-CA" b="1" dirty="0"/>
              <a:t>&lt;&lt;&lt; DEMO &gt;&gt;&gt;</a:t>
            </a:r>
          </a:p>
          <a:p>
            <a:pPr marL="228600" indent="-228600">
              <a:buAutoNum type="arabicPeriod"/>
            </a:pPr>
            <a:r>
              <a:rPr lang="en-CA" dirty="0"/>
              <a:t>Open Power BI THEORY </a:t>
            </a:r>
            <a:r>
              <a:rPr lang="en-CA" dirty="0" err="1"/>
              <a:t>pbix</a:t>
            </a:r>
            <a:r>
              <a:rPr lang="en-CA" dirty="0"/>
              <a:t>; </a:t>
            </a:r>
          </a:p>
          <a:p>
            <a:pPr marL="685800" lvl="1" indent="-228600">
              <a:buAutoNum type="arabicPeriod"/>
            </a:pPr>
            <a:r>
              <a:rPr lang="en-CA" dirty="0"/>
              <a:t>Go to the new page created earlier</a:t>
            </a:r>
          </a:p>
          <a:p>
            <a:pPr marL="685800" lvl="1" indent="-228600">
              <a:buAutoNum type="arabicPeriod"/>
            </a:pPr>
            <a:r>
              <a:rPr lang="en-CA" dirty="0"/>
              <a:t>In the DENEB visual; </a:t>
            </a:r>
          </a:p>
          <a:p>
            <a:pPr marL="1143000" lvl="2" indent="-228600">
              <a:buAutoNum type="arabicPeriod"/>
            </a:pPr>
            <a:r>
              <a:rPr lang="en-CA" dirty="0"/>
              <a:t>Add REGIONS[COUNTRY] and MEASURES\BASE\[TOTAL SALES]</a:t>
            </a:r>
          </a:p>
          <a:p>
            <a:pPr marL="1143000" lvl="2" indent="-228600">
              <a:buAutoNum type="arabicPeriod"/>
            </a:pPr>
            <a:r>
              <a:rPr lang="en-CA" dirty="0"/>
              <a:t>Edit and use SIMPLE BAR CHART template</a:t>
            </a:r>
          </a:p>
          <a:p>
            <a:pPr marL="1143000" lvl="2" indent="-228600">
              <a:buAutoNum type="arabicPeriod"/>
            </a:pPr>
            <a:r>
              <a:rPr lang="en-CA" dirty="0"/>
              <a:t>Delete the PARAMS block to create PARAMETER for HEX code colour</a:t>
            </a:r>
          </a:p>
          <a:p>
            <a:pPr marL="1143000" lvl="2" indent="-228600">
              <a:buAutoNum type="arabicPeriod"/>
            </a:pPr>
            <a:r>
              <a:rPr lang="en-CA" dirty="0"/>
              <a:t>Delete the COLOR block from the ENCODING block to use PARAMETER for HEX code colour</a:t>
            </a:r>
          </a:p>
          <a:p>
            <a:pPr marL="1143000" lvl="2" indent="-228600">
              <a:buAutoNum type="arabicPeriod"/>
            </a:pPr>
            <a:r>
              <a:rPr lang="en-CA" dirty="0"/>
              <a:t>Add the COLOR block to the ENCODING block to use a VEGA-LITE COLOUR SCHEME</a:t>
            </a:r>
          </a:p>
          <a:p>
            <a:pPr marL="1143000" lvl="2" indent="-228600">
              <a:buAutoNum type="arabicPeriod"/>
            </a:pPr>
            <a:r>
              <a:rPr lang="en-CA" dirty="0"/>
              <a:t>Turn ON AUTO-APPLY</a:t>
            </a:r>
          </a:p>
          <a:p>
            <a:pPr marL="1143000" lvl="2" indent="-228600">
              <a:buAutoNum type="arabicPeriod"/>
            </a:pPr>
            <a:r>
              <a:rPr lang="en-CA" dirty="0"/>
              <a:t>Change the SCHEME to DARK2, SET1, SET2</a:t>
            </a:r>
          </a:p>
          <a:p>
            <a:endParaRPr lang="en-CA" dirty="0"/>
          </a:p>
          <a:p>
            <a:r>
              <a:rPr lang="en-CA" b="1" dirty="0"/>
              <a:t>&lt; GO TO NEXT SLIDE &gt;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15</a:t>
            </a:fld>
            <a:endParaRPr lang="en-CA"/>
          </a:p>
        </p:txBody>
      </p:sp>
    </p:spTree>
    <p:extLst>
      <p:ext uri="{BB962C8B-B14F-4D97-AF65-F5344CB8AC3E}">
        <p14:creationId xmlns:p14="http://schemas.microsoft.com/office/powerpoint/2010/main" val="3258894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Chrome to Deneb Website to </a:t>
            </a:r>
            <a:r>
              <a:rPr lang="en-CA" b="1" dirty="0"/>
              <a:t>Deeper Concepts \ Color Schemes</a:t>
            </a:r>
          </a:p>
          <a:p>
            <a:pPr marL="171450" indent="-171450">
              <a:buFont typeface="Arial" panose="020B0604020202020204" pitchFamily="34" charset="0"/>
              <a:buChar char="•"/>
            </a:pPr>
            <a:r>
              <a:rPr lang="en-CA" dirty="0"/>
              <a:t>Open Power BI to </a:t>
            </a:r>
            <a:r>
              <a:rPr lang="en-CA" b="1" dirty="0"/>
              <a:t>DENEB SAMPLE </a:t>
            </a:r>
            <a:r>
              <a:rPr lang="en-CA" b="1" dirty="0" err="1"/>
              <a:t>pbix</a:t>
            </a:r>
            <a:endParaRPr lang="en-CA" b="1" dirty="0"/>
          </a:p>
          <a:p>
            <a:endParaRPr lang="en-CA" b="1" dirty="0"/>
          </a:p>
          <a:p>
            <a:r>
              <a:rPr lang="en-CA" b="1" dirty="0"/>
              <a:t>&lt; VIDEO NOTES &gt;</a:t>
            </a:r>
          </a:p>
          <a:p>
            <a:endParaRPr lang="en-CA" dirty="0"/>
          </a:p>
          <a:p>
            <a:r>
              <a:rPr lang="en-CA" b="1" dirty="0"/>
              <a:t>&lt;&lt;&lt; CONTINUED FROM LAST SLIDE &gt;&gt;&gt;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POWER BI THEME colours as exposed by DENEB v1.1 and above</a:t>
            </a:r>
          </a:p>
          <a:p>
            <a:pPr marL="171450" indent="-171450">
              <a:buFont typeface="Arial" panose="020B0604020202020204" pitchFamily="34" charset="0"/>
              <a:buChar char="•"/>
            </a:pPr>
            <a:r>
              <a:rPr lang="en-CA" dirty="0"/>
              <a:t>Deneb v1.1 introduced an integration with the theme used in a Power BI report, and offers 4 ways of interacting with the in-use theme; let’s just have a look at the sample Power BI file available when adding the custom visual</a:t>
            </a:r>
          </a:p>
          <a:p>
            <a:endParaRPr lang="en-CA" b="1" dirty="0"/>
          </a:p>
          <a:p>
            <a:r>
              <a:rPr lang="en-CA" b="1" dirty="0"/>
              <a:t>&lt;&lt;&lt;DEMO &gt;&gt;&gt;</a:t>
            </a:r>
          </a:p>
          <a:p>
            <a:pPr marL="228600" indent="-228600">
              <a:buAutoNum type="arabicPeriod"/>
            </a:pPr>
            <a:r>
              <a:rPr lang="en-CA" dirty="0"/>
              <a:t>Open Power BI to the Deneb Sample PBIX</a:t>
            </a:r>
          </a:p>
          <a:p>
            <a:pPr marL="228600" indent="-228600">
              <a:buAutoNum type="arabicPeriod"/>
            </a:pPr>
            <a:r>
              <a:rPr lang="en-CA" dirty="0"/>
              <a:t>Go to the COLOR SCHEMES page</a:t>
            </a:r>
          </a:p>
          <a:p>
            <a:pPr marL="228600" indent="-228600">
              <a:buAutoNum type="arabicPeriod"/>
            </a:pPr>
            <a:r>
              <a:rPr lang="en-CA" dirty="0"/>
              <a:t>Change a few color schemes</a:t>
            </a:r>
          </a:p>
          <a:p>
            <a:pPr marL="0" indent="0">
              <a:buFont typeface="Arial" panose="020B0604020202020204" pitchFamily="34" charset="0"/>
              <a:buNone/>
            </a:pPr>
            <a:endParaRPr lang="en-CA" dirty="0"/>
          </a:p>
          <a:p>
            <a:pPr marL="628650" lvl="1" indent="-171450">
              <a:buFont typeface="Arial" panose="020B0604020202020204" pitchFamily="34" charset="0"/>
              <a:buChar char="•"/>
            </a:pPr>
            <a:r>
              <a:rPr lang="en-CA" dirty="0" err="1"/>
              <a:t>pbiColorNominal</a:t>
            </a:r>
            <a:endParaRPr lang="en-CA" dirty="0"/>
          </a:p>
          <a:p>
            <a:pPr marL="1085850" lvl="2" indent="-171450">
              <a:buFont typeface="Arial" panose="020B0604020202020204" pitchFamily="34" charset="0"/>
              <a:buChar char="•"/>
            </a:pPr>
            <a:r>
              <a:rPr lang="en-CA" dirty="0"/>
              <a:t>Matches the current Power BI theme colours</a:t>
            </a:r>
          </a:p>
          <a:p>
            <a:pPr marL="628650" lvl="1" indent="-171450">
              <a:buFont typeface="Arial" panose="020B0604020202020204" pitchFamily="34" charset="0"/>
              <a:buChar char="•"/>
            </a:pPr>
            <a:r>
              <a:rPr lang="en-CA" dirty="0" err="1"/>
              <a:t>pbiColorOrdinal</a:t>
            </a:r>
            <a:endParaRPr lang="en-CA"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Uses a ramped scale from the MAX and MIN colours of the DIVERGENT COLOURS of the current Power BI theme, and excludes the MID colour</a:t>
            </a:r>
          </a:p>
          <a:p>
            <a:pPr marL="628650" lvl="1" indent="-171450">
              <a:buFont typeface="Arial" panose="020B0604020202020204" pitchFamily="34" charset="0"/>
              <a:buChar char="•"/>
            </a:pPr>
            <a:r>
              <a:rPr lang="en-CA" dirty="0" err="1"/>
              <a:t>pbiColorLinear</a:t>
            </a:r>
            <a:endParaRPr lang="en-CA" dirty="0"/>
          </a:p>
          <a:p>
            <a:pPr marL="1085850" lvl="2" indent="-171450">
              <a:buFont typeface="Arial" panose="020B0604020202020204" pitchFamily="34" charset="0"/>
              <a:buChar char="•"/>
            </a:pPr>
            <a:r>
              <a:rPr lang="en-CA" dirty="0"/>
              <a:t>Uses an interpolated gradient from the MAX and MIN colours of the DIVERGENT COLOURS of the current Power BI theme, and EXCLUDES the MID colour</a:t>
            </a:r>
          </a:p>
          <a:p>
            <a:pPr marL="628650" lvl="1" indent="-171450">
              <a:buFont typeface="Arial" panose="020B0604020202020204" pitchFamily="34" charset="0"/>
              <a:buChar char="•"/>
            </a:pPr>
            <a:r>
              <a:rPr lang="en-CA" dirty="0" err="1"/>
              <a:t>pbiColorDivergent</a:t>
            </a:r>
            <a:endParaRPr lang="en-CA" dirty="0"/>
          </a:p>
          <a:p>
            <a:pPr marL="1085850" lvl="2" indent="-171450">
              <a:buFont typeface="Arial" panose="020B0604020202020204" pitchFamily="34" charset="0"/>
              <a:buChar char="•"/>
            </a:pPr>
            <a:r>
              <a:rPr lang="en-CA" dirty="0"/>
              <a:t>Uses an interpolated gradient from the MAX and MIN colours of the DIVERGENT COLOURS of the current Power BI theme, and INCLUDES the MID colour</a:t>
            </a:r>
          </a:p>
          <a:p>
            <a:endParaRPr lang="en-CA" dirty="0"/>
          </a:p>
          <a:p>
            <a:r>
              <a:rPr lang="en-CA" dirty="0"/>
              <a:t>The viewer is directed to the DENEB website for full details.</a:t>
            </a:r>
          </a:p>
          <a:p>
            <a:r>
              <a:rPr lang="en-CA" dirty="0"/>
              <a:t>https://deneb-viz.github.io/schemes</a:t>
            </a:r>
          </a:p>
          <a:p>
            <a:endParaRPr lang="en-CA" dirty="0"/>
          </a:p>
          <a:p>
            <a:r>
              <a:rPr lang="en-CA" dirty="0"/>
              <a:t>OK, that’s a quick discussion of some of the colour options when using D\V-L, and that’s it for the THEORY modules in this course. Next, we’ll move on to the PRACTICE modules.</a:t>
            </a:r>
          </a:p>
          <a:p>
            <a:endParaRPr lang="en-CA" dirty="0"/>
          </a:p>
          <a:p>
            <a:r>
              <a:rPr lang="en-CA" b="1" dirty="0"/>
              <a:t>&lt; DONE &gt;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16</a:t>
            </a:fld>
            <a:endParaRPr lang="en-CA"/>
          </a:p>
        </p:txBody>
      </p:sp>
    </p:spTree>
    <p:extLst>
      <p:ext uri="{BB962C8B-B14F-4D97-AF65-F5344CB8AC3E}">
        <p14:creationId xmlns:p14="http://schemas.microsoft.com/office/powerpoint/2010/main" val="1480904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(don’t worry about taskbar clock &amp; weather widget – will blur during video editing)</a:t>
            </a:r>
          </a:p>
          <a:p>
            <a:pPr marL="171450" indent="-171450">
              <a:buFont typeface="Arial" panose="020B0604020202020204" pitchFamily="34" charset="0"/>
              <a:buChar char="•"/>
            </a:pPr>
            <a:r>
              <a:rPr lang="en-CA" dirty="0"/>
              <a:t>Copy PowerPoint and XML snippets to (and open from) C:\Temp\Deneb Course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Power BI to </a:t>
            </a:r>
            <a:r>
              <a:rPr lang="en-CA" b="1" dirty="0"/>
              <a:t>PRACTICE</a:t>
            </a:r>
            <a:r>
              <a:rPr lang="en-CA" dirty="0"/>
              <a:t> </a:t>
            </a:r>
            <a:r>
              <a:rPr lang="en-CA" dirty="0" err="1"/>
              <a:t>pbix</a:t>
            </a:r>
            <a:endParaRPr lang="en-CA" dirty="0"/>
          </a:p>
          <a:p>
            <a:pPr marL="171450" indent="-171450">
              <a:buFont typeface="Arial" panose="020B0604020202020204" pitchFamily="34" charset="0"/>
              <a:buChar char="•"/>
            </a:pPr>
            <a:r>
              <a:rPr lang="en-CA" dirty="0"/>
              <a:t>Open Notepad++ to </a:t>
            </a:r>
            <a:r>
              <a:rPr lang="en-CA" b="1" dirty="0"/>
              <a:t>Deneb Snippets 01 – Bar Charts</a:t>
            </a:r>
            <a:r>
              <a:rPr lang="en-CA" b="0" dirty="0"/>
              <a:t>.xml</a:t>
            </a:r>
          </a:p>
          <a:p>
            <a:endParaRPr lang="en-CA" b="1" dirty="0"/>
          </a:p>
          <a:p>
            <a:r>
              <a:rPr lang="en-CA" b="1" dirty="0"/>
              <a:t>&lt; VIDEO NOTES &gt;</a:t>
            </a:r>
          </a:p>
          <a:p>
            <a:endParaRPr lang="en-CA" dirty="0"/>
          </a:p>
          <a:p>
            <a:r>
              <a:rPr lang="en-CA" dirty="0"/>
              <a:t>Hi everyone, Greg Philps here. Probably the simplest of the Deneb charts is the BAR CHART. A little generic, perhaps, but nonetheless useful to begin our practical exploration of Deneb. So here’s where we’re going: &lt;&lt;&lt;DEMO BAR CHARTS – 1 page &gt;&gt;&gt; we have a standard Power BI stacked bar chart on the left, and a Deneb version on the right. Let’s build both from scratch to demonstrate D/V-L.</a:t>
            </a:r>
          </a:p>
          <a:p>
            <a:endParaRPr lang="en-CA" dirty="0"/>
          </a:p>
          <a:p>
            <a:r>
              <a:rPr lang="en-CA" dirty="0"/>
              <a:t>So, let’s duplicate the BAR CHART – 1 page, delete both visuals, then begin again.</a:t>
            </a:r>
          </a:p>
          <a:p>
            <a:endParaRPr lang="en-CA" dirty="0"/>
          </a:p>
          <a:p>
            <a:r>
              <a:rPr lang="en-CA" b="1" dirty="0"/>
              <a:t>&lt;&lt;&lt; DEMO &gt;&gt;&gt;</a:t>
            </a:r>
          </a:p>
          <a:p>
            <a:pPr marL="228600" indent="-228600">
              <a:buAutoNum type="arabicPeriod"/>
            </a:pPr>
            <a:r>
              <a:rPr lang="en-CA" dirty="0"/>
              <a:t>Open Power BI [Demo – Deneb – Practice], go to the [Bar Charts - 1] page</a:t>
            </a:r>
          </a:p>
          <a:p>
            <a:pPr marL="228600" indent="-228600">
              <a:buAutoNum type="arabicPeriod"/>
            </a:pPr>
            <a:r>
              <a:rPr lang="en-CA" dirty="0"/>
              <a:t>Duplicate the page, then delete both existing visuals</a:t>
            </a:r>
          </a:p>
          <a:p>
            <a:pPr marL="228600" indent="-228600">
              <a:buAutoNum type="arabicPeriod"/>
            </a:pPr>
            <a:r>
              <a:rPr lang="en-CA" dirty="0"/>
              <a:t>Add a POWER BI VISUAL (STACKED BAR CHART), and drop the REGIONS[COUNTRY] column into the Y-AXIS well and the MEASURES\BASE\[TOTAL SALES] measure into the X-AXIS well</a:t>
            </a:r>
          </a:p>
          <a:p>
            <a:pPr marL="685800" lvl="1" indent="-228600">
              <a:buAutoNum type="arabicPeriod"/>
            </a:pPr>
            <a:r>
              <a:rPr lang="en-CA" dirty="0"/>
              <a:t>Turn on data labels</a:t>
            </a:r>
          </a:p>
          <a:p>
            <a:pPr marL="1143000" lvl="2" indent="-228600">
              <a:buAutoNum type="arabicPeriod"/>
            </a:pPr>
            <a:r>
              <a:rPr lang="en-CA" dirty="0"/>
              <a:t>(We see that Power BI has automatically sorted the visual DESCENDING by TOTAL SALES, and has automatically formatted the data labels)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a DENEB visual and add the REGIONS[COUNTRY] column and the MEASURES\BASE\[TOTAL SALES] measure into the VALUES well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Edit the specification, and choose the EMPTY template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Change MARK to BAR</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ENCODING block</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Y field = Country, type = NOMINAL</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X field = Total Sales, type = QUANTITATIVE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the DATA LABELS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LAYER block above BAR mark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Move BAR mark into LAYER block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TEXT mark below BAR mark</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Additional options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To sort by [Total Sales] descending, </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Move Y ENCODING above layer</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SORT block to Y ENCODING block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To format the data labels, add FORMAT/FORMATTYPE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To use gradient colours, add ENCODING &amp; COLOR blocks to the BAR mark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To add a title, add TITLE block</a:t>
            </a:r>
          </a:p>
          <a:p>
            <a:endParaRPr lang="en-CA" dirty="0"/>
          </a:p>
          <a:p>
            <a:r>
              <a:rPr lang="en-CA" dirty="0"/>
              <a:t>So that’s a quick review of creating a bar chart from scratch in Deneb. You can also get a jump-start on the development of your visual by using the built-in SIMPLE BAR CHART specification provided in the Deneb interface, so let’s just have a quick look:</a:t>
            </a:r>
          </a:p>
          <a:p>
            <a:endParaRPr lang="en-CA" dirty="0"/>
          </a:p>
          <a:p>
            <a:r>
              <a:rPr lang="en-CA" b="1" dirty="0"/>
              <a:t>&lt;&lt;&lt; DEMO &gt;&gt;&gt;</a:t>
            </a:r>
          </a:p>
          <a:p>
            <a:pPr marL="228600" indent="-228600">
              <a:buAutoNum type="arabicPeriod"/>
            </a:pPr>
            <a:r>
              <a:rPr lang="en-CA" dirty="0"/>
              <a:t>Open Power BI [Demo – Deneb – Practice], go to the [Bar Charts - 2] page</a:t>
            </a:r>
          </a:p>
          <a:p>
            <a:pPr marL="228600" indent="-228600">
              <a:buAutoNum type="arabicPeriod"/>
            </a:pPr>
            <a:r>
              <a:rPr lang="en-CA" dirty="0"/>
              <a:t>Delete the existing Deneb visual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a DENEB visual and add the Regions[Country] column and the [Total Sales] measure into the VALUES well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Edit the specification, and choose the SIMPLE BAR CHART template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Map COUNTRY to CATEGORY</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Map TOTAL SALES to MEASURE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(The SIMPLE BAR CHART template was updated in Deneb v1.2, so we’ll just replace this with simple JSON that gives the same results but is easier to read.)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you want to STACK the bars by subcategory, add the subcategory field, alter the X ENCODING, and add a COLOUR block.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b="1" dirty="0"/>
              <a:t>&lt;&lt;&lt; DEMO &gt;&gt;&gt;</a:t>
            </a:r>
          </a:p>
          <a:p>
            <a:pPr marL="228600" indent="-228600">
              <a:buAutoNum type="arabicPeriod"/>
            </a:pPr>
            <a:r>
              <a:rPr lang="en-CA" dirty="0"/>
              <a:t>Open Power BI [Demo – Deneb – Practice], go to the [Bar Charts - 2] page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Delete the existing DENEB visual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a DENEB visual and add the Regions[Country] column and the [Total Sales] measure into the VALUES well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Edit the specification, and choose the SIMPLE BAR CHART template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Map COUNTRY to CATEGORY</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Map TOTAL SALES to MEASURE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the CHANNELS[CHANNEL] to the VALUES well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Change the X encoding to use the SUM aggregate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the COLOR block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(We see that VEGA-LITE has </a:t>
            </a:r>
            <a:r>
              <a:rPr lang="en-CA"/>
              <a:t>automatically added a LEGEND)</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you want to change the BAR chart to be a 100% BAR chart, simply add the STACK / NORMALIZE property to the BAR mark.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b="1" dirty="0"/>
              <a:t>&lt;&lt;&lt; DEMO &gt;&gt;&gt;</a:t>
            </a:r>
          </a:p>
          <a:p>
            <a:pPr marL="228600" indent="-228600">
              <a:buAutoNum type="arabicPeriod"/>
            </a:pPr>
            <a:r>
              <a:rPr lang="en-CA" dirty="0"/>
              <a:t>Open Power BI [Demo – Deneb – Practice], go to the [Bar Charts - 2] page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a STACK / NORMALIZE property to the X ENCODING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Next, let’s look at the COLUMN CHART. This is just a slight variation on a BAR CHART, so we can reuse the BAR mark.</a:t>
            </a:r>
          </a:p>
          <a:p>
            <a:endParaRPr lang="en-CA" dirty="0"/>
          </a:p>
          <a:p>
            <a:r>
              <a:rPr lang="en-CA" dirty="0"/>
              <a:t>As a basis for development, let’s use the stacked column chart standard visual in POWER BI, and add COUNTRY to the X-Axis and TOTAL SALES to the Y-Axis.</a:t>
            </a:r>
          </a:p>
          <a:p>
            <a:endParaRPr lang="en-CA" dirty="0"/>
          </a:p>
          <a:p>
            <a:r>
              <a:rPr lang="en-CA" b="1" dirty="0"/>
              <a:t>&lt;&lt;&lt; DEMO &gt;&gt;&gt;</a:t>
            </a:r>
          </a:p>
          <a:p>
            <a:pPr marL="228600" indent="-228600">
              <a:buAutoNum type="arabicPeriod"/>
            </a:pPr>
            <a:r>
              <a:rPr lang="en-CA" dirty="0"/>
              <a:t>Open Power BI, go to the [Practice - Column Charts] page</a:t>
            </a:r>
          </a:p>
          <a:p>
            <a:pPr marL="228600" indent="-228600">
              <a:buAutoNum type="arabicPeriod"/>
            </a:pPr>
            <a:r>
              <a:rPr lang="en-CA" dirty="0"/>
              <a:t>Here we see a standard POWER BI STACKED COLUMN CHART, with the REGIONS[COUNTRY] column in the X-AXIS well and the [TOTAL SALES] measure in the Y-AXIS well </a:t>
            </a:r>
          </a:p>
          <a:p>
            <a:pPr marL="228600" indent="-228600">
              <a:buAutoNum type="arabicPeriod"/>
            </a:pPr>
            <a:r>
              <a:rPr lang="en-CA" dirty="0"/>
              <a:t>We also see a COUNTRY slicer with a few countries selected (France, Germany, Italy, etc.)</a:t>
            </a:r>
          </a:p>
          <a:p>
            <a:pPr marL="228600" indent="-228600">
              <a:buAutoNum type="arabicPeriod"/>
            </a:pPr>
            <a:r>
              <a:rPr lang="en-CA" dirty="0"/>
              <a:t>Delete the existing DENEB visual and add a new DENEB visual and add the Regions[Country] column and the [Total Sales] measure into the VALUES well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Edit the specification, and choose the EMPTY template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(increase the FONT SIZE for the EDITOR in the PROPERTIES PANE)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Use the JSON snippet from STACK (1) [or COLUMN (1)] that we’re already familiar with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All we have to do to turn this into a COLUMN CHART is to exchange X and Y in the ENCODING block</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Set the X-axis LABEL ANGLE to 0 in the X ENCODING block</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the sorting to the X ENCODING (reuse the same JSON code we used earlier to set the sorting)</a:t>
            </a:r>
          </a:p>
          <a:p>
            <a:endParaRPr lang="en-CA" dirty="0"/>
          </a:p>
          <a:p>
            <a:r>
              <a:rPr lang="en-CA" dirty="0"/>
              <a:t>So, really, as you see, the process for a COLUMN chart is almost exactly the same as it is for a BAR chart, and we only need to exchange the X and Y values and set the X-axis label angle.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OK, let’s move on to the next module.</a:t>
            </a:r>
          </a:p>
          <a:p>
            <a:endParaRPr lang="en-CA" dirty="0"/>
          </a:p>
          <a:p>
            <a:r>
              <a:rPr lang="en-CA" b="1" dirty="0"/>
              <a:t>&lt; DONE &gt;</a:t>
            </a:r>
            <a:endParaRPr lang="en-CA" dirty="0"/>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17</a:t>
            </a:fld>
            <a:endParaRPr lang="en-CA"/>
          </a:p>
        </p:txBody>
      </p:sp>
    </p:spTree>
    <p:extLst>
      <p:ext uri="{BB962C8B-B14F-4D97-AF65-F5344CB8AC3E}">
        <p14:creationId xmlns:p14="http://schemas.microsoft.com/office/powerpoint/2010/main" val="496056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Copy PowerPoint and XML snippets to (and open from) C:\Temp\Deneb Course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Power BI</a:t>
            </a:r>
          </a:p>
          <a:p>
            <a:endParaRPr lang="en-CA" b="1" dirty="0"/>
          </a:p>
          <a:p>
            <a:r>
              <a:rPr lang="en-CA" b="1" dirty="0"/>
              <a:t>&lt; VIDEO NOTES &gt;</a:t>
            </a:r>
          </a:p>
          <a:p>
            <a:endParaRPr lang="en-CA" dirty="0"/>
          </a:p>
          <a:p>
            <a:r>
              <a:rPr lang="en-CA" dirty="0"/>
              <a:t>Hi everyone, Greg Philps here. Another of the common chart types is the LINE CHART. D/VL provides many options for dealing with line charts, and we’ll go through a few of them here.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 we see a standard Power BI line chart and a Deneb line chart, both using the same fields. To make it a bit easier to see, I’ve once again used a COUNTRY slicer to select only a few countries (i.e., France, Germany, Italy, and Spain).</a:t>
            </a:r>
          </a:p>
          <a:p>
            <a:endParaRPr lang="en-CA" dirty="0"/>
          </a:p>
          <a:p>
            <a:r>
              <a:rPr lang="en-CA" dirty="0"/>
              <a:t>Let’s delete both charts and start from scratch.</a:t>
            </a:r>
          </a:p>
          <a:p>
            <a:endParaRPr lang="en-CA" dirty="0"/>
          </a:p>
          <a:p>
            <a:r>
              <a:rPr lang="en-CA" b="1" dirty="0"/>
              <a:t>&lt;&lt;&lt; DEMO &gt;&gt;&gt;</a:t>
            </a:r>
          </a:p>
          <a:p>
            <a:pPr marL="228600" indent="-228600">
              <a:buAutoNum type="arabicPeriod"/>
            </a:pPr>
            <a:r>
              <a:rPr lang="en-CA" dirty="0"/>
              <a:t>Open Power BI [Demo – Deneb – Practice], go to the [Line Charts - 1] page</a:t>
            </a:r>
          </a:p>
          <a:p>
            <a:pPr marL="228600" indent="-228600">
              <a:buAutoNum type="arabicPeriod"/>
            </a:pPr>
            <a:r>
              <a:rPr lang="en-CA" dirty="0"/>
              <a:t>Add a standard LINE CHART</a:t>
            </a:r>
          </a:p>
          <a:p>
            <a:pPr marL="685800" lvl="1" indent="-228600">
              <a:buAutoNum type="arabicPeriod"/>
            </a:pPr>
            <a:r>
              <a:rPr lang="en-CA" dirty="0"/>
              <a:t>Add DATES[DATE] to the X-AXIS, </a:t>
            </a:r>
          </a:p>
          <a:p>
            <a:pPr marL="685800" lvl="1" indent="-228600">
              <a:buAutoNum type="arabicPeriod"/>
            </a:pPr>
            <a:r>
              <a:rPr lang="en-CA" dirty="0"/>
              <a:t>Add MEASURES[Q1 2021 SALES] to the Y-AXIS</a:t>
            </a:r>
          </a:p>
          <a:p>
            <a:pPr marL="685800" lvl="1" indent="-228600">
              <a:buAutoNum type="arabicPeriod"/>
            </a:pPr>
            <a:r>
              <a:rPr lang="en-CA" dirty="0"/>
              <a:t>Add REGIONS[COUNTRY] to the LEGEND.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To speed-up our Deneb development a bit, let’s take a copy of the Power BI visual and change it to a Deneb visual. (That way, we get the already-selected columns and measures, as well as the filter criteria.)</a:t>
            </a:r>
          </a:p>
          <a:p>
            <a:pPr marL="228600" indent="-228600">
              <a:buAutoNum type="arabicPeriod"/>
            </a:pPr>
            <a:r>
              <a:rPr lang="en-CA" dirty="0"/>
              <a:t>Edit the Deneb visual, choose the EMPTY specification</a:t>
            </a:r>
          </a:p>
          <a:p>
            <a:pPr marL="685800" lvl="1" indent="-228600">
              <a:buAutoNum type="arabicPeriod"/>
            </a:pPr>
            <a:r>
              <a:rPr lang="en-CA" dirty="0"/>
              <a:t>Add LINE mark</a:t>
            </a:r>
          </a:p>
          <a:p>
            <a:pPr marL="1143000" lvl="2" indent="-228600">
              <a:buAutoNum type="arabicPeriod"/>
            </a:pPr>
            <a:r>
              <a:rPr lang="en-CA" dirty="0"/>
              <a:t>(we don’t see anything yet)</a:t>
            </a:r>
          </a:p>
          <a:p>
            <a:pPr marL="685800" lvl="1" indent="-228600">
              <a:buAutoNum type="arabicPeriod"/>
            </a:pPr>
            <a:r>
              <a:rPr lang="en-CA" dirty="0"/>
              <a:t>Add encoding: X – DATE, temporal</a:t>
            </a:r>
          </a:p>
          <a:p>
            <a:pPr marL="685800" lvl="1" indent="-228600">
              <a:buAutoNum type="arabicPeriod"/>
            </a:pPr>
            <a:r>
              <a:rPr lang="en-CA" dirty="0"/>
              <a:t>Add encoding: Y – 2021 Q1 SALES, quantitative</a:t>
            </a:r>
          </a:p>
          <a:p>
            <a:pPr marL="1143000" lvl="2" indent="-228600">
              <a:buAutoNum type="arabicPeriod"/>
            </a:pPr>
            <a:r>
              <a:rPr lang="en-CA" dirty="0"/>
              <a:t>(now we see a single line; before we change it to display separate lines for each country, let’s collapse the FIELDS and VISUALIZATION panes to give us more room)</a:t>
            </a:r>
          </a:p>
          <a:p>
            <a:pPr marL="685800" lvl="1" indent="-228600">
              <a:buAutoNum type="arabicPeriod"/>
            </a:pPr>
            <a:r>
              <a:rPr lang="en-CA" dirty="0"/>
              <a:t>Add encoding: COLOR – COUNTRY, nominal, </a:t>
            </a:r>
          </a:p>
          <a:p>
            <a:pPr marL="685800" lvl="1" indent="-228600">
              <a:buAutoNum type="arabicPeriod"/>
            </a:pPr>
            <a:r>
              <a:rPr lang="en-CA" dirty="0"/>
              <a:t>Add integration with Power BI theme: SCALE – SCHEME </a:t>
            </a:r>
            <a:r>
              <a:rPr lang="en-CA" dirty="0" err="1"/>
              <a:t>pbiColorNominal</a:t>
            </a:r>
            <a:endParaRPr lang="en-CA" dirty="0"/>
          </a:p>
          <a:p>
            <a:pPr marL="228600" lvl="0" indent="-228600">
              <a:buAutoNum type="arabicPeriod"/>
            </a:pPr>
            <a:r>
              <a:rPr lang="en-CA" dirty="0"/>
              <a:t>Filter the visual to a single country</a:t>
            </a:r>
          </a:p>
          <a:p>
            <a:pPr marL="685800" lvl="1" indent="-228600">
              <a:buAutoNum type="arabicPeriod"/>
            </a:pPr>
            <a:r>
              <a:rPr lang="en-CA" dirty="0"/>
              <a:t>Use the FILTER pane to select only GERMANY</a:t>
            </a:r>
          </a:p>
          <a:p>
            <a:pPr marL="228600" lvl="0" indent="-228600">
              <a:buAutoNum type="arabicPeriod"/>
            </a:pPr>
            <a:r>
              <a:rPr lang="en-CA" dirty="0"/>
              <a:t>Add a PARAMETER block to create screen input widget for line interpolation (smoothing) options</a:t>
            </a:r>
          </a:p>
          <a:p>
            <a:pPr marL="685800" lvl="1" indent="-228600">
              <a:buAutoNum type="arabicPeriod"/>
            </a:pPr>
            <a:r>
              <a:rPr lang="en-CA" dirty="0"/>
              <a:t>Delete 2021 Q1 SALES measure and add 2021 JANUARY SALES measure</a:t>
            </a:r>
          </a:p>
          <a:p>
            <a:pPr marL="685800" lvl="1" indent="-228600">
              <a:buAutoNum type="arabicPeriod"/>
            </a:pPr>
            <a:r>
              <a:rPr lang="en-CA" dirty="0"/>
              <a:t>Add PARAMS block</a:t>
            </a:r>
          </a:p>
          <a:p>
            <a:pPr marL="685800" lvl="1" indent="-228600">
              <a:buAutoNum type="arabicPeriod"/>
            </a:pPr>
            <a:r>
              <a:rPr lang="en-CA" dirty="0"/>
              <a:t>Add INTERPOLATE to LINE mark</a:t>
            </a:r>
          </a:p>
          <a:p>
            <a:pPr marL="1143000" lvl="2" indent="-228600">
              <a:buAutoNum type="arabicPeriod"/>
            </a:pPr>
            <a:r>
              <a:rPr lang="en-CA" dirty="0"/>
              <a:t>Select LINEAR, then MONOTONE, then NATURAL, then back to LINEAR</a:t>
            </a:r>
          </a:p>
          <a:p>
            <a:pPr marL="0" lvl="0" indent="0">
              <a:buNone/>
            </a:pPr>
            <a:endParaRPr lang="en-CA" dirty="0"/>
          </a:p>
          <a:p>
            <a:pPr marL="0" lvl="0" indent="0">
              <a:buNone/>
            </a:pPr>
            <a:r>
              <a:rPr lang="en-CA" dirty="0"/>
              <a:t>No let’s move on to the AREA mark.</a:t>
            </a:r>
          </a:p>
          <a:p>
            <a:pPr marL="0" lvl="0" indent="0">
              <a:buNone/>
            </a:pPr>
            <a:endParaRPr lang="en-CA" dirty="0"/>
          </a:p>
          <a:p>
            <a:pPr marL="0" lvl="0" indent="0">
              <a:buNone/>
            </a:pPr>
            <a:r>
              <a:rPr lang="en-CA" b="1" dirty="0"/>
              <a:t>&lt;&lt;&lt; DEMO &gt;&gt;&gt;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Open Power BI [Demo – Deneb – Practice], go to the [Line Charts - 1] page</a:t>
            </a:r>
          </a:p>
          <a:p>
            <a:pPr marL="228600" lvl="0" indent="-228600">
              <a:buAutoNum type="arabicPeriod"/>
            </a:pPr>
            <a:r>
              <a:rPr lang="en-CA" dirty="0"/>
              <a:t>Duplicate the [Line Charts-1] page, then delete the COUNTRY slicer and the standard POWER BI line chart; adjust the size of the DENEB visual to fill the page</a:t>
            </a:r>
          </a:p>
          <a:p>
            <a:pPr marL="685800" lvl="1" indent="-228600">
              <a:buAutoNum type="arabicPeriod"/>
            </a:pPr>
            <a:r>
              <a:rPr lang="en-CA" dirty="0"/>
              <a:t>Change the mark type from LINE to AREA</a:t>
            </a:r>
          </a:p>
          <a:p>
            <a:pPr marL="685800" lvl="1" indent="-228600">
              <a:buAutoNum type="arabicPeriod"/>
            </a:pPr>
            <a:r>
              <a:rPr lang="en-CA" dirty="0"/>
              <a:t>Again use INTERPOLATE screen input widget</a:t>
            </a:r>
          </a:p>
          <a:p>
            <a:pPr marL="1143000" lvl="2" indent="-228600">
              <a:buAutoNum type="arabicPeriod"/>
            </a:pPr>
            <a:r>
              <a:rPr lang="en-CA" dirty="0"/>
              <a:t>Select LINEAR, then MONOTONE, then NATURAL, then back to LINEAR</a:t>
            </a:r>
          </a:p>
          <a:p>
            <a:pPr marL="685800" lvl="1" indent="-228600">
              <a:buAutoNum type="arabicPeriod"/>
            </a:pPr>
            <a:r>
              <a:rPr lang="en-CA" dirty="0"/>
              <a:t>Add and use TENSION screen input widget</a:t>
            </a:r>
          </a:p>
          <a:p>
            <a:pPr marL="1143000" lvl="2" indent="-228600">
              <a:buAutoNum type="arabicPeriod"/>
            </a:pPr>
            <a:r>
              <a:rPr lang="en-CA" dirty="0"/>
              <a:t>Select CARDINAL interpolation</a:t>
            </a:r>
          </a:p>
          <a:p>
            <a:pPr marL="1143000" lvl="2" indent="-228600">
              <a:buAutoNum type="arabicPeriod"/>
            </a:pPr>
            <a:r>
              <a:rPr lang="en-CA" dirty="0"/>
              <a:t>Select 1 (full tension); 0 (zero tension)</a:t>
            </a:r>
          </a:p>
          <a:p>
            <a:pPr marL="685800" lvl="1" indent="-228600">
              <a:buAutoNum type="arabicPeriod"/>
            </a:pPr>
            <a:r>
              <a:rPr lang="en-CA" dirty="0"/>
              <a:t>Remove COLOUR from ENCODING</a:t>
            </a:r>
          </a:p>
          <a:p>
            <a:pPr marL="685800" lvl="1" indent="-228600">
              <a:buAutoNum type="arabicPeriod"/>
            </a:pPr>
            <a:r>
              <a:rPr lang="en-CA" dirty="0"/>
              <a:t>Add LINE COLOUR and GRADIENT colour to AREA mark</a:t>
            </a:r>
          </a:p>
          <a:p>
            <a:pPr marL="228600" lvl="0" indent="-228600">
              <a:buAutoNum type="arabicPeriod"/>
            </a:pPr>
            <a:r>
              <a:rPr lang="en-CA" dirty="0"/>
              <a:t>TRAIL mark</a:t>
            </a:r>
          </a:p>
          <a:p>
            <a:pPr marL="685800" lvl="1" indent="-228600">
              <a:buAutoNum type="arabicPeriod"/>
            </a:pPr>
            <a:r>
              <a:rPr lang="en-CA" dirty="0"/>
              <a:t>Remove PARAMS block</a:t>
            </a:r>
          </a:p>
          <a:p>
            <a:pPr marL="685800" lvl="1" indent="-228600">
              <a:buAutoNum type="arabicPeriod"/>
            </a:pPr>
            <a:r>
              <a:rPr lang="en-CA" dirty="0"/>
              <a:t>Remove INTERPOLATE, TENSION, LINE COLOUR, and COLOUR from AREA mark</a:t>
            </a:r>
          </a:p>
          <a:p>
            <a:pPr marL="685800" lvl="1" indent="-228600">
              <a:buAutoNum type="arabicPeriod"/>
            </a:pPr>
            <a:r>
              <a:rPr lang="en-CA" dirty="0"/>
              <a:t>Change AREA to TRAIL mark</a:t>
            </a:r>
          </a:p>
          <a:p>
            <a:pPr marL="685800" lvl="1" indent="-228600">
              <a:buAutoNum type="arabicPeriod"/>
            </a:pPr>
            <a:r>
              <a:rPr lang="en-CA" dirty="0"/>
              <a:t>Add MEASURES[2021 JANUARY SALES] field</a:t>
            </a:r>
          </a:p>
          <a:p>
            <a:pPr marL="685800" lvl="1" indent="-228600">
              <a:buAutoNum type="arabicPeriod"/>
            </a:pPr>
            <a:r>
              <a:rPr lang="en-CA" dirty="0"/>
              <a:t>Add SIZE block</a:t>
            </a:r>
          </a:p>
          <a:p>
            <a:endParaRPr lang="en-CA" dirty="0"/>
          </a:p>
          <a:p>
            <a:r>
              <a:rPr lang="en-CA" dirty="0"/>
              <a:t>So that’s a quick showcase of some of the features of LINE, AREA, and TRAIL marks in D/VL. Hopefully you saw how small changes to the VL code resulted in big changes to the visual. We’ll see you in the next module.</a:t>
            </a:r>
          </a:p>
          <a:p>
            <a:endParaRPr lang="en-CA" dirty="0"/>
          </a:p>
          <a:p>
            <a:r>
              <a:rPr lang="en-CA" b="1" dirty="0"/>
              <a:t>&lt; DONE &gt;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18</a:t>
            </a:fld>
            <a:endParaRPr lang="en-CA"/>
          </a:p>
        </p:txBody>
      </p:sp>
    </p:spTree>
    <p:extLst>
      <p:ext uri="{BB962C8B-B14F-4D97-AF65-F5344CB8AC3E}">
        <p14:creationId xmlns:p14="http://schemas.microsoft.com/office/powerpoint/2010/main" val="1628778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Copy PowerPoint and XML snippets to (and open from) C:\Temp\Deneb Course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Power BI</a:t>
            </a:r>
          </a:p>
          <a:p>
            <a:endParaRPr lang="en-CA" b="1" dirty="0"/>
          </a:p>
          <a:p>
            <a:r>
              <a:rPr lang="en-CA" b="1" dirty="0"/>
              <a:t>&lt; VIDEO NOTES &gt;</a:t>
            </a:r>
          </a:p>
          <a:p>
            <a:endParaRPr lang="en-CA" dirty="0"/>
          </a:p>
          <a:p>
            <a:r>
              <a:rPr lang="en-CA" dirty="0"/>
              <a:t>Hi everyone, Greg Philps here. Another type of chart that is commonly used is the HEAT MAP. Heat Maps can be easily created in D/VL using the RECT mark.</a:t>
            </a:r>
          </a:p>
          <a:p>
            <a:endParaRPr lang="en-CA" dirty="0"/>
          </a:p>
          <a:p>
            <a:r>
              <a:rPr lang="en-CA" dirty="0"/>
              <a:t>Before we get going with our Deneb development, let’s do a little setup in Power BI. We’ll duplicate the page and delete the existing DENEB visual so we can start from scratch. So what we’re left with are the 2 slicers: a single-select slicer for YEAR and a multi-select slicer for COUNTRY.</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&lt;&lt;&lt; DEMO &gt;&gt;&gt;</a:t>
            </a:r>
          </a:p>
          <a:p>
            <a:pPr marL="228600" indent="-228600">
              <a:buAutoNum type="arabicPeriod"/>
            </a:pPr>
            <a:r>
              <a:rPr lang="en-CA" dirty="0"/>
              <a:t>Open Power BI [Demo – Deneb – Practice], go to the [Heat Maps] page</a:t>
            </a:r>
          </a:p>
          <a:p>
            <a:pPr marL="228600" indent="-228600">
              <a:buAutoNum type="arabicPeriod"/>
            </a:pPr>
            <a:r>
              <a:rPr lang="en-CA" dirty="0"/>
              <a:t>Duplicate the [HEAT MAPS] page, then delete the DENEB visual</a:t>
            </a:r>
          </a:p>
          <a:p>
            <a:pPr marL="228600" indent="-228600">
              <a:buAutoNum type="arabicPeriod"/>
            </a:pPr>
            <a:r>
              <a:rPr lang="en-CA" dirty="0"/>
              <a:t>Add a TABLE visual and add the DATES[DAYOFMONTH] and REGIONS[COUNTRY] columns and the TOTAL SALES measure; turn off totals; add shadow</a:t>
            </a:r>
          </a:p>
          <a:p>
            <a:pPr marL="228600" indent="-228600">
              <a:buAutoNum type="arabicPeriod"/>
            </a:pPr>
            <a:r>
              <a:rPr lang="en-CA" dirty="0"/>
              <a:t>Convert TABLE to a DENEB visual</a:t>
            </a:r>
          </a:p>
          <a:p>
            <a:pPr marL="228600" indent="-228600">
              <a:buAutoNum type="arabicPeriod"/>
            </a:pPr>
            <a:r>
              <a:rPr lang="en-CA" dirty="0"/>
              <a:t>Edit the Deneb visual, choose the EMPTY specification</a:t>
            </a:r>
          </a:p>
          <a:p>
            <a:pPr marL="685800" lvl="1" indent="-228600">
              <a:buAutoNum type="arabicPeriod"/>
            </a:pPr>
            <a:r>
              <a:rPr lang="en-CA" dirty="0"/>
              <a:t>(Bump up the EDITOR FONT SIZE to, say, 16 </a:t>
            </a:r>
            <a:r>
              <a:rPr lang="en-CA" dirty="0" err="1"/>
              <a:t>pt</a:t>
            </a:r>
            <a:r>
              <a:rPr lang="en-CA" dirty="0"/>
              <a:t>)</a:t>
            </a:r>
          </a:p>
          <a:p>
            <a:pPr marL="685800" lvl="1" indent="-228600">
              <a:buAutoNum type="arabicPeriod"/>
            </a:pPr>
            <a:r>
              <a:rPr lang="en-CA" dirty="0"/>
              <a:t>Add RECT mark</a:t>
            </a:r>
          </a:p>
          <a:p>
            <a:pPr marL="685800" lvl="1" indent="-228600">
              <a:buAutoNum type="arabicPeriod"/>
            </a:pPr>
            <a:r>
              <a:rPr lang="en-CA" dirty="0"/>
              <a:t>Add ENCODING: x = DAYOFMONTH</a:t>
            </a:r>
          </a:p>
          <a:p>
            <a:pPr marL="685800" lvl="1" indent="-228600">
              <a:buAutoNum type="arabicPeriod"/>
            </a:pPr>
            <a:r>
              <a:rPr lang="en-CA" dirty="0"/>
              <a:t>Add ENCODING: y = COUNTRY</a:t>
            </a:r>
          </a:p>
          <a:p>
            <a:pPr marL="685800" lvl="1" indent="-228600">
              <a:buAutoNum type="arabicPeriod"/>
            </a:pPr>
            <a:r>
              <a:rPr lang="en-CA" dirty="0"/>
              <a:t>Adjust X-AXIS label angle: ENCODING / X / AXIS / LABELANGLE</a:t>
            </a:r>
          </a:p>
          <a:p>
            <a:pPr marL="685800" lvl="1" indent="-228600">
              <a:buAutoNum type="arabicPeriod"/>
            </a:pPr>
            <a:r>
              <a:rPr lang="en-CA" dirty="0"/>
              <a:t>Adjust X-AXIS position: ENCODING / X / AXIS / ORIENT</a:t>
            </a:r>
          </a:p>
          <a:p>
            <a:pPr marL="685800" lvl="1" indent="-228600">
              <a:buAutoNum type="arabicPeriod"/>
            </a:pPr>
            <a:r>
              <a:rPr lang="en-CA" dirty="0"/>
              <a:t>Adjust PADDING between RECT marks: add SCALE / BANDPADDINGINNER to CONFIG</a:t>
            </a:r>
          </a:p>
          <a:p>
            <a:pPr marL="685800" lvl="1" indent="-228600">
              <a:buAutoNum type="arabicPeriod"/>
            </a:pPr>
            <a:r>
              <a:rPr lang="en-CA" dirty="0"/>
              <a:t>Add FILL colour to ENCODING</a:t>
            </a:r>
          </a:p>
          <a:p>
            <a:pPr marL="1143000" lvl="2" indent="-228600">
              <a:buAutoNum type="arabicPeriod"/>
            </a:pPr>
            <a:r>
              <a:rPr lang="en-CA" dirty="0"/>
              <a:t>NOTE that D/VL has automatically generated a legend</a:t>
            </a:r>
          </a:p>
          <a:p>
            <a:pPr marL="1143000" lvl="2" indent="-228600">
              <a:buAutoNum type="arabicPeriod"/>
            </a:pPr>
            <a:r>
              <a:rPr lang="en-CA" dirty="0"/>
              <a:t>Can turn off by adding LEGEND / NULL</a:t>
            </a:r>
          </a:p>
          <a:p>
            <a:pPr marL="685800" lvl="1" indent="-228600">
              <a:buAutoNum type="arabicPeriod"/>
            </a:pPr>
            <a:r>
              <a:rPr lang="en-CA" dirty="0"/>
              <a:t>Adjust the RECT mark SIZE: Add HEIGHT and WIDTH</a:t>
            </a:r>
          </a:p>
          <a:p>
            <a:pPr marL="685800" lvl="1" indent="-228600">
              <a:buAutoNum type="arabicPeriod"/>
            </a:pPr>
            <a:r>
              <a:rPr lang="en-CA" dirty="0"/>
              <a:t>Use the COUNTRY slicer to add a few </a:t>
            </a:r>
            <a:r>
              <a:rPr lang="en-CA"/>
              <a:t>more countries</a:t>
            </a:r>
            <a:endParaRPr lang="en-CA" dirty="0"/>
          </a:p>
          <a:p>
            <a:endParaRPr lang="en-CA" dirty="0"/>
          </a:p>
          <a:p>
            <a:r>
              <a:rPr lang="en-CA" dirty="0"/>
              <a:t>So that’s a quick demo of a HEAT MAP in D/VL. We’ll see you in the next module.</a:t>
            </a:r>
          </a:p>
          <a:p>
            <a:endParaRPr lang="en-CA" dirty="0"/>
          </a:p>
          <a:p>
            <a:r>
              <a:rPr lang="en-CA" b="1" dirty="0"/>
              <a:t>&lt; DONE &gt;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19</a:t>
            </a:fld>
            <a:endParaRPr lang="en-CA"/>
          </a:p>
        </p:txBody>
      </p:sp>
    </p:spTree>
    <p:extLst>
      <p:ext uri="{BB962C8B-B14F-4D97-AF65-F5344CB8AC3E}">
        <p14:creationId xmlns:p14="http://schemas.microsoft.com/office/powerpoint/2010/main" val="14979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Chrome to the DENEB website</a:t>
            </a:r>
          </a:p>
          <a:p>
            <a:endParaRPr lang="en-CA" b="1" dirty="0"/>
          </a:p>
          <a:p>
            <a:r>
              <a:rPr lang="en-CA" b="1" dirty="0"/>
              <a:t>&lt; VIDEO NOTES &gt;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Hi everyone, Greg Philps here. So what is Deneb? Well, DENEB is a custom visual for Power BI that exposes the </a:t>
            </a:r>
            <a:r>
              <a:rPr lang="en-CA" sz="1200" dirty="0"/>
              <a:t>well-established VEGA and VEGA-LITE grammars for interactive visuals to Power BI. DENEB has been certified by Microsoft, which should give many organizations a level of comfort in its use. (It is not unusual for organizations to permit only certified custom visuals to be used in their Power BI environment, so certification is important.) DENEB was certified in version 1.0 in December 2021, was upgraded to version 1.1 in February 2022, and is being upgraded to version 1.2 in late-April 2022. (Version 1.1 was the version available during the pre-production for these videos, but 1.2 may be rolled-out and thus used during some of the demonstrations.)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DENEB allows a full-code experience for visual development in Power BI using the high-level JSON syntax of VEGA or VEGA-LITE. (We’ll be using VEGA-LITE from here on in, as it’s a higher-level language and is, I find, easier to read and understand.) In addition, the DENEB custom visual implements some additional JSON properties which extend and enhance the integration of VEGA-LITE into the Power BI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Daniel Marsh-Patrick has done a terrific job describing and documenting the DENEB custom visual fully on the Deneb website, and I encourage everyone to spend some time here to familiarize yourself with all of Deneb’s capabilities.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https://deneb-viz.github.io/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Let’s look at a few high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(use ZOOMIT CTRL + 2, r, CTRL to draw RED rectangles)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a:t>Ensure you have the desired version of Deneb selected in the drop-down list near the right of the toolbar (in this case, 1.1)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a:t>Use the GETTING STARTED section to explore how to install DENEB in your Power BI environment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a:t>Use the SIMPLE WORKED EXAMPLE section for an introduction on how to use DENEB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a:t>Use the VISUAL EDITOR section to familiarize yourself with the DENEB interface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As an aside, for those that wonder where the name DENEB came from, my understanding is that its from ASTRONOMY in general and the constellation of CYGNUS in particular, where Deneb is Cygnus’ brightest star</a:t>
            </a:r>
            <a:r>
              <a:rPr lang="en-US" sz="1200" dirty="0"/>
              <a:t>, and along with Vega and Altair, makes up the astronomical star grouping called the Summer Triangle.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With VEGA-LITE and VEGA being well-known languages for interactive graphics, and Altair being the name of a common interface for visualizing data using the VEGA and VEGA-LITE languages, then it seems that the name DENEB fits nicely.</a:t>
            </a:r>
          </a:p>
          <a:p>
            <a:endParaRPr lang="en-CA" dirty="0"/>
          </a:p>
          <a:p>
            <a:r>
              <a:rPr lang="en-CA" dirty="0"/>
              <a:t>We’ll move on to describing VEGA-LITE in the next module.</a:t>
            </a:r>
          </a:p>
          <a:p>
            <a:endParaRPr lang="en-CA" dirty="0"/>
          </a:p>
          <a:p>
            <a:r>
              <a:rPr lang="en-CA" b="1" dirty="0"/>
              <a:t>&lt; DONE &gt;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2</a:t>
            </a:fld>
            <a:endParaRPr lang="en-CA"/>
          </a:p>
        </p:txBody>
      </p:sp>
    </p:spTree>
    <p:extLst>
      <p:ext uri="{BB962C8B-B14F-4D97-AF65-F5344CB8AC3E}">
        <p14:creationId xmlns:p14="http://schemas.microsoft.com/office/powerpoint/2010/main" val="2116908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Copy PowerPoint and XML snippets to (and open from) C:\Temp\Deneb Course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Chrome to the VEGA-LITE documentation for the ARC mark</a:t>
            </a:r>
          </a:p>
          <a:p>
            <a:pPr marL="171450" indent="-171450">
              <a:buFont typeface="Arial" panose="020B0604020202020204" pitchFamily="34" charset="0"/>
              <a:buChar char="•"/>
            </a:pPr>
            <a:r>
              <a:rPr lang="en-CA" dirty="0"/>
              <a:t>Open Power BI</a:t>
            </a:r>
          </a:p>
          <a:p>
            <a:endParaRPr lang="en-CA" b="1" dirty="0"/>
          </a:p>
          <a:p>
            <a:r>
              <a:rPr lang="en-CA" b="1" dirty="0"/>
              <a:t>&lt; VIDEO NOTES &gt;</a:t>
            </a:r>
          </a:p>
          <a:p>
            <a:endParaRPr lang="en-CA" dirty="0"/>
          </a:p>
          <a:p>
            <a:r>
              <a:rPr lang="en-CA" dirty="0"/>
              <a:t>Hi everyone, Greg Philps here. Another of the common chart types is CIRCULAR CHARTS. All circular charts in D/VL use the ARC mark, which has a different set of properties that impact its display than the other marks we’ve seen to date. Let’s have a quick look at the VL documentation for the ARC mark:</a:t>
            </a:r>
          </a:p>
          <a:p>
            <a:r>
              <a:rPr lang="en-CA" dirty="0"/>
              <a:t>https://vega.github.io/vega-lite/docs/arc.html</a:t>
            </a:r>
          </a:p>
          <a:p>
            <a:endParaRPr lang="en-CA" dirty="0"/>
          </a:p>
          <a:p>
            <a:r>
              <a:rPr lang="en-CA" dirty="0"/>
              <a:t>Some of the properties of interest here are:</a:t>
            </a:r>
          </a:p>
          <a:p>
            <a:pPr marL="171450" indent="-171450">
              <a:buFont typeface="Arial" panose="020B0604020202020204" pitchFamily="34" charset="0"/>
              <a:buChar char="•"/>
            </a:pPr>
            <a:r>
              <a:rPr lang="en-CA" dirty="0"/>
              <a:t>radius (or </a:t>
            </a:r>
            <a:r>
              <a:rPr lang="en-CA" dirty="0" err="1"/>
              <a:t>outerRadius</a:t>
            </a:r>
            <a:r>
              <a:rPr lang="en-CA" dirty="0"/>
              <a:t>) – the outer radius in pixels</a:t>
            </a:r>
          </a:p>
          <a:p>
            <a:pPr marL="171450" indent="-171450">
              <a:buFont typeface="Arial" panose="020B0604020202020204" pitchFamily="34" charset="0"/>
              <a:buChar char="•"/>
            </a:pPr>
            <a:r>
              <a:rPr lang="en-CA" dirty="0"/>
              <a:t>radius2 (or </a:t>
            </a:r>
            <a:r>
              <a:rPr lang="en-CA" dirty="0" err="1"/>
              <a:t>innerRadius</a:t>
            </a:r>
            <a:r>
              <a:rPr lang="en-CA" dirty="0"/>
              <a:t>) – the inner radius in pixels</a:t>
            </a:r>
          </a:p>
          <a:p>
            <a:pPr marL="171450" indent="-171450">
              <a:buFont typeface="Arial" panose="020B0604020202020204" pitchFamily="34" charset="0"/>
              <a:buChar char="•"/>
            </a:pPr>
            <a:r>
              <a:rPr lang="en-CA" dirty="0"/>
              <a:t>theta – the start arc angle in radians</a:t>
            </a:r>
          </a:p>
          <a:p>
            <a:pPr marL="171450" indent="-171450">
              <a:buFont typeface="Arial" panose="020B0604020202020204" pitchFamily="34" charset="0"/>
              <a:buChar char="•"/>
            </a:pPr>
            <a:r>
              <a:rPr lang="en-CA" dirty="0"/>
              <a:t>theta2 – the end arc angle in radians</a:t>
            </a:r>
          </a:p>
          <a:p>
            <a:pPr marL="171450" indent="-171450">
              <a:buFont typeface="Arial" panose="020B0604020202020204" pitchFamily="34" charset="0"/>
              <a:buChar char="•"/>
            </a:pPr>
            <a:r>
              <a:rPr lang="en-CA" dirty="0" err="1"/>
              <a:t>cornerRadius</a:t>
            </a:r>
            <a:r>
              <a:rPr lang="en-CA" dirty="0"/>
              <a:t> – the radius of the arc corners in pixels</a:t>
            </a:r>
          </a:p>
          <a:p>
            <a:pPr marL="0" indent="0">
              <a:buFont typeface="Arial" panose="020B0604020202020204" pitchFamily="34" charset="0"/>
              <a:buNone/>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&lt;&lt;&lt; DEMO &gt;&gt;&gt;</a:t>
            </a:r>
          </a:p>
          <a:p>
            <a:pPr marL="228600" indent="-228600">
              <a:buAutoNum type="arabicPeriod"/>
            </a:pPr>
            <a:r>
              <a:rPr lang="en-CA" dirty="0"/>
              <a:t>Open Power BI [Demo – Deneb – Practice], go to the [Circular Charts] page</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So here’s where we’re going: we see a DONUT chart, a KPI DONUT CHART, and a SPEEDOMETER. Let’s start from scratch and develop each in turn. We’ll start with a simple PIE CHART in Deneb and then see how we can easily convert this into a DONUT CHART.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&lt;&lt;&lt; DEMO &gt;&gt;&gt;</a:t>
            </a:r>
          </a:p>
          <a:p>
            <a:pPr marL="228600" indent="-228600">
              <a:buAutoNum type="arabicPeriod"/>
            </a:pPr>
            <a:r>
              <a:rPr lang="en-CA" dirty="0"/>
              <a:t>Open Power BI [Demo – Deneb – Practice], create a new page</a:t>
            </a:r>
          </a:p>
          <a:p>
            <a:pPr marL="228600" indent="-228600">
              <a:buAutoNum type="arabicPeriod"/>
            </a:pPr>
            <a:r>
              <a:rPr lang="en-CA" dirty="0"/>
              <a:t>Add a Deneb visual, and add the CHANNELS[CHANNEL] column and the TOTAL SALES measure</a:t>
            </a:r>
          </a:p>
          <a:p>
            <a:pPr marL="228600" indent="-228600">
              <a:buAutoNum type="arabicPeriod"/>
            </a:pPr>
            <a:r>
              <a:rPr lang="en-CA" dirty="0"/>
              <a:t>Edit the Deneb visual, choose the EMPTY specification</a:t>
            </a:r>
          </a:p>
          <a:p>
            <a:pPr marL="685800" lvl="1" indent="-228600">
              <a:buAutoNum type="arabicPeriod"/>
            </a:pPr>
            <a:r>
              <a:rPr lang="en-CA" dirty="0"/>
              <a:t>Add ARC mark</a:t>
            </a:r>
          </a:p>
          <a:p>
            <a:pPr marL="685800" lvl="1" indent="-228600">
              <a:buAutoNum type="arabicPeriod"/>
            </a:pPr>
            <a:r>
              <a:rPr lang="en-CA" dirty="0"/>
              <a:t>Add ENCODING: theta = TOTAL SALES</a:t>
            </a:r>
          </a:p>
          <a:p>
            <a:pPr marL="685800" lvl="1" indent="-228600">
              <a:buAutoNum type="arabicPeriod"/>
            </a:pPr>
            <a:r>
              <a:rPr lang="en-CA" dirty="0"/>
              <a:t>Add ENCODING: color = CHANNEL</a:t>
            </a:r>
          </a:p>
          <a:p>
            <a:pPr marL="1143000" lvl="2" indent="-228600">
              <a:buAutoNum type="arabicPeriod"/>
            </a:pPr>
            <a:r>
              <a:rPr lang="en-CA" dirty="0"/>
              <a:t>NOTE that D/VL has automatically generated a legend</a:t>
            </a:r>
          </a:p>
          <a:p>
            <a:pPr marL="1143000" lvl="2" indent="-228600">
              <a:buAutoNum type="arabicPeriod"/>
            </a:pPr>
            <a:r>
              <a:rPr lang="en-CA" dirty="0"/>
              <a:t>We can add the LEGEND = NULL property to the COLOUR BLOCK to tell VL to NOT generate a legend</a:t>
            </a:r>
          </a:p>
          <a:p>
            <a:pPr marL="228600" lvl="0" indent="-228600">
              <a:buAutoNum type="arabicPeriod"/>
            </a:pPr>
            <a:r>
              <a:rPr lang="en-CA" dirty="0"/>
              <a:t>We can set the value of the OUTERRADIUS property to adjust the size of the PIE CHART</a:t>
            </a:r>
          </a:p>
          <a:p>
            <a:pPr marL="228600" lvl="0" indent="-228600">
              <a:buAutoNum type="arabicPeriod"/>
            </a:pPr>
            <a:r>
              <a:rPr lang="en-CA" dirty="0"/>
              <a:t>We can add an INNERRADIUS property and value to convert the visual into a DONUT CHART and adjust its’ value to make the donut as “thick” as we want</a:t>
            </a:r>
          </a:p>
          <a:p>
            <a:endParaRPr lang="en-CA" dirty="0"/>
          </a:p>
          <a:p>
            <a:r>
              <a:rPr lang="en-CA" dirty="0"/>
              <a:t>Now let’s take a quick look at another common use of the donut chart, namely the KPI DONUT CHART. For this, we’ll need a PERCENTAGE value, so let’s create a new Deneb visual.</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&lt;&lt;&lt; DEMO &gt;&gt;&gt;</a:t>
            </a:r>
          </a:p>
          <a:p>
            <a:pPr marL="228600" indent="-228600">
              <a:buAutoNum type="arabicPeriod"/>
            </a:pPr>
            <a:r>
              <a:rPr lang="en-CA" dirty="0"/>
              <a:t>Open Power BI [Demo – Deneb – Practice], go to the  new [PAGE 1] page</a:t>
            </a:r>
          </a:p>
          <a:p>
            <a:pPr marL="228600" indent="-228600">
              <a:buAutoNum type="arabicPeriod"/>
            </a:pPr>
            <a:r>
              <a:rPr lang="en-CA" dirty="0"/>
              <a:t>Look at the RING1_PERCENT and RING1_CATEGORY measures</a:t>
            </a:r>
          </a:p>
          <a:p>
            <a:pPr marL="228600" indent="-228600">
              <a:buAutoNum type="arabicPeriod"/>
            </a:pPr>
            <a:r>
              <a:rPr lang="en-CA" dirty="0"/>
              <a:t>Add a Deneb visual, and add the RING1_CATEGORY, RING1_PERCENT, and WHOLESALE SALES measures</a:t>
            </a:r>
          </a:p>
          <a:p>
            <a:pPr marL="685800" lvl="1" indent="-228600">
              <a:buAutoNum type="arabicPeriod"/>
            </a:pPr>
            <a:r>
              <a:rPr lang="en-CA" dirty="0"/>
              <a:t>Rename the measures in the VALUES well:</a:t>
            </a:r>
          </a:p>
          <a:p>
            <a:pPr marL="1143000" lvl="2" indent="-228600">
              <a:buAutoNum type="arabicPeriod"/>
            </a:pPr>
            <a:r>
              <a:rPr lang="en-CA" dirty="0"/>
              <a:t>RING1_CATEGORY to WHOLESALE SALES</a:t>
            </a:r>
          </a:p>
          <a:p>
            <a:pPr marL="1143000" lvl="2" indent="-228600">
              <a:buAutoNum type="arabicPeriod"/>
            </a:pPr>
            <a:r>
              <a:rPr lang="en-CA" dirty="0"/>
              <a:t>RING1_PERCENT to WHOLESALE SALES PERCENT</a:t>
            </a:r>
          </a:p>
          <a:p>
            <a:pPr marL="1143000" lvl="2" indent="-228600">
              <a:buAutoNum type="arabicPeriod"/>
            </a:pPr>
            <a:r>
              <a:rPr lang="en-CA" dirty="0"/>
              <a:t>WHOLESALE SALES to WHOLESALE SALES VALUE</a:t>
            </a:r>
          </a:p>
          <a:p>
            <a:pPr marL="228600" indent="-228600">
              <a:buAutoNum type="arabicPeriod"/>
            </a:pPr>
            <a:r>
              <a:rPr lang="en-CA" dirty="0"/>
              <a:t>Edit the Deneb visual, choose the EMPTY specification</a:t>
            </a:r>
          </a:p>
          <a:p>
            <a:pPr marL="685800" lvl="1" indent="-228600">
              <a:buAutoNum type="arabicPeriod"/>
            </a:pPr>
            <a:r>
              <a:rPr lang="en-CA" dirty="0"/>
              <a:t>Add a TRANSFORM block to EXTEND the dataset by converting the PERCENT value into RADIANS</a:t>
            </a:r>
          </a:p>
          <a:p>
            <a:pPr marL="685800" lvl="1" indent="-228600">
              <a:buAutoNum type="arabicPeriod"/>
            </a:pPr>
            <a:r>
              <a:rPr lang="en-CA" dirty="0"/>
              <a:t>Add a PARAMETERS block to ENHANCE the visual by setting and calculating values (doing MATH)</a:t>
            </a:r>
          </a:p>
          <a:p>
            <a:pPr marL="685800" lvl="1" indent="-228600">
              <a:buAutoNum type="arabicPeriod"/>
            </a:pPr>
            <a:r>
              <a:rPr lang="en-CA" dirty="0"/>
              <a:t>Add a PERCENT mark</a:t>
            </a:r>
          </a:p>
          <a:p>
            <a:pPr marL="1143000" lvl="2" indent="-228600">
              <a:buAutoNum type="arabicPeriod"/>
            </a:pPr>
            <a:r>
              <a:rPr lang="en-CA" dirty="0"/>
              <a:t>Stop and discuss what we’ve added so far:</a:t>
            </a:r>
          </a:p>
          <a:p>
            <a:pPr marL="1600200" lvl="3" indent="-228600">
              <a:buAutoNum type="arabicPeriod"/>
            </a:pPr>
            <a:r>
              <a:rPr lang="en-CA" dirty="0"/>
              <a:t>A TRANSFORM block to convert the percent value to radians</a:t>
            </a:r>
          </a:p>
          <a:p>
            <a:pPr marL="1600200" lvl="3" indent="-228600">
              <a:buAutoNum type="arabicPeriod"/>
            </a:pPr>
            <a:r>
              <a:rPr lang="en-CA" dirty="0"/>
              <a:t>A PARAMETERS block to do some math to calculate the ring radius and width, as well as to set the ring colour</a:t>
            </a:r>
          </a:p>
          <a:p>
            <a:pPr marL="1600200" lvl="3" indent="-228600">
              <a:buAutoNum type="arabicPeriod"/>
            </a:pPr>
            <a:r>
              <a:rPr lang="en-CA" dirty="0"/>
              <a:t>An ARC mark using the OUTER and INNER radius we calculated in our PARAMETERS and the RADIANS value we added to our dataset; note we set THETA = 0 and THETA2 to our RADIANS value</a:t>
            </a:r>
          </a:p>
          <a:p>
            <a:pPr marL="1600200" lvl="3" indent="-228600">
              <a:buAutoNum type="arabicPeriod"/>
            </a:pPr>
            <a:r>
              <a:rPr lang="en-CA" dirty="0"/>
              <a:t>Finally, we used the COLOUR value we set in our PARAMETERS</a:t>
            </a:r>
          </a:p>
          <a:p>
            <a:pPr marL="685800" lvl="1" indent="-228600">
              <a:buAutoNum type="arabicPeriod"/>
            </a:pPr>
            <a:r>
              <a:rPr lang="en-CA" dirty="0"/>
              <a:t>Add a LAYER block and move the RING mark into the LAYER</a:t>
            </a:r>
          </a:p>
          <a:p>
            <a:pPr marL="1143000" lvl="2" indent="-228600">
              <a:buAutoNum type="arabicPeriod"/>
            </a:pPr>
            <a:r>
              <a:rPr lang="en-CA" dirty="0"/>
              <a:t>(Note there has been no change to the visual, but now the RING mark is inside the LAYER)</a:t>
            </a:r>
          </a:p>
          <a:p>
            <a:pPr marL="685800" lvl="1" indent="-228600">
              <a:buAutoNum type="arabicPeriod"/>
            </a:pPr>
            <a:r>
              <a:rPr lang="en-CA" dirty="0"/>
              <a:t>Add a BACKGROUND mark</a:t>
            </a:r>
          </a:p>
          <a:p>
            <a:pPr marL="1143000" lvl="2" indent="-228600">
              <a:buAutoNum type="arabicPeriod"/>
            </a:pPr>
            <a:r>
              <a:rPr lang="en-CA" dirty="0"/>
              <a:t>Note: OPACITY block added to set the opacity (transparency) of the background ring to the value we set in our PARAMETERS block</a:t>
            </a:r>
          </a:p>
          <a:p>
            <a:pPr marL="685800" lvl="1" indent="-228600">
              <a:buAutoNum type="arabicPeriod"/>
            </a:pPr>
            <a:r>
              <a:rPr lang="en-CA" dirty="0"/>
              <a:t>Add ROUNDED CORNERS</a:t>
            </a:r>
          </a:p>
          <a:p>
            <a:pPr marL="1143000" lvl="2" indent="-228600">
              <a:buAutoNum type="arabicPeriod"/>
            </a:pPr>
            <a:r>
              <a:rPr lang="en-CA" dirty="0"/>
              <a:t>We can set the value as desired, but since our ring width is 20, we’ll use half, or 10</a:t>
            </a:r>
          </a:p>
          <a:p>
            <a:pPr marL="685800" lvl="1" indent="-228600">
              <a:buAutoNum type="arabicPeriod"/>
            </a:pPr>
            <a:r>
              <a:rPr lang="en-CA" dirty="0"/>
              <a:t>Add TOOLTIP</a:t>
            </a:r>
          </a:p>
          <a:p>
            <a:pPr marL="1143000" lvl="2" indent="-228600">
              <a:buAutoNum type="arabicPeriod"/>
            </a:pPr>
            <a:r>
              <a:rPr lang="en-CA" dirty="0"/>
              <a:t>Note that we can’t see the tooltip; this is because of the Z-ORDER of our marks, and we need the TOP mark to be the RING, so let’s move the BACKGROUND mark above the RING mark and try again</a:t>
            </a:r>
          </a:p>
          <a:p>
            <a:pPr marL="685800" lvl="1" indent="-228600">
              <a:buAutoNum type="arabicPeriod"/>
            </a:pPr>
            <a:r>
              <a:rPr lang="en-CA" dirty="0"/>
              <a:t>Add TEXT mark for PERCENT value</a:t>
            </a:r>
          </a:p>
          <a:p>
            <a:pPr marL="685800" lvl="1" indent="-228600">
              <a:buAutoNum type="arabicPeriod"/>
            </a:pPr>
            <a:r>
              <a:rPr lang="en-CA" dirty="0"/>
              <a:t>Add TEXT mark for CATEGORY value</a:t>
            </a:r>
          </a:p>
          <a:p>
            <a:pPr marL="0" lvl="0" indent="0">
              <a:buNone/>
            </a:pPr>
            <a:endParaRPr lang="en-CA" dirty="0"/>
          </a:p>
          <a:p>
            <a:pPr marL="0" lvl="0" indent="0">
              <a:buNone/>
            </a:pPr>
            <a:r>
              <a:rPr lang="en-CA" dirty="0"/>
              <a:t>So now we have our final visual that consists of 4 overlapping marks: an ARC mark for the background, another ARC mark for the ring, a TEXT mark for the percent value, and another TEXT mark for the category label.</a:t>
            </a:r>
          </a:p>
          <a:p>
            <a:endParaRPr lang="en-CA" dirty="0"/>
          </a:p>
          <a:p>
            <a:r>
              <a:rPr lang="en-CA" dirty="0"/>
              <a:t>OK, let’s move on to the SPEEDOMETER. </a:t>
            </a:r>
          </a:p>
          <a:p>
            <a:endParaRPr lang="en-CA" dirty="0"/>
          </a:p>
          <a:p>
            <a:r>
              <a:rPr lang="en-CA" b="1" dirty="0"/>
              <a:t>&lt;&lt;&lt; DEMO &gt;&gt;&gt;</a:t>
            </a:r>
          </a:p>
          <a:p>
            <a:pPr marL="228600" indent="-228600">
              <a:buAutoNum type="arabicPeriod"/>
            </a:pPr>
            <a:r>
              <a:rPr lang="en-CA" dirty="0"/>
              <a:t>Open Power BI [Demo – Deneb – Practice], go to the [Circular Charts] page</a:t>
            </a:r>
          </a:p>
          <a:p>
            <a:endParaRPr lang="en-CA" dirty="0"/>
          </a:p>
          <a:p>
            <a:r>
              <a:rPr lang="en-CA" dirty="0"/>
              <a:t>We can see that this is just 5 overlapping basic visuals (3 ARCs for the scale, 1 ARC for the needle, and 1 TEXT for the percent. So let’s start building.</a:t>
            </a:r>
          </a:p>
          <a:p>
            <a:endParaRPr lang="en-CA" dirty="0"/>
          </a:p>
          <a:p>
            <a:r>
              <a:rPr lang="en-CA" b="1" dirty="0"/>
              <a:t>&lt;&lt;&lt; DEMO &gt;&gt;&gt;</a:t>
            </a:r>
          </a:p>
          <a:p>
            <a:pPr marL="228600" indent="-228600">
              <a:buAutoNum type="arabicPeriod"/>
            </a:pPr>
            <a:r>
              <a:rPr lang="en-CA" dirty="0"/>
              <a:t>Open Power BI [Demo – Deneb – Practice], go to the new [PAGE 1] page</a:t>
            </a:r>
          </a:p>
          <a:p>
            <a:pPr marL="228600" indent="-228600">
              <a:buAutoNum type="arabicPeriod"/>
            </a:pPr>
            <a:r>
              <a:rPr lang="en-CA" dirty="0"/>
              <a:t>Add a Deneb visual</a:t>
            </a:r>
          </a:p>
          <a:p>
            <a:pPr marL="685800" lvl="1" indent="-228600">
              <a:buAutoNum type="arabicPeriod"/>
            </a:pPr>
            <a:r>
              <a:rPr lang="en-CA" dirty="0"/>
              <a:t>Add the RING1_PERCENT measure; rename to NEEDLE PERCENT</a:t>
            </a:r>
          </a:p>
          <a:p>
            <a:pPr marL="685800" lvl="1" indent="-228600">
              <a:buAutoNum type="arabicPeriod"/>
            </a:pPr>
            <a:r>
              <a:rPr lang="en-CA" dirty="0"/>
              <a:t>Choose the EMPTY specification</a:t>
            </a:r>
          </a:p>
          <a:p>
            <a:pPr marL="228600" lvl="0" indent="-228600">
              <a:buAutoNum type="arabicPeriod"/>
            </a:pPr>
            <a:r>
              <a:rPr lang="en-CA" dirty="0"/>
              <a:t>Edit the DENEB visual</a:t>
            </a:r>
          </a:p>
          <a:p>
            <a:pPr marL="685800" lvl="1" indent="-228600">
              <a:buAutoNum type="arabicPeriod"/>
            </a:pPr>
            <a:r>
              <a:rPr lang="en-CA" dirty="0"/>
              <a:t>(once again, we’ll use the PROPERTIES PANE to increase the Visual Editor FONT SIZE to 16 </a:t>
            </a:r>
            <a:r>
              <a:rPr lang="en-CA" dirty="0" err="1"/>
              <a:t>pt</a:t>
            </a:r>
            <a:r>
              <a:rPr lang="en-CA" dirty="0"/>
              <a:t>)</a:t>
            </a:r>
          </a:p>
          <a:p>
            <a:pPr marL="685800" lvl="1" indent="-228600">
              <a:buAutoNum type="arabicPeriod"/>
            </a:pPr>
            <a:r>
              <a:rPr lang="en-CA" dirty="0"/>
              <a:t>Once again, add a TRANSFORM block to EXTEND the dataset by converting the PERCENT value into RADIANS</a:t>
            </a:r>
          </a:p>
          <a:p>
            <a:pPr marL="1143000" lvl="2" indent="-228600">
              <a:buAutoNum type="arabicPeriod"/>
            </a:pPr>
            <a:r>
              <a:rPr lang="en-CA" dirty="0"/>
              <a:t>(this looks more involved than the TRANSFORM used in out KPI DONUT CHART earlier, but we’re converting 4 values into radians instead of 1; the math is not important for the purposes of this course, but rather the use of the TRANSFORM block)</a:t>
            </a:r>
          </a:p>
          <a:p>
            <a:pPr marL="685800" lvl="1" indent="-228600">
              <a:buAutoNum type="arabicPeriod"/>
            </a:pPr>
            <a:r>
              <a:rPr lang="en-CA" dirty="0"/>
              <a:t>Once again, add a PARAMETERS block to ENHANCE the visual by setting and calculating values (doing MATH)</a:t>
            </a:r>
          </a:p>
          <a:p>
            <a:pPr marL="685800" lvl="1" indent="-228600">
              <a:buAutoNum type="arabicPeriod"/>
            </a:pPr>
            <a:r>
              <a:rPr lang="en-CA" dirty="0"/>
              <a:t>Add a LAYER block</a:t>
            </a:r>
          </a:p>
          <a:p>
            <a:pPr marL="685800" lvl="1" indent="-228600">
              <a:buAutoNum type="arabicPeriod"/>
            </a:pPr>
            <a:r>
              <a:rPr lang="en-CA" dirty="0"/>
              <a:t>Add an ARC mark for the POOR scale section</a:t>
            </a:r>
          </a:p>
          <a:p>
            <a:pPr marL="1143000" lvl="2" indent="-228600">
              <a:buAutoNum type="arabicPeriod"/>
            </a:pPr>
            <a:r>
              <a:rPr lang="en-CA" dirty="0"/>
              <a:t>Using the RADIUS values we calculated in our PARAMETERS block and the THETA values we calculated in our TRANSFORM block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an ARC mark for the AVERAGE scale section</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an ARC mark for the GOOD scale section</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an ARC mark for the NEEDLE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a TEXT mark for the PERCENT</a:t>
            </a:r>
          </a:p>
          <a:p>
            <a:endParaRPr lang="en-CA" dirty="0"/>
          </a:p>
          <a:p>
            <a:r>
              <a:rPr lang="en-CA" dirty="0"/>
              <a:t>So that’s a quick showcase of some of the features of CIRCULAR CHARTS in D/VL. We saw how very similar basic code blocks can result in a variety of visuals, and we needed to make only small changes to the VL code. We’ll see you in the next module.</a:t>
            </a:r>
          </a:p>
          <a:p>
            <a:endParaRPr lang="en-CA" dirty="0"/>
          </a:p>
          <a:p>
            <a:r>
              <a:rPr lang="en-CA" b="1" dirty="0"/>
              <a:t>&lt; DONE &gt;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20</a:t>
            </a:fld>
            <a:endParaRPr lang="en-CA"/>
          </a:p>
        </p:txBody>
      </p:sp>
    </p:spTree>
    <p:extLst>
      <p:ext uri="{BB962C8B-B14F-4D97-AF65-F5344CB8AC3E}">
        <p14:creationId xmlns:p14="http://schemas.microsoft.com/office/powerpoint/2010/main" val="1279391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Copy PowerPoint and XML snippets to (and open from) C:\Temp\Deneb Course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Power BI</a:t>
            </a:r>
          </a:p>
          <a:p>
            <a:endParaRPr lang="en-CA" b="1" dirty="0"/>
          </a:p>
          <a:p>
            <a:r>
              <a:rPr lang="en-CA" b="1" dirty="0"/>
              <a:t>&lt; VIDEO NOTES &gt;</a:t>
            </a:r>
          </a:p>
          <a:p>
            <a:endParaRPr lang="en-CA" dirty="0"/>
          </a:p>
          <a:p>
            <a:r>
              <a:rPr lang="en-CA" dirty="0"/>
              <a:t>Hi everyone, Greg Philps here. One of the standout features of VEGA-LITE that can now be used in Power BI thanks to the DENEB custom visual is the linking of visuals. Let’s take a quick look at 2 linked visuals.</a:t>
            </a:r>
          </a:p>
          <a:p>
            <a:endParaRPr lang="en-CA" dirty="0"/>
          </a:p>
          <a:p>
            <a:r>
              <a:rPr lang="en-CA" b="1" dirty="0"/>
              <a:t>&lt;&lt;&lt; DEMO &gt;&gt;&gt;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Open Power BI [Demo – Deneb – Practice], go to the [Linked Charts] page</a:t>
            </a:r>
          </a:p>
          <a:p>
            <a:pPr marL="228600" indent="-228600">
              <a:buAutoNum type="arabicPeriod"/>
            </a:pPr>
            <a:r>
              <a:rPr lang="en-CA" dirty="0"/>
              <a:t>Use the brush in the top OVERVIEW area chart to make a selection that is reflected in the bottom DETAIL area chart.</a:t>
            </a:r>
          </a:p>
          <a:p>
            <a:endParaRPr lang="en-CA" dirty="0"/>
          </a:p>
          <a:p>
            <a:r>
              <a:rPr lang="en-CA" dirty="0"/>
              <a:t>So let’s develop the 2 visuals from scratch and then link them.</a:t>
            </a:r>
          </a:p>
          <a:p>
            <a:endParaRPr lang="en-CA" dirty="0"/>
          </a:p>
          <a:p>
            <a:r>
              <a:rPr lang="en-CA" b="1" dirty="0"/>
              <a:t>&lt;&lt;&lt; DEMO &gt;&gt;&gt;</a:t>
            </a:r>
          </a:p>
          <a:p>
            <a:pPr marL="228600" indent="-228600">
              <a:buAutoNum type="arabicPeriod"/>
            </a:pPr>
            <a:r>
              <a:rPr lang="en-CA" dirty="0"/>
              <a:t>Open Power BI to the LINKED CHARTS page</a:t>
            </a:r>
          </a:p>
          <a:p>
            <a:pPr marL="228600" indent="-228600">
              <a:buAutoNum type="arabicPeriod"/>
            </a:pPr>
            <a:r>
              <a:rPr lang="en-CA" dirty="0"/>
              <a:t>Duplicate the LINKED CHARTS page, then delete the DENEB visual</a:t>
            </a:r>
          </a:p>
          <a:p>
            <a:pPr marL="685800" lvl="1" indent="-228600">
              <a:buAutoNum type="arabicPeriod"/>
            </a:pPr>
            <a:r>
              <a:rPr lang="en-CA" dirty="0"/>
              <a:t>(NOTE: So now just have the YEAR slicer)</a:t>
            </a:r>
          </a:p>
          <a:p>
            <a:pPr marL="228600" indent="-228600">
              <a:buAutoNum type="arabicPeriod"/>
            </a:pPr>
            <a:r>
              <a:rPr lang="en-CA" dirty="0"/>
              <a:t>Create a new DENEB visual, and add the DATES[DATE] column and the TOTAL SALES measure</a:t>
            </a:r>
          </a:p>
          <a:p>
            <a:pPr marL="228600" indent="-228600">
              <a:buAutoNum type="arabicPeriod"/>
            </a:pPr>
            <a:r>
              <a:rPr lang="en-CA" dirty="0"/>
              <a:t>Edit the DENEB visual</a:t>
            </a:r>
          </a:p>
          <a:p>
            <a:pPr marL="685800" lvl="1" indent="-228600">
              <a:buAutoNum type="arabicPeriod"/>
            </a:pPr>
            <a:r>
              <a:rPr lang="en-CA" dirty="0"/>
              <a:t>Choose the EMPTY specification</a:t>
            </a:r>
          </a:p>
          <a:p>
            <a:pPr marL="685800" lvl="1" indent="-228600">
              <a:buAutoNum type="arabicPeriod"/>
            </a:pPr>
            <a:r>
              <a:rPr lang="en-CA" dirty="0"/>
              <a:t>Add the CONCATENATION block</a:t>
            </a:r>
          </a:p>
          <a:p>
            <a:pPr marL="685800" lvl="1" indent="-228600">
              <a:buAutoNum type="arabicPeriod"/>
            </a:pPr>
            <a:r>
              <a:rPr lang="en-CA" dirty="0"/>
              <a:t>OVERVIEW visual</a:t>
            </a:r>
          </a:p>
          <a:p>
            <a:pPr marL="1143000" lvl="2" indent="-228600">
              <a:buAutoNum type="arabicPeriod"/>
            </a:pPr>
            <a:r>
              <a:rPr lang="en-CA" dirty="0"/>
              <a:t>Add the AREA mark</a:t>
            </a:r>
          </a:p>
          <a:p>
            <a:pPr marL="1143000" lvl="2" indent="-228600">
              <a:buAutoNum type="arabicPeriod"/>
            </a:pPr>
            <a:r>
              <a:rPr lang="en-CA" dirty="0"/>
              <a:t>Set the SIZE</a:t>
            </a:r>
          </a:p>
          <a:p>
            <a:pPr marL="1600200" lvl="3" indent="-228600">
              <a:buAutoNum type="arabicPeriod"/>
            </a:pPr>
            <a:r>
              <a:rPr lang="en-CA" dirty="0"/>
              <a:t>(Collapse the VISUALIZATION and FIELD panes)</a:t>
            </a:r>
          </a:p>
          <a:p>
            <a:pPr marL="1143000" lvl="2" indent="-228600">
              <a:buAutoNum type="arabicPeriod"/>
            </a:pPr>
            <a:r>
              <a:rPr lang="en-CA" dirty="0"/>
              <a:t>Add the TITLE block</a:t>
            </a:r>
          </a:p>
          <a:p>
            <a:pPr marL="685800" lvl="1" indent="-228600">
              <a:buAutoNum type="arabicPeriod"/>
            </a:pPr>
            <a:r>
              <a:rPr lang="en-CA" dirty="0"/>
              <a:t>DETAIL visual</a:t>
            </a:r>
          </a:p>
          <a:p>
            <a:pPr marL="1143000" lvl="2" indent="-228600">
              <a:buAutoNum type="arabicPeriod"/>
            </a:pPr>
            <a:r>
              <a:rPr lang="en-CA" dirty="0"/>
              <a:t>Add the AREA mark</a:t>
            </a:r>
          </a:p>
          <a:p>
            <a:pPr marL="1143000" lvl="2" indent="-228600">
              <a:buAutoNum type="arabicPeriod"/>
            </a:pPr>
            <a:r>
              <a:rPr lang="en-CA" dirty="0"/>
              <a:t>Set the SIZE</a:t>
            </a:r>
          </a:p>
          <a:p>
            <a:pPr marL="1143000" lvl="2" indent="-228600">
              <a:buAutoNum type="arabicPeriod"/>
            </a:pPr>
            <a:r>
              <a:rPr lang="en-CA" dirty="0"/>
              <a:t>Add the TITLE block</a:t>
            </a:r>
          </a:p>
          <a:p>
            <a:pPr marL="685800" lvl="1" indent="-228600">
              <a:buAutoNum type="arabicPeriod"/>
            </a:pPr>
            <a:r>
              <a:rPr lang="en-CA" dirty="0"/>
              <a:t>LINKING</a:t>
            </a:r>
          </a:p>
          <a:p>
            <a:pPr marL="1143000" lvl="2" indent="-228600">
              <a:buAutoNum type="arabicPeriod"/>
            </a:pPr>
            <a:r>
              <a:rPr lang="en-CA" dirty="0"/>
              <a:t>Add a brush (or the SELECTION) to the OVERVIEW area chart </a:t>
            </a:r>
          </a:p>
          <a:p>
            <a:pPr marL="1600200" lvl="3" indent="-228600">
              <a:buAutoNum type="arabicPeriod"/>
            </a:pPr>
            <a:r>
              <a:rPr lang="en-CA" dirty="0"/>
              <a:t>(demo how you can now use the brush)</a:t>
            </a:r>
          </a:p>
          <a:p>
            <a:pPr marL="1143000" lvl="2" indent="-228600">
              <a:buAutoNum type="arabicPeriod"/>
            </a:pPr>
            <a:r>
              <a:rPr lang="en-CA" dirty="0"/>
              <a:t>Add a TRANSFORM block (or the FILTER) to the DETAIL area chart</a:t>
            </a:r>
          </a:p>
          <a:p>
            <a:pPr marL="1143000" lvl="2" indent="-228600">
              <a:buAutoNum type="arabicPeriod"/>
            </a:pPr>
            <a:endParaRPr lang="en-CA" dirty="0"/>
          </a:p>
          <a:p>
            <a:r>
              <a:rPr lang="en-CA" dirty="0"/>
              <a:t>So that’s how easy it is to link charts in D/VL. Let’s move on to the next module.</a:t>
            </a:r>
          </a:p>
          <a:p>
            <a:endParaRPr lang="en-CA" dirty="0"/>
          </a:p>
          <a:p>
            <a:r>
              <a:rPr lang="en-CA" b="1" dirty="0"/>
              <a:t>&lt; DONE &gt;</a:t>
            </a:r>
          </a:p>
          <a:p>
            <a:endParaRPr lang="en-CA" dirty="0"/>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21</a:t>
            </a:fld>
            <a:endParaRPr lang="en-CA"/>
          </a:p>
        </p:txBody>
      </p:sp>
    </p:spTree>
    <p:extLst>
      <p:ext uri="{BB962C8B-B14F-4D97-AF65-F5344CB8AC3E}">
        <p14:creationId xmlns:p14="http://schemas.microsoft.com/office/powerpoint/2010/main" val="1543197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Copy PowerPoint and XML snippets to (and open from) C:\Temp\Deneb Course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on </a:t>
            </a:r>
            <a:r>
              <a:rPr lang="en-CA" dirty="0" err="1"/>
              <a:t>PowerToys</a:t>
            </a:r>
            <a:r>
              <a:rPr lang="en-CA" dirty="0"/>
              <a:t> \ Awake</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Power BI</a:t>
            </a:r>
          </a:p>
          <a:p>
            <a:endParaRPr lang="en-CA" dirty="0"/>
          </a:p>
          <a:p>
            <a:r>
              <a:rPr lang="en-CA" b="1" dirty="0"/>
              <a:t>&lt; VIDEO NOTES &gt;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Hi everyone, Greg Philps here. A composite visual can easily be created in DENEB by layering several MARKs on top of one-another. One example of this is a RING CHART, which we’re going to explore further here. What we’re actually looking at, if we destruct the full visual, is a series of overlapping basic charts.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Let’s start building the chart one layer at-a-time and see where we get.</a:t>
            </a:r>
          </a:p>
          <a:p>
            <a:endParaRPr lang="en-CA" dirty="0"/>
          </a:p>
          <a:p>
            <a:r>
              <a:rPr lang="en-CA" dirty="0"/>
              <a:t>Before we start, let’s just take a quick look at the measures we’ll be using. </a:t>
            </a:r>
          </a:p>
          <a:p>
            <a:endParaRPr lang="en-CA" dirty="0"/>
          </a:p>
          <a:p>
            <a:r>
              <a:rPr lang="en-CA" b="1" dirty="0"/>
              <a:t>&lt;&lt;&lt; DEMO &gt;&gt;&gt;</a:t>
            </a:r>
          </a:p>
          <a:p>
            <a:pPr marL="228600" indent="-228600">
              <a:buAutoNum type="arabicPeriod"/>
            </a:pPr>
            <a:r>
              <a:rPr lang="en-CA" dirty="0"/>
              <a:t>Open Power BI to the DEMO – DENEB - PRACTICE – COMPOSITE CHARTS page</a:t>
            </a:r>
          </a:p>
          <a:p>
            <a:pPr marL="228600" indent="-228600">
              <a:buAutoNum type="arabicPeriod"/>
            </a:pPr>
            <a:r>
              <a:rPr lang="en-CA" dirty="0"/>
              <a:t>Review the RING1_PERCENT, RING2_PERCENT, RING3_PERCENT measures </a:t>
            </a:r>
          </a:p>
          <a:p>
            <a:endParaRPr lang="en-CA" dirty="0"/>
          </a:p>
          <a:p>
            <a:r>
              <a:rPr lang="en-CA" dirty="0"/>
              <a:t>We see the RING1_PERCENT measure is simply dividing the WHOESALE SALES measure by the TOTAL SALES measure; and similarly for the RING2_PERCENT and RING3_PERCENT measures. OK, let’s start building.</a:t>
            </a:r>
          </a:p>
          <a:p>
            <a:endParaRPr lang="en-CA" dirty="0"/>
          </a:p>
          <a:p>
            <a:r>
              <a:rPr lang="en-CA" b="1" dirty="0"/>
              <a:t>&lt;&lt;&lt; DEMO &gt;&gt;&gt;</a:t>
            </a:r>
          </a:p>
          <a:p>
            <a:pPr marL="228600" indent="-228600">
              <a:buAutoNum type="arabicPeriod"/>
            </a:pPr>
            <a:r>
              <a:rPr lang="en-CA" dirty="0"/>
              <a:t>Open Power BI to the DEMO – DENEB - PRACTICE – COMPOSITE CHARTS page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a new DENEB visual</a:t>
            </a:r>
          </a:p>
          <a:p>
            <a:pPr marL="685800" lvl="1" indent="-228600">
              <a:buAutoNum type="arabicPeriod"/>
            </a:pPr>
            <a:r>
              <a:rPr lang="en-CA" dirty="0"/>
              <a:t>Add the RING1_PERCENT, RING2_PERCENT, RING3_PERCENT measures to VALUES well</a:t>
            </a:r>
          </a:p>
          <a:p>
            <a:pPr marL="685800" lvl="1" indent="-228600">
              <a:buAutoNum type="arabicPeriod"/>
            </a:pPr>
            <a:r>
              <a:rPr lang="en-CA" dirty="0"/>
              <a:t>Edit the visual and use the EMPTY template</a:t>
            </a:r>
          </a:p>
          <a:p>
            <a:pPr marL="685800" lvl="1" indent="-228600">
              <a:buAutoNum type="arabicPeriod"/>
            </a:pPr>
            <a:r>
              <a:rPr lang="en-CA" dirty="0"/>
              <a:t>Increase the editor font size to 16 </a:t>
            </a:r>
            <a:r>
              <a:rPr lang="en-CA" dirty="0" err="1"/>
              <a:t>pt</a:t>
            </a:r>
            <a:endParaRPr lang="en-CA" dirty="0"/>
          </a:p>
          <a:p>
            <a:pPr marL="228600" indent="-228600">
              <a:buAutoNum type="arabicPeriod"/>
            </a:pPr>
            <a:r>
              <a:rPr lang="en-CA" dirty="0"/>
              <a:t>Add a TRANSFORM block to extend the dataset with the percentages expressed in RADIANS</a:t>
            </a:r>
          </a:p>
          <a:p>
            <a:pPr marL="228600" indent="-228600">
              <a:buAutoNum type="arabicPeriod"/>
            </a:pPr>
            <a:r>
              <a:rPr lang="en-CA" dirty="0"/>
              <a:t>Add a PARAMS block to name/calculate internal (non-data-dependent) values for the visual</a:t>
            </a:r>
          </a:p>
          <a:p>
            <a:pPr marL="228600" indent="-228600">
              <a:buAutoNum type="arabicPeriod"/>
            </a:pPr>
            <a:r>
              <a:rPr lang="en-CA" dirty="0"/>
              <a:t>Add a LAYER block</a:t>
            </a:r>
          </a:p>
          <a:p>
            <a:pPr marL="228600" indent="-228600">
              <a:buAutoNum type="arabicPeriod"/>
            </a:pPr>
            <a:r>
              <a:rPr lang="en-CA" dirty="0"/>
              <a:t>Add an ARC mark for RING1 BACKGROUND</a:t>
            </a:r>
          </a:p>
          <a:p>
            <a:pPr marL="228600" indent="-228600">
              <a:buAutoNum type="arabicPeriod"/>
            </a:pPr>
            <a:r>
              <a:rPr lang="en-CA" dirty="0"/>
              <a:t>Add an ARC mark for RING1 PERCENT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Add a TEXT marks for RING1 LABEL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Copy the 3x marks for RING1 to Notepad++ twice, search &amp; replace for RING2 and RING3, then copy back to Power BI\Deneb</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Make the RING corners rounded</a:t>
            </a:r>
          </a:p>
          <a:p>
            <a:pPr marL="0" indent="0">
              <a:buNone/>
            </a:pPr>
            <a:endParaRPr lang="en-CA" dirty="0"/>
          </a:p>
          <a:p>
            <a:pPr marL="0" indent="0">
              <a:buNone/>
            </a:pPr>
            <a:r>
              <a:rPr lang="en-CA" dirty="0"/>
              <a:t>OK, so that’s a quick development of 9 overlapping, or layered, marks to produce a composite visual, namely a RING chart. Let’s move on to the next module.</a:t>
            </a:r>
          </a:p>
          <a:p>
            <a:pPr marL="0" indent="0">
              <a:buNone/>
            </a:pPr>
            <a:endParaRPr lang="en-CA" dirty="0"/>
          </a:p>
          <a:p>
            <a:pPr marL="0" indent="0">
              <a:buNone/>
            </a:pPr>
            <a:r>
              <a:rPr lang="en-CA" b="1" dirty="0"/>
              <a:t>&lt;&lt;&lt; DONE &gt;&gt;&gt;</a:t>
            </a:r>
            <a:endParaRPr lang="en-CA" dirty="0"/>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22</a:t>
            </a:fld>
            <a:endParaRPr lang="en-CA"/>
          </a:p>
        </p:txBody>
      </p:sp>
    </p:spTree>
    <p:extLst>
      <p:ext uri="{BB962C8B-B14F-4D97-AF65-F5344CB8AC3E}">
        <p14:creationId xmlns:p14="http://schemas.microsoft.com/office/powerpoint/2010/main" val="3202923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Copy PowerPoint and XML snippets to (and open from) C:\Temp\Deneb Course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on </a:t>
            </a:r>
            <a:r>
              <a:rPr lang="en-CA" dirty="0" err="1"/>
              <a:t>PowerToys</a:t>
            </a:r>
            <a:r>
              <a:rPr lang="en-CA" dirty="0"/>
              <a:t> \ Awake</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Power BI</a:t>
            </a:r>
          </a:p>
          <a:p>
            <a:endParaRPr lang="en-CA" b="1" dirty="0"/>
          </a:p>
          <a:p>
            <a:r>
              <a:rPr lang="en-CA" b="1" dirty="0"/>
              <a:t>&lt; VIDEO NOTES &gt;</a:t>
            </a:r>
          </a:p>
          <a:p>
            <a:endParaRPr lang="en-CA" dirty="0"/>
          </a:p>
          <a:p>
            <a:r>
              <a:rPr lang="en-CA" dirty="0"/>
              <a:t>Hi everyone, Greg Philps here. OK, so next let’s do a start-to-finish example of a space-saving BAR CHART with all labels inside the bars. We’ll start by duplicating the EXAMPLE – BAR CHART page, delete the existing DENEB visual, so we just have the COUNTRY slicer left.</a:t>
            </a:r>
          </a:p>
          <a:p>
            <a:endParaRPr lang="en-CA" dirty="0"/>
          </a:p>
          <a:p>
            <a:r>
              <a:rPr lang="en-CA" b="1" dirty="0"/>
              <a:t>&lt;&lt;&lt; DEMO &gt;&gt;&gt;</a:t>
            </a:r>
          </a:p>
          <a:p>
            <a:pPr marL="228600" indent="-228600">
              <a:buAutoNum type="arabicPeriod"/>
            </a:pPr>
            <a:r>
              <a:rPr lang="en-CA" dirty="0"/>
              <a:t>Open Power BI to the EX – BAR CHART page, then duplicate it</a:t>
            </a:r>
          </a:p>
          <a:p>
            <a:pPr marL="685800" lvl="1" indent="-228600">
              <a:buAutoNum type="arabicPeriod"/>
            </a:pPr>
            <a:r>
              <a:rPr lang="en-CA" dirty="0"/>
              <a:t>Note that it’s a blank page except for the COUNTRY slicer (with 7 countries selected)</a:t>
            </a:r>
          </a:p>
          <a:p>
            <a:pPr marL="228600" lvl="0" indent="-228600">
              <a:buAutoNum type="arabicPeriod"/>
            </a:pPr>
            <a:r>
              <a:rPr lang="en-CA" dirty="0"/>
              <a:t>Add a new DENEB visual</a:t>
            </a:r>
          </a:p>
          <a:p>
            <a:pPr marL="228600" lvl="0" indent="-228600">
              <a:buAutoNum type="arabicPeriod"/>
            </a:pPr>
            <a:r>
              <a:rPr lang="en-CA" dirty="0"/>
              <a:t>Add the Regions[Country] column and the [Total Sales] measure</a:t>
            </a:r>
          </a:p>
          <a:p>
            <a:pPr marL="228600" lvl="0" indent="-228600">
              <a:buAutoNum type="arabicPeriod"/>
            </a:pPr>
            <a:r>
              <a:rPr lang="en-CA" dirty="0"/>
              <a:t>Edit the DENEB visual and choose the SIMPLE BAR CHART template</a:t>
            </a:r>
          </a:p>
          <a:p>
            <a:pPr marL="685800" lvl="1" indent="-228600">
              <a:buAutoNum type="arabicPeriod"/>
            </a:pPr>
            <a:r>
              <a:rPr lang="en-CA" dirty="0"/>
              <a:t>Choose CATEGORY = COUNTRY</a:t>
            </a:r>
          </a:p>
          <a:p>
            <a:pPr marL="685800" lvl="1" indent="-228600">
              <a:buAutoNum type="arabicPeriod"/>
            </a:pPr>
            <a:r>
              <a:rPr lang="en-CA" dirty="0"/>
              <a:t>Choose MEASURE = TOTAL SALES</a:t>
            </a:r>
          </a:p>
          <a:p>
            <a:pPr marL="685800" lvl="1" indent="-228600">
              <a:buAutoNum type="arabicPeriod"/>
            </a:pPr>
            <a:r>
              <a:rPr lang="en-CA" dirty="0"/>
              <a:t>Delete the OPACITY block</a:t>
            </a:r>
          </a:p>
          <a:p>
            <a:pPr marL="228600" lvl="0" indent="-228600">
              <a:buAutoNum type="arabicPeriod"/>
            </a:pPr>
            <a:r>
              <a:rPr lang="en-CA" dirty="0"/>
              <a:t>Turn off the Y-Axis title</a:t>
            </a:r>
          </a:p>
          <a:p>
            <a:pPr marL="228600" lvl="0" indent="-228600">
              <a:buAutoNum type="arabicPeriod"/>
            </a:pPr>
            <a:r>
              <a:rPr lang="en-CA" dirty="0"/>
              <a:t>Set the sorting to DESCENDING by TOTAL SALES</a:t>
            </a:r>
          </a:p>
          <a:p>
            <a:pPr marL="228600" lvl="0" indent="-228600">
              <a:buAutoNum type="arabicPeriod"/>
            </a:pPr>
            <a:r>
              <a:rPr lang="en-CA" dirty="0"/>
              <a:t>Add a LAYER block</a:t>
            </a:r>
          </a:p>
          <a:p>
            <a:pPr marL="685800" lvl="1" indent="-228600">
              <a:buAutoNum type="arabicPeriod"/>
            </a:pPr>
            <a:r>
              <a:rPr lang="en-CA" dirty="0"/>
              <a:t>Add NAME property to BAR mark</a:t>
            </a:r>
          </a:p>
          <a:p>
            <a:pPr marL="228600" lvl="0" indent="-228600">
              <a:buAutoNum type="arabicPeriod"/>
            </a:pPr>
            <a:r>
              <a:rPr lang="en-CA" dirty="0"/>
              <a:t>Add country TEXT block</a:t>
            </a:r>
          </a:p>
          <a:p>
            <a:pPr marL="685800" lvl="1" indent="-228600">
              <a:buAutoNum type="arabicPeriod"/>
            </a:pPr>
            <a:r>
              <a:rPr lang="en-CA" dirty="0"/>
              <a:t>X = 5, can adjust for desired padding</a:t>
            </a:r>
          </a:p>
          <a:p>
            <a:pPr marL="228600" lvl="0" indent="-228600">
              <a:buAutoNum type="arabicPeriod"/>
            </a:pPr>
            <a:r>
              <a:rPr lang="en-CA" dirty="0"/>
              <a:t>Move Y ENCODING above LAYER block</a:t>
            </a:r>
          </a:p>
          <a:p>
            <a:pPr marL="228600" lvl="0" indent="-228600">
              <a:buAutoNum type="arabicPeriod"/>
            </a:pPr>
            <a:r>
              <a:rPr lang="en-CA" dirty="0"/>
              <a:t>Add total sales TEXT block</a:t>
            </a:r>
          </a:p>
          <a:p>
            <a:pPr marL="685800" lvl="1" indent="-228600">
              <a:buAutoNum type="arabicPeriod"/>
            </a:pPr>
            <a:r>
              <a:rPr lang="en-CA" dirty="0"/>
              <a:t>ALIGN = RIGHT, “dx” = -5, can adjust to desired padding</a:t>
            </a:r>
          </a:p>
          <a:p>
            <a:endParaRPr lang="en-CA" dirty="0"/>
          </a:p>
          <a:p>
            <a:r>
              <a:rPr lang="en-CA" dirty="0"/>
              <a:t>So there’s another example of a composite visual composed of 3 overlapping marks. Let’s move on to the next module.</a:t>
            </a:r>
          </a:p>
          <a:p>
            <a:endParaRPr lang="en-CA" dirty="0"/>
          </a:p>
          <a:p>
            <a:r>
              <a:rPr lang="en-CA" b="1" dirty="0"/>
              <a:t>&lt; DONE &gt;</a:t>
            </a:r>
          </a:p>
          <a:p>
            <a:endParaRPr lang="en-CA" dirty="0"/>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23</a:t>
            </a:fld>
            <a:endParaRPr lang="en-CA"/>
          </a:p>
        </p:txBody>
      </p:sp>
    </p:spTree>
    <p:extLst>
      <p:ext uri="{BB962C8B-B14F-4D97-AF65-F5344CB8AC3E}">
        <p14:creationId xmlns:p14="http://schemas.microsoft.com/office/powerpoint/2010/main" val="155905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Copy PowerPoint and XML snippets to (and open from) C:\Temp\Deneb Course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on </a:t>
            </a:r>
            <a:r>
              <a:rPr lang="en-CA" dirty="0" err="1"/>
              <a:t>PowerToys</a:t>
            </a:r>
            <a:r>
              <a:rPr lang="en-CA" dirty="0"/>
              <a:t> \ Awake</a:t>
            </a:r>
          </a:p>
          <a:p>
            <a:pPr marL="171450" indent="-171450">
              <a:buFont typeface="Arial" panose="020B0604020202020204" pitchFamily="34" charset="0"/>
              <a:buChar char="•"/>
            </a:pPr>
            <a:r>
              <a:rPr lang="en-CA" dirty="0"/>
              <a:t>Open PowerPoint to this presentation</a:t>
            </a:r>
          </a:p>
          <a:p>
            <a:pPr marL="171450" indent="-171450">
              <a:buFont typeface="Arial" panose="020B0604020202020204" pitchFamily="34" charset="0"/>
              <a:buChar char="•"/>
            </a:pPr>
            <a:r>
              <a:rPr lang="en-CA" dirty="0"/>
              <a:t>Open Power BI</a:t>
            </a:r>
          </a:p>
          <a:p>
            <a:pPr marL="171450" indent="-171450">
              <a:buFont typeface="Arial" panose="020B0604020202020204" pitchFamily="34" charset="0"/>
              <a:buChar char="•"/>
            </a:pPr>
            <a:r>
              <a:rPr lang="en-CA" dirty="0"/>
              <a:t>Open Excel to the TASKS.xlsx workbook</a:t>
            </a:r>
          </a:p>
          <a:p>
            <a:endParaRPr lang="en-CA" b="1" dirty="0"/>
          </a:p>
          <a:p>
            <a:r>
              <a:rPr lang="en-CA" b="1" dirty="0"/>
              <a:t>&lt; VIDEO NOTES &gt;</a:t>
            </a:r>
          </a:p>
          <a:p>
            <a:endParaRPr lang="en-CA" dirty="0"/>
          </a:p>
          <a:p>
            <a:r>
              <a:rPr lang="en-CA" dirty="0"/>
              <a:t>Hi everyone, Greg Philps here. So let’s do another example using the Deneb custom visual, this time creating a simple Gantt chart to illustrate a few features of Vega-Lite.</a:t>
            </a:r>
          </a:p>
          <a:p>
            <a:endParaRPr lang="en-CA" dirty="0"/>
          </a:p>
          <a:p>
            <a:r>
              <a:rPr lang="en-CA" dirty="0"/>
              <a:t>So let’s put a dataset together first. I created a small dataset in Excel with PROJECT, TASK, START DATE, END DATE, and PERCENT COMPLETE columns and imported it into Power BI as the [TASKS] table. My initial thought was to do all calculations in Vega-Lite, but as I haven’t spent the time to learn how to do JavaScript date calculations properly yet, I chose the easiest path and created some calculated columns in Power BI to calculate the “END DATE” (as End2) associated with the PERCENT COMPLETION. To see the data, let’s create a standard Power BI table and add the [TASKS] data to the table.</a:t>
            </a:r>
          </a:p>
          <a:p>
            <a:endParaRPr lang="en-CA" dirty="0"/>
          </a:p>
          <a:p>
            <a:r>
              <a:rPr lang="en-CA" b="1" dirty="0"/>
              <a:t>&lt;&lt;&lt; DEMO &gt;&gt;&gt;</a:t>
            </a:r>
          </a:p>
          <a:p>
            <a:pPr marL="228600" indent="-228600">
              <a:buAutoNum type="arabicPeriod"/>
            </a:pPr>
            <a:r>
              <a:rPr lang="en-CA" dirty="0"/>
              <a:t>Open Excel and the TASKS.xlsx spreadsheet</a:t>
            </a:r>
          </a:p>
          <a:p>
            <a:pPr marL="228600" indent="-228600">
              <a:buAutoNum type="arabicPeriod"/>
            </a:pPr>
            <a:r>
              <a:rPr lang="en-CA" dirty="0"/>
              <a:t>Open Power BI and look at the TASKS table including the calculated columns for FULL DAYS, PERCENT COMPLETION DAYS, and END2</a:t>
            </a:r>
          </a:p>
          <a:p>
            <a:pPr marL="228600" indent="-228600">
              <a:buAutoNum type="arabicPeriod"/>
            </a:pPr>
            <a:r>
              <a:rPr lang="en-CA" dirty="0"/>
              <a:t>Duplicate the EX – GANTT CHART page, delete the DENEB visual</a:t>
            </a:r>
          </a:p>
          <a:p>
            <a:pPr marL="228600" indent="-228600">
              <a:buAutoNum type="arabicPeriod"/>
            </a:pPr>
            <a:r>
              <a:rPr lang="en-CA" dirty="0"/>
              <a:t>Copy-and-paste the TABLE visual and change it to a DENEB visual</a:t>
            </a:r>
          </a:p>
          <a:p>
            <a:pPr marL="228600" indent="-228600">
              <a:buAutoNum type="arabicPeriod"/>
            </a:pPr>
            <a:r>
              <a:rPr lang="en-CA" dirty="0"/>
              <a:t>Use FILTER PANE to select only Project ID’s 1, 2, and 3</a:t>
            </a:r>
          </a:p>
          <a:p>
            <a:pPr marL="228600" indent="-228600">
              <a:buAutoNum type="arabicPeriod"/>
            </a:pPr>
            <a:r>
              <a:rPr lang="en-CA" dirty="0"/>
              <a:t>Edit the DENEB visual</a:t>
            </a:r>
          </a:p>
          <a:p>
            <a:pPr marL="685800" lvl="1" indent="-228600">
              <a:buAutoNum type="arabicPeriod"/>
            </a:pPr>
            <a:r>
              <a:rPr lang="en-CA" dirty="0"/>
              <a:t>Add a BAR mark</a:t>
            </a:r>
          </a:p>
          <a:p>
            <a:pPr marL="685800" lvl="1" indent="-228600">
              <a:buAutoNum type="arabicPeriod"/>
            </a:pPr>
            <a:r>
              <a:rPr lang="en-CA" dirty="0"/>
              <a:t>Add an ENCODING block</a:t>
            </a:r>
          </a:p>
          <a:p>
            <a:pPr marL="1143000" lvl="2" indent="-228600">
              <a:buAutoNum type="arabicPeriod"/>
            </a:pPr>
            <a:r>
              <a:rPr lang="en-CA" dirty="0"/>
              <a:t>NOTE: the use of the “X” and “X2” encodings to define a “RANGED” bar using the START and END fields</a:t>
            </a:r>
          </a:p>
          <a:p>
            <a:pPr marL="685800" lvl="1" indent="-228600">
              <a:buAutoNum type="arabicPeriod"/>
            </a:pPr>
            <a:r>
              <a:rPr lang="en-CA" dirty="0"/>
              <a:t>Add a SORT block to sort the projects</a:t>
            </a:r>
          </a:p>
          <a:p>
            <a:pPr marL="1143000" lvl="2" indent="-228600">
              <a:buAutoNum type="arabicPeriod"/>
            </a:pPr>
            <a:r>
              <a:rPr lang="en-CA" dirty="0"/>
              <a:t>NOTE: no impact on this simple small dataset but essential for a larger, more realistic dataset</a:t>
            </a:r>
          </a:p>
          <a:p>
            <a:pPr marL="685800" lvl="1" indent="-228600">
              <a:buAutoNum type="arabicPeriod"/>
            </a:pPr>
            <a:r>
              <a:rPr lang="en-CA" dirty="0"/>
              <a:t>Turn off the X-axis TITLE</a:t>
            </a:r>
          </a:p>
          <a:p>
            <a:pPr marL="685800" lvl="1" indent="-228600">
              <a:buAutoNum type="arabicPeriod"/>
            </a:pPr>
            <a:r>
              <a:rPr lang="en-CA" dirty="0"/>
              <a:t>Colour the TASKS</a:t>
            </a:r>
          </a:p>
          <a:p>
            <a:pPr marL="685800" lvl="1" indent="-228600">
              <a:buAutoNum type="arabicPeriod"/>
            </a:pPr>
            <a:r>
              <a:rPr lang="en-CA" dirty="0"/>
              <a:t>Turn off the LEGEND</a:t>
            </a:r>
          </a:p>
          <a:p>
            <a:pPr marL="685800" lvl="1" indent="-228600">
              <a:buAutoNum type="arabicPeriod"/>
            </a:pPr>
            <a:r>
              <a:rPr lang="en-CA" dirty="0"/>
              <a:t>Use an OFFSET block to adjust the position of the project’s TASKs to be STEPPED</a:t>
            </a:r>
          </a:p>
          <a:p>
            <a:pPr marL="685800" lvl="1" indent="-228600">
              <a:buAutoNum type="arabicPeriod"/>
            </a:pPr>
            <a:r>
              <a:rPr lang="en-CA" dirty="0"/>
              <a:t>Add a TRANSFORM to calculate the decimal percentage (out of 100)</a:t>
            </a:r>
          </a:p>
          <a:p>
            <a:pPr marL="685800" lvl="1" indent="-228600">
              <a:buAutoNum type="arabicPeriod"/>
            </a:pPr>
            <a:r>
              <a:rPr lang="en-CA" dirty="0"/>
              <a:t>Add a custom TOOLTIP</a:t>
            </a:r>
          </a:p>
          <a:p>
            <a:pPr marL="228600" lvl="0" indent="-228600">
              <a:buAutoNum type="arabicPeriod"/>
            </a:pPr>
            <a:r>
              <a:rPr lang="en-CA" dirty="0"/>
              <a:t>Add a LAYER block; name the BAR</a:t>
            </a:r>
          </a:p>
          <a:p>
            <a:pPr marL="228600" lvl="0" indent="-228600">
              <a:buAutoNum type="arabicPeriod"/>
            </a:pPr>
            <a:r>
              <a:rPr lang="en-CA" dirty="0"/>
              <a:t>Move ENCODING block above LAYER block</a:t>
            </a:r>
          </a:p>
          <a:p>
            <a:pPr marL="228600" lvl="0" indent="-228600">
              <a:buAutoNum type="arabicPeriod"/>
            </a:pPr>
            <a:r>
              <a:rPr lang="en-CA" dirty="0"/>
              <a:t>Add TEXT mark (for task name)</a:t>
            </a:r>
          </a:p>
          <a:p>
            <a:pPr marL="228600" lvl="0" indent="-228600">
              <a:buAutoNum type="arabicPeriod"/>
            </a:pPr>
            <a:r>
              <a:rPr lang="en-CA" dirty="0"/>
              <a:t>Add BAR mark (for task percent complete)</a:t>
            </a:r>
          </a:p>
          <a:p>
            <a:pPr marL="685800" lvl="1" indent="-228600">
              <a:buAutoNum type="arabicPeriod"/>
            </a:pPr>
            <a:r>
              <a:rPr lang="en-CA" dirty="0"/>
              <a:t>NOTE the use of a second “X2” encoding (for END2) that is specific to this mark</a:t>
            </a:r>
          </a:p>
          <a:p>
            <a:pPr marL="1143000" lvl="2" indent="-228600">
              <a:buAutoNum type="arabicPeriod"/>
            </a:pPr>
            <a:r>
              <a:rPr lang="en-CA" dirty="0"/>
              <a:t>Discuss how encodings outside of the LAYER block apply to all marks inside the block, but that they can be OVER-RIDDEN with other values as desired</a:t>
            </a:r>
          </a:p>
          <a:p>
            <a:endParaRPr lang="en-CA" dirty="0"/>
          </a:p>
          <a:p>
            <a:r>
              <a:rPr lang="en-CA" dirty="0"/>
              <a:t>This is admittedly a very simple GANTT CHART and it’s not very useful and doesn’t look that great, but it’s purpose was to showcase how easily and quickly a composite visual can be created and adjusted in D/VL until the desired layout is achieved, so hopefully it will be of some use.</a:t>
            </a:r>
          </a:p>
          <a:p>
            <a:endParaRPr lang="en-CA" dirty="0"/>
          </a:p>
          <a:p>
            <a:r>
              <a:rPr lang="en-CA" dirty="0"/>
              <a:t>Let’s move on to the next module.</a:t>
            </a:r>
          </a:p>
          <a:p>
            <a:endParaRPr lang="en-CA" dirty="0"/>
          </a:p>
          <a:p>
            <a:r>
              <a:rPr lang="en-CA" b="1" dirty="0"/>
              <a:t>&lt; DONE &gt;</a:t>
            </a:r>
          </a:p>
          <a:p>
            <a:endParaRPr lang="en-CA" dirty="0"/>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24</a:t>
            </a:fld>
            <a:endParaRPr lang="en-CA"/>
          </a:p>
        </p:txBody>
      </p:sp>
    </p:spTree>
    <p:extLst>
      <p:ext uri="{BB962C8B-B14F-4D97-AF65-F5344CB8AC3E}">
        <p14:creationId xmlns:p14="http://schemas.microsoft.com/office/powerpoint/2010/main" val="3864577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Copy PowerPoint and XML snippets to (and open from) C:\Temp\Deneb Course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on </a:t>
            </a:r>
            <a:r>
              <a:rPr lang="en-CA" dirty="0" err="1"/>
              <a:t>PowerToys</a:t>
            </a:r>
            <a:r>
              <a:rPr lang="en-CA" dirty="0"/>
              <a:t> \ Awake</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Power BI</a:t>
            </a:r>
          </a:p>
          <a:p>
            <a:endParaRPr lang="en-CA" dirty="0"/>
          </a:p>
          <a:p>
            <a:r>
              <a:rPr lang="en-CA" b="1" dirty="0"/>
              <a:t>&lt; VIDEO NOTES &gt;</a:t>
            </a:r>
          </a:p>
          <a:p>
            <a:endParaRPr lang="en-CA" dirty="0"/>
          </a:p>
          <a:p>
            <a:r>
              <a:rPr lang="en-CA" dirty="0"/>
              <a:t>Hi everyone, Greg Philps here. OK, so next let’s do a start-to-finish example of LINKING CHARTS, in this case a SCATTER and a BAR chart. First, let’s create a simple SCATTER CHART; this will be the primary visual in our pair of visuals.</a:t>
            </a:r>
          </a:p>
          <a:p>
            <a:endParaRPr lang="en-CA" dirty="0"/>
          </a:p>
          <a:p>
            <a:r>
              <a:rPr lang="en-CA" b="1" dirty="0"/>
              <a:t>&lt;&lt;&lt; DEMO &gt;&gt;&gt;</a:t>
            </a:r>
          </a:p>
          <a:p>
            <a:pPr marL="228600" indent="-228600">
              <a:buAutoNum type="arabicPeriod"/>
            </a:pPr>
            <a:r>
              <a:rPr lang="en-CA" dirty="0"/>
              <a:t>Open Power BI to the EX – SCATTER AND BAR page</a:t>
            </a:r>
          </a:p>
          <a:p>
            <a:pPr marL="685800" lvl="1" indent="-228600">
              <a:buAutoNum type="arabicPeriod"/>
            </a:pPr>
            <a:r>
              <a:rPr lang="en-CA" dirty="0"/>
              <a:t>Duplicate the page and delete the existing DENEB visual</a:t>
            </a:r>
          </a:p>
          <a:p>
            <a:pPr marL="685800" lvl="1" indent="-228600">
              <a:buAutoNum type="arabicPeriod"/>
            </a:pPr>
            <a:r>
              <a:rPr lang="en-CA" dirty="0"/>
              <a:t>So it’s now a blank page except for 2 slicers; 1 for Year (with 2021 selected) and 1 for Product (with products 1-to-5 selected)</a:t>
            </a:r>
          </a:p>
          <a:p>
            <a:pPr marL="228600" lvl="0" indent="-228600">
              <a:buAutoNum type="arabicPeriod"/>
            </a:pPr>
            <a:r>
              <a:rPr lang="en-CA" dirty="0"/>
              <a:t>Add a new DENEB visual, add the DATES[DATE] and PRODUCTS[PRODUCT] columns and the [TOTAL SALES] measure</a:t>
            </a:r>
          </a:p>
          <a:p>
            <a:pPr marL="228600" lvl="0" indent="-228600">
              <a:buAutoNum type="arabicPeriod"/>
            </a:pPr>
            <a:r>
              <a:rPr lang="en-CA" dirty="0"/>
              <a:t>Edit the DENEB visual and</a:t>
            </a:r>
          </a:p>
          <a:p>
            <a:pPr marL="685800" lvl="1" indent="-228600">
              <a:buAutoNum type="arabicPeriod"/>
            </a:pPr>
            <a:r>
              <a:rPr lang="en-CA" dirty="0"/>
              <a:t>Use the EMPTY template</a:t>
            </a:r>
          </a:p>
          <a:p>
            <a:pPr marL="685800" lvl="1" indent="-228600">
              <a:buAutoNum type="arabicPeriod"/>
            </a:pPr>
            <a:r>
              <a:rPr lang="en-CA" dirty="0"/>
              <a:t>Bump-up the VISUAL EDITOR font size to 16 </a:t>
            </a:r>
            <a:r>
              <a:rPr lang="en-CA" dirty="0" err="1"/>
              <a:t>pt</a:t>
            </a:r>
            <a:endParaRPr lang="en-CA" dirty="0"/>
          </a:p>
          <a:p>
            <a:pPr marL="685800" lvl="1" indent="-228600">
              <a:buAutoNum type="arabicPeriod"/>
            </a:pPr>
            <a:r>
              <a:rPr lang="en-CA" dirty="0"/>
              <a:t>Add a SCATTER chart with a POINT mark in a vertical concatenation block and assign</a:t>
            </a:r>
          </a:p>
          <a:p>
            <a:pPr marL="1143000" lvl="2" indent="-228600">
              <a:buAutoNum type="arabicPeriod"/>
            </a:pPr>
            <a:r>
              <a:rPr lang="en-CA" dirty="0"/>
              <a:t>The DATE to the X-axis</a:t>
            </a:r>
          </a:p>
          <a:p>
            <a:pPr marL="1143000" lvl="2" indent="-228600">
              <a:buAutoNum type="arabicPeriod"/>
            </a:pPr>
            <a:r>
              <a:rPr lang="en-CA" dirty="0"/>
              <a:t>The TOTAL SALES to the Y-axis</a:t>
            </a:r>
          </a:p>
          <a:p>
            <a:pPr marL="1143000" lvl="2" indent="-228600">
              <a:buAutoNum type="arabicPeriod"/>
            </a:pPr>
            <a:r>
              <a:rPr lang="en-CA" dirty="0"/>
              <a:t>The PRODUCT to the colour</a:t>
            </a:r>
          </a:p>
          <a:p>
            <a:pPr marL="1143000" lvl="2" indent="-228600">
              <a:buAutoNum type="arabicPeriod"/>
            </a:pPr>
            <a:r>
              <a:rPr lang="en-CA" dirty="0"/>
              <a:t>The TOTAL SALES to the size of the point</a:t>
            </a:r>
          </a:p>
          <a:p>
            <a:pPr marL="228600" lvl="0" indent="-228600">
              <a:buAutoNum type="arabicPeriod"/>
            </a:pPr>
            <a:r>
              <a:rPr lang="en-CA" dirty="0"/>
              <a:t>Increase the size of the scatter chart by adding WIDTH and HEIGHT values</a:t>
            </a:r>
          </a:p>
          <a:p>
            <a:pPr marL="228600" lvl="0" indent="-228600">
              <a:buAutoNum type="arabicPeriod"/>
            </a:pPr>
            <a:r>
              <a:rPr lang="en-CA" dirty="0"/>
              <a:t>Adjust the X-axis values and title</a:t>
            </a:r>
          </a:p>
          <a:p>
            <a:pPr marL="228600" lvl="0" indent="-228600">
              <a:buAutoNum type="arabicPeriod"/>
            </a:pPr>
            <a:r>
              <a:rPr lang="en-CA" dirty="0"/>
              <a:t>Create the interaction with the Power BI theme colours by adding the SCHEME to the COLOR block</a:t>
            </a:r>
          </a:p>
          <a:p>
            <a:pPr marL="228600" lvl="0" indent="-228600">
              <a:buAutoNum type="arabicPeriod"/>
            </a:pPr>
            <a:r>
              <a:rPr lang="en-CA" dirty="0"/>
              <a:t>Add the TITLE block</a:t>
            </a:r>
          </a:p>
          <a:p>
            <a:pPr marL="228600" lvl="0" indent="-228600">
              <a:buAutoNum type="arabicPeriod"/>
            </a:pPr>
            <a:endParaRPr lang="en-CA" dirty="0"/>
          </a:p>
          <a:p>
            <a:pPr marL="0" lvl="0" indent="0">
              <a:buFontTx/>
              <a:buNone/>
            </a:pPr>
            <a:r>
              <a:rPr lang="en-CA" dirty="0"/>
              <a:t>Next, let’s add a simple BAR CHART; this will be the secondary, or dependent, visual in our linked pair.</a:t>
            </a:r>
          </a:p>
          <a:p>
            <a:pPr marL="0" lvl="0" indent="0">
              <a:buFontTx/>
              <a:buNone/>
            </a:pPr>
            <a:endParaRPr lang="en-CA" dirty="0"/>
          </a:p>
          <a:p>
            <a:r>
              <a:rPr lang="en-CA" b="1" dirty="0"/>
              <a:t>&lt;&lt;&lt; DEMO &gt;&gt;&gt;</a:t>
            </a:r>
          </a:p>
          <a:p>
            <a:pPr marL="228600" indent="-228600">
              <a:buAutoNum type="arabicPeriod"/>
            </a:pPr>
            <a:r>
              <a:rPr lang="en-CA" dirty="0"/>
              <a:t>Open Power BI to the DUPLICATE EX – SCATTER AND BAR page</a:t>
            </a:r>
          </a:p>
          <a:p>
            <a:pPr marL="228600" lvl="0" indent="-228600">
              <a:buAutoNum type="arabicPeriod"/>
            </a:pPr>
            <a:r>
              <a:rPr lang="en-CA" dirty="0"/>
              <a:t>Edit the Deneb visual and add a BAR mark block to the vertical concatenation block and assign</a:t>
            </a:r>
          </a:p>
          <a:p>
            <a:pPr marL="685800" lvl="1" indent="-228600">
              <a:buAutoNum type="arabicPeriod"/>
            </a:pPr>
            <a:r>
              <a:rPr lang="en-CA" dirty="0"/>
              <a:t>The TOTAL SALES to the X-axis (note that we need to use the AGGREGATE operation of SUM)</a:t>
            </a:r>
          </a:p>
          <a:p>
            <a:pPr marL="685800" lvl="1" indent="-228600">
              <a:buAutoNum type="arabicPeriod"/>
            </a:pPr>
            <a:r>
              <a:rPr lang="en-CA" dirty="0"/>
              <a:t>The PRODUCT to the Y-axis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The PRODUCT to the colour and add the interaction with the Power BI theme colours with the SCHEME in the COLOR block</a:t>
            </a:r>
          </a:p>
          <a:p>
            <a:pPr marL="228600" lvl="0" indent="-228600">
              <a:buAutoNum type="arabicPeriod"/>
            </a:pPr>
            <a:r>
              <a:rPr lang="en-CA" dirty="0"/>
              <a:t>Set the size of the of the bar chart by adding WIDTH and HEIGHT values</a:t>
            </a:r>
          </a:p>
          <a:p>
            <a:pPr marL="228600" lvl="0" indent="-228600">
              <a:buAutoNum type="arabicPeriod"/>
            </a:pPr>
            <a:r>
              <a:rPr lang="en-CA" dirty="0"/>
              <a:t>Adjust the X-axis values and title</a:t>
            </a:r>
          </a:p>
          <a:p>
            <a:pPr marL="228600" lvl="0" indent="-228600">
              <a:buAutoNum type="arabicPeriod"/>
            </a:pPr>
            <a:r>
              <a:rPr lang="en-CA" dirty="0"/>
              <a:t>Create the interaction with the Power BI theme colours by adding the SCHEME to the COLOR block</a:t>
            </a:r>
          </a:p>
          <a:p>
            <a:pPr marL="228600" lvl="0" indent="-228600">
              <a:buAutoNum type="arabicPeriod"/>
            </a:pPr>
            <a:r>
              <a:rPr lang="en-CA" dirty="0"/>
              <a:t>Add the TITLE block</a:t>
            </a:r>
          </a:p>
          <a:p>
            <a:pPr marL="0" lvl="0" indent="0">
              <a:buFontTx/>
              <a:buNone/>
            </a:pPr>
            <a:endParaRPr lang="en-CA" dirty="0"/>
          </a:p>
          <a:p>
            <a:pPr marL="0" lvl="0" indent="0">
              <a:buFontTx/>
              <a:buNone/>
            </a:pPr>
            <a:r>
              <a:rPr lang="en-CA" dirty="0"/>
              <a:t>Now, we’re finally ready to link the primary and secondary visuals. We’ll use the primary visual to make our selections and the secondary visual will respond to our selections.</a:t>
            </a:r>
          </a:p>
          <a:p>
            <a:pPr marL="0" lvl="0" indent="0">
              <a:buFontTx/>
              <a:buNone/>
            </a:pPr>
            <a:endParaRPr lang="en-CA" dirty="0"/>
          </a:p>
          <a:p>
            <a:r>
              <a:rPr lang="en-CA" b="1" dirty="0"/>
              <a:t>&lt;&lt;&lt; DEMO &gt;&gt;&gt;</a:t>
            </a:r>
          </a:p>
          <a:p>
            <a:pPr marL="228600" indent="-228600">
              <a:buAutoNum type="arabicPeriod"/>
            </a:pPr>
            <a:r>
              <a:rPr lang="en-CA" dirty="0"/>
              <a:t>Open Power BI to the DUPLICATE - EX – SCATTER AND BAR page</a:t>
            </a:r>
          </a:p>
          <a:p>
            <a:pPr marL="228600" lvl="0" indent="-228600">
              <a:buAutoNum type="arabicPeriod"/>
            </a:pPr>
            <a:r>
              <a:rPr lang="en-CA" dirty="0"/>
              <a:t>Edit the Deneb visual and </a:t>
            </a:r>
          </a:p>
          <a:p>
            <a:pPr marL="685800" lvl="1" indent="-228600">
              <a:buAutoNum type="arabicPeriod"/>
            </a:pPr>
            <a:r>
              <a:rPr lang="en-CA" dirty="0"/>
              <a:t>Add a SELECTION block to the SCATTER CHART</a:t>
            </a:r>
          </a:p>
          <a:p>
            <a:pPr marL="685800" lvl="1" indent="-228600">
              <a:buAutoNum type="arabicPeriod"/>
            </a:pPr>
            <a:r>
              <a:rPr lang="en-CA" dirty="0"/>
              <a:t>Add a TRANSFORM block to FILTER the BAR CHART </a:t>
            </a:r>
          </a:p>
          <a:p>
            <a:pPr marL="0" lvl="0" indent="0">
              <a:buFontTx/>
              <a:buNone/>
            </a:pPr>
            <a:endParaRPr lang="en-CA" dirty="0"/>
          </a:p>
          <a:p>
            <a:r>
              <a:rPr lang="en-CA" dirty="0"/>
              <a:t>Let’s go back to the page and we can click-and-drag in the scatter chart and the bar chart will adjust accordingly. The same as with any standard Power BI visual we can also adjust the filters (slicers) on the page and the linked charts </a:t>
            </a:r>
            <a:r>
              <a:rPr lang="en-CA" dirty="0" err="1"/>
              <a:t>wil</a:t>
            </a:r>
            <a:r>
              <a:rPr lang="en-CA" dirty="0"/>
              <a:t> adjust accordingly.</a:t>
            </a:r>
          </a:p>
          <a:p>
            <a:endParaRPr lang="en-CA" dirty="0"/>
          </a:p>
          <a:p>
            <a:pPr marL="0" indent="0">
              <a:buNone/>
            </a:pPr>
            <a:r>
              <a:rPr lang="en-CA" dirty="0"/>
              <a:t>OK, so that’s a quick development of linking 2 visuals in Deneb and Vega-Lite. Let’s move on to the next module.</a:t>
            </a:r>
          </a:p>
          <a:p>
            <a:endParaRPr lang="en-CA" dirty="0"/>
          </a:p>
          <a:p>
            <a:pPr marL="0" indent="0">
              <a:buNone/>
            </a:pPr>
            <a:r>
              <a:rPr lang="en-CA" b="1" dirty="0"/>
              <a:t>&lt; DONE &gt;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25</a:t>
            </a:fld>
            <a:endParaRPr lang="en-CA"/>
          </a:p>
        </p:txBody>
      </p:sp>
    </p:spTree>
    <p:extLst>
      <p:ext uri="{BB962C8B-B14F-4D97-AF65-F5344CB8AC3E}">
        <p14:creationId xmlns:p14="http://schemas.microsoft.com/office/powerpoint/2010/main" val="2510540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on </a:t>
            </a:r>
            <a:r>
              <a:rPr lang="en-CA" dirty="0" err="1"/>
              <a:t>PowerToys</a:t>
            </a:r>
            <a:r>
              <a:rPr lang="en-CA" dirty="0"/>
              <a:t> \ Awake</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Power BI</a:t>
            </a:r>
          </a:p>
          <a:p>
            <a:pPr marL="171450" indent="-171450">
              <a:buFont typeface="Arial" panose="020B0604020202020204" pitchFamily="34" charset="0"/>
              <a:buChar char="•"/>
            </a:pPr>
            <a:r>
              <a:rPr lang="en-CA" dirty="0"/>
              <a:t>Open File Explorer to C:\Temp\Deneb Course\Templates</a:t>
            </a:r>
          </a:p>
          <a:p>
            <a:pPr marL="628650" lvl="1" indent="-171450">
              <a:buFont typeface="Arial" panose="020B0604020202020204" pitchFamily="34" charset="0"/>
              <a:buChar char="•"/>
            </a:pPr>
            <a:r>
              <a:rPr lang="en-CA" dirty="0"/>
              <a:t>Turn off Navigation Pane</a:t>
            </a:r>
          </a:p>
          <a:p>
            <a:pPr marL="171450" lvl="0" indent="-171450">
              <a:buFont typeface="Arial" panose="020B0604020202020204" pitchFamily="34" charset="0"/>
              <a:buChar char="•"/>
            </a:pPr>
            <a:r>
              <a:rPr lang="en-CA" dirty="0"/>
              <a:t>Open Notepad++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Save </a:t>
            </a:r>
            <a:r>
              <a:rPr lang="en-CA"/>
              <a:t>file (deneb_templates_readme.txt) </a:t>
            </a:r>
            <a:r>
              <a:rPr lang="en-CA" dirty="0"/>
              <a:t>to C:\Temp\Deneb Course\Templates</a:t>
            </a:r>
          </a:p>
          <a:p>
            <a:endParaRPr lang="en-CA" b="1" dirty="0"/>
          </a:p>
          <a:p>
            <a:r>
              <a:rPr lang="en-CA" b="1" dirty="0"/>
              <a:t>&lt; VIDEO NOTES &gt;</a:t>
            </a:r>
          </a:p>
          <a:p>
            <a:endParaRPr lang="en-CA" dirty="0"/>
          </a:p>
          <a:p>
            <a:r>
              <a:rPr lang="en-CA" dirty="0"/>
              <a:t>Hi everyone, Greg Philps here. Next, let’s take a quick look at creating and using DENEB TEMPLATES.</a:t>
            </a:r>
          </a:p>
          <a:p>
            <a:endParaRPr lang="en-CA" dirty="0"/>
          </a:p>
          <a:p>
            <a:r>
              <a:rPr lang="en-CA" dirty="0"/>
              <a:t>To create a JSON template from an existing Deneb visual, edit the visual and click the GENERATE JSON TEMPLATE icon/button (document with an arrow) in the Deneb Visual Editor pane. You’ll be presented with a dialog where you can enhance the template before its creation, where you can:</a:t>
            </a:r>
          </a:p>
          <a:p>
            <a:pPr marL="171450" indent="-171450">
              <a:buFont typeface="Arial" panose="020B0604020202020204" pitchFamily="34" charset="0"/>
              <a:buChar char="•"/>
            </a:pPr>
            <a:r>
              <a:rPr lang="en-CA" dirty="0"/>
              <a:t>Add basic information about the template (it’s name, description, and author name)</a:t>
            </a:r>
          </a:p>
          <a:p>
            <a:pPr marL="171450" indent="-171450">
              <a:buFont typeface="Arial" panose="020B0604020202020204" pitchFamily="34" charset="0"/>
              <a:buChar char="•"/>
            </a:pPr>
            <a:r>
              <a:rPr lang="en-CA" dirty="0"/>
              <a:t>Adjust the names of the fields that will be presented to template users</a:t>
            </a:r>
          </a:p>
          <a:p>
            <a:pPr marL="171450" indent="-171450">
              <a:buFont typeface="Arial" panose="020B0604020202020204" pitchFamily="34" charset="0"/>
              <a:buChar char="•"/>
            </a:pPr>
            <a:r>
              <a:rPr lang="en-CA" dirty="0"/>
              <a:t>Copy the generated template to the clipboard so it can be pasted into a new file</a:t>
            </a:r>
          </a:p>
          <a:p>
            <a:pPr marL="628650" lvl="1" indent="-171450">
              <a:buFont typeface="Arial" panose="020B0604020202020204" pitchFamily="34" charset="0"/>
              <a:buChar char="•"/>
            </a:pPr>
            <a:r>
              <a:rPr lang="en-CA" dirty="0"/>
              <a:t>(I use Notepad++)</a:t>
            </a:r>
          </a:p>
          <a:p>
            <a:pPr marL="628650" lvl="1" indent="-171450">
              <a:buFont typeface="Arial" panose="020B0604020202020204" pitchFamily="34" charset="0"/>
              <a:buChar char="•"/>
            </a:pPr>
            <a:r>
              <a:rPr lang="en-CA" dirty="0"/>
              <a:t>(If necessary, adjust the file extension to JSON)</a:t>
            </a:r>
          </a:p>
          <a:p>
            <a:pPr marL="0" lvl="0" indent="0">
              <a:buFont typeface="Arial" panose="020B0604020202020204" pitchFamily="34" charset="0"/>
              <a:buNone/>
            </a:pPr>
            <a:endParaRPr lang="en-CA" dirty="0"/>
          </a:p>
          <a:p>
            <a:pPr marL="0" lvl="0" indent="0">
              <a:buFont typeface="Arial" panose="020B0604020202020204" pitchFamily="34" charset="0"/>
              <a:buNone/>
            </a:pPr>
            <a:r>
              <a:rPr lang="en-CA" dirty="0"/>
              <a:t>To use a JSON template, create a Deneb visual, add your desired columns and measures (in our case, we’ll use the ring 1 category and percent measures), then when first EDITING the visual, choose SELECT JSON TEMPLATE from the IMPORT FROM TEMPLATE section</a:t>
            </a:r>
          </a:p>
          <a:p>
            <a:pPr marL="0" lvl="0" indent="0">
              <a:buFont typeface="Arial" panose="020B0604020202020204" pitchFamily="34" charset="0"/>
              <a:buNone/>
            </a:pPr>
            <a:endParaRPr lang="en-CA"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dirty="0"/>
              <a:t>(If you get an error message stating that the content is not a valid Deneb template, ensure that the template does not have NAMEPLACEHOLDER line(s) in the DATASET block, then try again.)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dirty="0"/>
              <a:t>Complete the FIELD mapping by selecting your desired columns and measures, then click the CREATE button.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dirty="0"/>
              <a:t>Let’s use the template 2 more times for the second and third rings.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dirty="0"/>
          </a:p>
          <a:p>
            <a:r>
              <a:rPr lang="en-CA" dirty="0"/>
              <a:t>And there we go; that’s a quick demo of creating and using templates in Deneb. We’ll see you in the next module.</a:t>
            </a:r>
          </a:p>
          <a:p>
            <a:endParaRPr lang="en-CA" dirty="0"/>
          </a:p>
          <a:p>
            <a:r>
              <a:rPr lang="en-CA" b="1" dirty="0"/>
              <a:t>&lt; DONE &gt;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26</a:t>
            </a:fld>
            <a:endParaRPr lang="en-CA"/>
          </a:p>
        </p:txBody>
      </p:sp>
    </p:spTree>
    <p:extLst>
      <p:ext uri="{BB962C8B-B14F-4D97-AF65-F5344CB8AC3E}">
        <p14:creationId xmlns:p14="http://schemas.microsoft.com/office/powerpoint/2010/main" val="1815343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Copy PowerPoint and XML snippets to (and open from) C:\Temp\Deneb Course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Power BI (Practice PBIX to CIRCULAR CHARTS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Open Notepad++ (to C:\Temp\Deneb Course\Deneb Snippets 11 – Visual Studio Code.xml) </a:t>
            </a:r>
          </a:p>
          <a:p>
            <a:pPr marL="171450" indent="-171450">
              <a:buFont typeface="Arial" panose="020B0604020202020204" pitchFamily="34" charset="0"/>
              <a:buChar char="•"/>
            </a:pPr>
            <a:r>
              <a:rPr lang="en-CA" dirty="0"/>
              <a:t>Open Visual Studio Code </a:t>
            </a:r>
          </a:p>
          <a:p>
            <a:endParaRPr lang="en-CA" b="1" dirty="0"/>
          </a:p>
          <a:p>
            <a:r>
              <a:rPr lang="en-CA" b="1" dirty="0"/>
              <a:t>&lt; VIDEO NOTES &gt;</a:t>
            </a:r>
          </a:p>
          <a:p>
            <a:endParaRPr lang="en-CA" dirty="0"/>
          </a:p>
          <a:p>
            <a:r>
              <a:rPr lang="en-CA" dirty="0"/>
              <a:t>Hi everyone, Greg Philps here. What’s also of interest is that you can use Visual Studio Code to develop your D/VL visuals. Let’s take a quick look.</a:t>
            </a:r>
          </a:p>
          <a:p>
            <a:endParaRPr lang="en-CA" dirty="0"/>
          </a:p>
          <a:p>
            <a:r>
              <a:rPr lang="en-CA" dirty="0"/>
              <a:t>First, you need an extension to view the Vega-Lite code; I’ve used the VEGA VIEWER extension in the past, and needed to add the extension to VS Code. I recently rebuilt my workstation, and when I downloaded and installed VS Code from the Microsoft Store, the VEGA VIEWER extension was already installed and available. (Not sure if this was a default configuration by Microsoft or if it was a legacy of it having been installed previously on my workstation, but anyway, it’s here.)</a:t>
            </a:r>
          </a:p>
          <a:p>
            <a:endParaRPr lang="en-CA" dirty="0"/>
          </a:p>
          <a:p>
            <a:r>
              <a:rPr lang="en-CA" b="1" dirty="0"/>
              <a:t>&lt;&lt;&lt; DEMO &gt;&gt;&gt;</a:t>
            </a:r>
          </a:p>
          <a:p>
            <a:pPr marL="228600" indent="-228600">
              <a:buAutoNum type="arabicPeriod"/>
            </a:pPr>
            <a:r>
              <a:rPr lang="en-CA" dirty="0"/>
              <a:t>Open VS Code, go to EXTENSIONS in the sidebar, and display the VEGA VIEWER extension</a:t>
            </a:r>
          </a:p>
          <a:p>
            <a:pPr marL="228600" indent="-228600">
              <a:buAutoNum type="arabicPeriod"/>
            </a:pPr>
            <a:r>
              <a:rPr lang="en-CA" dirty="0"/>
              <a:t>Next, let’s create a new file and save it with a [VL dot JSON] extension</a:t>
            </a:r>
          </a:p>
          <a:p>
            <a:pPr marL="228600" indent="-228600">
              <a:buAutoNum type="arabicPeriod"/>
            </a:pPr>
            <a:r>
              <a:rPr lang="en-CA" dirty="0"/>
              <a:t>Open Power BI to the CIRCULAR CHARTS page; copy the specification from the SPEEDOMETER Deneb visual</a:t>
            </a:r>
          </a:p>
          <a:p>
            <a:pPr marL="228600" indent="-228600">
              <a:buAutoNum type="arabicPeriod"/>
            </a:pPr>
            <a:r>
              <a:rPr lang="en-CA" dirty="0"/>
              <a:t>Open VS Code to the new file and paste the specification from the DENEB visual</a:t>
            </a:r>
          </a:p>
          <a:p>
            <a:pPr marL="228600" indent="-228600">
              <a:buAutoNum type="arabicPeriod"/>
            </a:pPr>
            <a:r>
              <a:rPr lang="en-CA" dirty="0"/>
              <a:t>Next, as there’s no connection to a Power BI dataset (obviously), you need to adjust the DATA section of your code</a:t>
            </a:r>
          </a:p>
          <a:p>
            <a:pPr marL="685800" lvl="1" indent="-228600">
              <a:buAutoNum type="arabicPeriod"/>
            </a:pPr>
            <a:r>
              <a:rPr lang="en-CA" dirty="0"/>
              <a:t>(Replace data block with the one from snippets file 11)</a:t>
            </a:r>
          </a:p>
          <a:p>
            <a:pPr marL="228600" lvl="0" indent="-228600">
              <a:buAutoNum type="arabicPeriod"/>
            </a:pPr>
            <a:r>
              <a:rPr lang="en-CA" dirty="0"/>
              <a:t>Then, to view the visual, you can right-click on the code tab and select PREVIEW VEGA GRAPH</a:t>
            </a:r>
          </a:p>
          <a:p>
            <a:pPr marL="685800" lvl="1" indent="-228600">
              <a:buAutoNum type="arabicPeriod"/>
            </a:pPr>
            <a:r>
              <a:rPr lang="en-CA" dirty="0"/>
              <a:t>(NOTE: we see that the needle position is being displayed properly but the needle value is not, as the Power BI formatting that is enabled by the Deneb custom visual is obviously not available.)</a:t>
            </a:r>
          </a:p>
          <a:p>
            <a:pPr marL="228600" lvl="0" indent="-228600">
              <a:buAutoNum type="arabicPeriod"/>
            </a:pPr>
            <a:r>
              <a:rPr lang="en-CA" dirty="0"/>
              <a:t>Let’s make some adjustments and we’ll see the results</a:t>
            </a:r>
          </a:p>
          <a:p>
            <a:pPr marL="685800" lvl="1" indent="-228600">
              <a:buAutoNum type="arabicPeriod"/>
            </a:pPr>
            <a:r>
              <a:rPr lang="en-CA" dirty="0"/>
              <a:t>Adjust the AVERAGE START PERCENT to 49, then right-click on the code tab and select PREVIEW VEGA GRAPH again</a:t>
            </a:r>
          </a:p>
          <a:p>
            <a:pPr marL="685800" lvl="1" indent="-228600">
              <a:buAutoNum type="arabicPeriod"/>
            </a:pPr>
            <a:r>
              <a:rPr lang="en-CA" dirty="0"/>
              <a:t>Adjust the NEEDLE PERCENT to 0.44, then right-click on the code tab and select PREVIEW VEGA GRAPH again</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Adjust the colour of the ARC mark for the GOOD </a:t>
            </a:r>
            <a:r>
              <a:rPr lang="en-CA"/>
              <a:t>segment to BLUE</a:t>
            </a:r>
            <a:r>
              <a:rPr lang="en-CA" dirty="0"/>
              <a:t>, then right-click on the code tab and select PREVIEW VEGA GRAPH again</a:t>
            </a:r>
          </a:p>
          <a:p>
            <a:endParaRPr lang="en-CA" dirty="0"/>
          </a:p>
          <a:p>
            <a:r>
              <a:rPr lang="en-CA" dirty="0"/>
              <a:t>So that’s a quick look at using VS code to aid the development of a visual. I find the Visual Studio Code environment useful in concentration just on the VEGA-LITE code and displaying the data I’ve set manually to help me ensure I’m getting the results I expect. Once the development is complete in VS Code, I’ll copy the JSON back to POWER BI and reset the DATA block to once-again use the Power BI dataset.</a:t>
            </a:r>
          </a:p>
          <a:p>
            <a:endParaRPr lang="en-CA" dirty="0"/>
          </a:p>
          <a:p>
            <a:r>
              <a:rPr lang="en-CA" b="1" dirty="0"/>
              <a:t>&lt; DONE &gt;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27</a:t>
            </a:fld>
            <a:endParaRPr lang="en-CA"/>
          </a:p>
        </p:txBody>
      </p:sp>
    </p:spTree>
    <p:extLst>
      <p:ext uri="{BB962C8B-B14F-4D97-AF65-F5344CB8AC3E}">
        <p14:creationId xmlns:p14="http://schemas.microsoft.com/office/powerpoint/2010/main" val="2361554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i="1" dirty="0"/>
              <a:t>&lt;&lt;&lt; IN PROGRESS &gt;&gt;&gt;</a:t>
            </a:r>
          </a:p>
          <a:p>
            <a:endParaRPr lang="en-CA" dirty="0"/>
          </a:p>
          <a:p>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on </a:t>
            </a:r>
            <a:r>
              <a:rPr lang="en-CA" dirty="0" err="1"/>
              <a:t>PowerToys</a:t>
            </a:r>
            <a:r>
              <a:rPr lang="en-CA" dirty="0"/>
              <a:t> \ Awake</a:t>
            </a:r>
          </a:p>
          <a:p>
            <a:pPr marL="171450" indent="-171450">
              <a:buFont typeface="Arial" panose="020B0604020202020204" pitchFamily="34" charset="0"/>
              <a:buChar char="•"/>
            </a:pPr>
            <a:r>
              <a:rPr lang="en-CA" dirty="0"/>
              <a:t>Open PowerPoint</a:t>
            </a:r>
          </a:p>
          <a:p>
            <a:endParaRPr lang="en-CA" dirty="0"/>
          </a:p>
          <a:p>
            <a:r>
              <a:rPr lang="en-CA" b="1" dirty="0"/>
              <a:t>&lt; VIDEO NOTES &gt;</a:t>
            </a:r>
          </a:p>
          <a:p>
            <a:endParaRPr lang="en-CA" dirty="0"/>
          </a:p>
          <a:p>
            <a:r>
              <a:rPr lang="en-CA" dirty="0"/>
              <a:t>Hi everyone, Greg Philps here. So that’s it for my introduction to using the Deneb custom visual in Power BI. I think this visual has already opened-up Power BI’s ability to produce some amazing visuals, and only see a brighter future ahead, both as more and more Power BI developers create Deneb visuals and share them via templates, and as new and expanded capabilities are added to the Deneb custom visual and Vega-Lite language.</a:t>
            </a:r>
          </a:p>
          <a:p>
            <a:endParaRPr lang="en-CA" dirty="0"/>
          </a:p>
          <a:p>
            <a:r>
              <a:rPr lang="en-CA" dirty="0"/>
              <a:t>The 2 main take-aways, in my opinion, that DENEB/VEGA-LITE brings to Power BI 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A simple visual can be built-up in stages by adding and adjusting properties, and</a:t>
            </a:r>
          </a:p>
          <a:p>
            <a:pPr marL="171450" indent="-171450">
              <a:buFont typeface="Arial" panose="020B0604020202020204" pitchFamily="34" charset="0"/>
              <a:buChar char="•"/>
            </a:pPr>
            <a:r>
              <a:rPr lang="en-CA" dirty="0"/>
              <a:t>A complex visual is nothing more than a composite of simple visuals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For me, it’s changed the way I look at visuals, and now I see everything as composite visuals. You can pretty-much do whatever you want with D/VL, and I’ve found its easiest, when I’m developing in Deneb, to work on one MARK at-a-time until I get the results I’m looking for. Sometimes I find it easier to proceed by creating a stand-alone visual of each MARK, then combining them as necessary to achieve the desired result.</a:t>
            </a:r>
          </a:p>
          <a:p>
            <a:endParaRPr lang="en-CA" dirty="0"/>
          </a:p>
          <a:p>
            <a:r>
              <a:rPr lang="en-CA" dirty="0"/>
              <a:t>DENEB was available in version 1.1 during the development of this course, and version 1.2 came out during its recording, so I didn’t take advantage of its new features (for example, cross-highlighting support). It’s always risky to speculate on rumours of what the future holds, so take these with a grain of salt, but a few of the things that I’ve heard that may be available later this year in version 1.3 (or later versions) are:</a:t>
            </a:r>
          </a:p>
          <a:p>
            <a:pPr marL="171450" indent="-171450">
              <a:buFont typeface="Arial" panose="020B0604020202020204" pitchFamily="34" charset="0"/>
              <a:buChar char="•"/>
            </a:pPr>
            <a:r>
              <a:rPr lang="en-CA" dirty="0"/>
              <a:t>Enhanced access to the Power BI theme colours (and shadings), </a:t>
            </a:r>
          </a:p>
          <a:p>
            <a:pPr marL="171450" indent="-171450">
              <a:buFont typeface="Arial" panose="020B0604020202020204" pitchFamily="34" charset="0"/>
              <a:buChar char="•"/>
            </a:pPr>
            <a:r>
              <a:rPr lang="en-CA" dirty="0"/>
              <a:t>A debug pane that exposes additional information about the data in a DENEB visual, and </a:t>
            </a:r>
          </a:p>
          <a:p>
            <a:pPr marL="171450" indent="-171450">
              <a:buFont typeface="Arial" panose="020B0604020202020204" pitchFamily="34" charset="0"/>
              <a:buChar char="•"/>
            </a:pPr>
            <a:r>
              <a:rPr lang="en-CA" dirty="0"/>
              <a:t>Displaying a PREVIEW image when using a DENEB template (available if the author has </a:t>
            </a:r>
            <a:r>
              <a:rPr lang="en-CA"/>
              <a:t>included one </a:t>
            </a:r>
            <a:r>
              <a:rPr lang="en-CA" dirty="0"/>
              <a:t>during generation).</a:t>
            </a:r>
          </a:p>
          <a:p>
            <a:endParaRPr lang="en-CA" dirty="0"/>
          </a:p>
          <a:p>
            <a:r>
              <a:rPr lang="en-US" dirty="0"/>
              <a:t>For more information, be sure to check the DENEB WEBSITE and the DENEB SHOWCASE section of the ENTERPRISE DNA FORUM.</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Thanks for your attention, and I hope this has been of value to you and will pique your interest in adding D/VL skills to your Power BI toolbox.</a:t>
            </a:r>
          </a:p>
          <a:p>
            <a:endParaRPr lang="en-CA" dirty="0"/>
          </a:p>
          <a:p>
            <a:r>
              <a:rPr lang="en-CA" b="1" dirty="0"/>
              <a:t>&lt;&lt;&lt; END &gt;&gt;&gt;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28</a:t>
            </a:fld>
            <a:endParaRPr lang="en-CA"/>
          </a:p>
        </p:txBody>
      </p:sp>
    </p:spTree>
    <p:extLst>
      <p:ext uri="{BB962C8B-B14F-4D97-AF65-F5344CB8AC3E}">
        <p14:creationId xmlns:p14="http://schemas.microsoft.com/office/powerpoint/2010/main" val="3535839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indent="-171450">
              <a:buFont typeface="Arial" panose="020B0604020202020204" pitchFamily="34" charset="0"/>
              <a:buChar cha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Chrome to the VEGA-LITE website</a:t>
            </a:r>
          </a:p>
          <a:p>
            <a:endParaRPr lang="en-CA" b="1" dirty="0"/>
          </a:p>
          <a:p>
            <a:r>
              <a:rPr lang="en-CA" b="1" dirty="0"/>
              <a:t>&lt; VIDEO NOTES &gt;</a:t>
            </a:r>
          </a:p>
          <a:p>
            <a:endParaRPr lang="en-CA" dirty="0"/>
          </a:p>
          <a:p>
            <a:r>
              <a:rPr lang="en-CA" dirty="0"/>
              <a:t>Hi everyone, Greg Philps here. So what is Vega-Lite? VEGA-LITE is a “grammar of graphics” that uses a JSON format to describe interactive visuals. (The container, in our case the DENEB custom visual, takes the VEGA-LITE description and renders a visual.) VEGA-LITE is declarative, rather than instructive, in that it describes what the visual does, rather than how it does it. VEGA-LITE was developed by the University of Washington IDL, or Interactive Data Lab, and is used by a large number of different tools to author visualizations. Altair is an API that is frequently used in Python for implementing VEGA-LITE visualizations, while DENEB is the tool that permits the VEGA-LITE language to be used inside of Power BI.</a:t>
            </a:r>
          </a:p>
          <a:p>
            <a:endParaRPr lang="en-CA" dirty="0"/>
          </a:p>
          <a:p>
            <a:r>
              <a:rPr lang="en-CA" dirty="0"/>
              <a:t>For much more information about the design, structure, and examples of the VEGA-LITE language, one can browse the DOCUMENTATION section of the VEGA-LITE website:</a:t>
            </a:r>
          </a:p>
          <a:p>
            <a:r>
              <a:rPr lang="en-CA" dirty="0"/>
              <a:t>https://vega.github.io/vega-lite/docs/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Let’s just have a look at a few of the high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(use ZOOMIT CTRL + 2, b, CTRL to draw BLUE rectangles)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a:t>Use the MARK section of the navigation menu to explore the different MARKs available in VEGA-LITE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a:t>Use the ENCODING section of the navigation menu section to explore the different encoding PROPERTIES available for different MARKs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a:t>Use the VIEW COMPOSITION section of the navigation menu to explore the different types of COMPOSITE visuals that can be created with VEGA-LITE</a:t>
            </a:r>
          </a:p>
          <a:p>
            <a:endParaRPr lang="en-CA" dirty="0"/>
          </a:p>
          <a:p>
            <a:r>
              <a:rPr lang="en-CA" dirty="0"/>
              <a:t>A simple description is that VEGA-LITE receives a dataset in its DATA block and then uses the specification in its MARK and ENCODING blocks to display and characterize that data. A VEGA-LITE visualization can actually contain many MARKs, and the final visualization can actually be composed of a set of component visuals; these component visuals are described individually but the final visualization is composed of LAYERs or CONCATENATIONs to achieve the desired result.</a:t>
            </a:r>
          </a:p>
          <a:p>
            <a:endParaRPr lang="en-CA" dirty="0"/>
          </a:p>
          <a:p>
            <a:r>
              <a:rPr lang="en-CA" b="1" dirty="0"/>
              <a:t>&lt;&lt;&lt; GO TO NEXT SLIDE &gt;&gt;&gt;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3</a:t>
            </a:fld>
            <a:endParaRPr lang="en-CA"/>
          </a:p>
        </p:txBody>
      </p:sp>
    </p:spTree>
    <p:extLst>
      <p:ext uri="{BB962C8B-B14F-4D97-AF65-F5344CB8AC3E}">
        <p14:creationId xmlns:p14="http://schemas.microsoft.com/office/powerpoint/2010/main" val="1037766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Power BI THEORY file</a:t>
            </a:r>
          </a:p>
          <a:p>
            <a:pPr marL="171450" indent="-171450">
              <a:buFont typeface="Arial" panose="020B0604020202020204" pitchFamily="34" charset="0"/>
              <a:buChar char="•"/>
            </a:pPr>
            <a:r>
              <a:rPr lang="en-CA" dirty="0"/>
              <a:t>Open Chrome to the Vega-Lite website</a:t>
            </a:r>
          </a:p>
          <a:p>
            <a:endParaRPr lang="en-CA" b="1" dirty="0"/>
          </a:p>
          <a:p>
            <a:r>
              <a:rPr lang="en-CA" b="1" dirty="0"/>
              <a:t>&lt; VIDEO NOTES &gt;</a:t>
            </a:r>
          </a:p>
          <a:p>
            <a:endParaRPr lang="en-CA" dirty="0"/>
          </a:p>
          <a:p>
            <a:r>
              <a:rPr lang="en-CA" dirty="0"/>
              <a:t>&lt;&lt;&lt; CONTINUED FROM LAST SLIDE &gt;&gt;&gt;</a:t>
            </a:r>
          </a:p>
          <a:p>
            <a:endParaRPr lang="en-CA" dirty="0"/>
          </a:p>
          <a:p>
            <a:r>
              <a:rPr lang="en-CA" dirty="0"/>
              <a:t>While the DATA block in the VEGA-LITE JSON code contains the data that will be used in the visualization, the MARK and ENCODING blocks will be where most of the development work with VEGA-LITE will occur. Let’s just take a quick look at our sample visual.</a:t>
            </a:r>
          </a:p>
          <a:p>
            <a:endParaRPr lang="en-CA" dirty="0"/>
          </a:p>
          <a:p>
            <a:r>
              <a:rPr lang="en-CA" b="1" dirty="0"/>
              <a:t>&lt;&lt;&lt; DEMO &gt;&gt;&gt;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(use ZOOMIT CTRL + 2, r, CTRL to draw RED rectangles)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(use ZOOMIT CTRL + 2, b, CTRL to draw BLUE rectangles)</a:t>
            </a:r>
          </a:p>
          <a:p>
            <a:pPr marL="228600" indent="-228600">
              <a:buAutoNum type="arabicPeriod"/>
            </a:pPr>
            <a:r>
              <a:rPr lang="en-CA" dirty="0"/>
              <a:t>Open the Power BI Theory PBIX file to the HOME page</a:t>
            </a:r>
          </a:p>
          <a:p>
            <a:pPr marL="228600" indent="-228600">
              <a:buAutoNum type="arabicPeriod"/>
            </a:pPr>
            <a:r>
              <a:rPr lang="en-CA" dirty="0"/>
              <a:t>Look at the DENEB visual and use ZOOMIT to highlight the MARK and ENCODING blocks</a:t>
            </a:r>
          </a:p>
          <a:p>
            <a:pPr marL="228600" indent="-228600">
              <a:buAutoNum type="arabicPeriod"/>
            </a:pPr>
            <a:r>
              <a:rPr lang="en-CA" dirty="0"/>
              <a:t>Open Chrome to the VEGA-LITE website</a:t>
            </a:r>
          </a:p>
          <a:p>
            <a:pPr marL="228600" indent="-228600">
              <a:buAutoNum type="arabicPeriod"/>
            </a:pPr>
            <a:r>
              <a:rPr lang="en-CA" dirty="0"/>
              <a:t>Look at the MARK navigator, then the TEXT mark details</a:t>
            </a:r>
          </a:p>
          <a:p>
            <a:pPr marL="228600" indent="-228600">
              <a:buAutoNum type="arabicPeriod"/>
            </a:pPr>
            <a:r>
              <a:rPr lang="en-CA" dirty="0"/>
              <a:t>Look at the VIEW COMPOSITION navigator</a:t>
            </a:r>
          </a:p>
          <a:p>
            <a:endParaRPr lang="en-CA" dirty="0"/>
          </a:p>
          <a:p>
            <a:r>
              <a:rPr lang="en-CA" dirty="0"/>
              <a:t>The data is presented by a MARK code block, and there are many different marks available, including bar, line, arc, circle, point, etc. The viewer is referred to the Vega-Lite documentation on the Vega-Lite website for a complete listing of the available marks.</a:t>
            </a:r>
          </a:p>
          <a:p>
            <a:endParaRPr lang="en-CA" dirty="0"/>
          </a:p>
          <a:p>
            <a:r>
              <a:rPr lang="en-CA" dirty="0"/>
              <a:t>Each MARK is mapped, or ENCODED, to make the connection between the DATA and the MARK, as well as to describe the display characteristics of the mark (such as position, size, colour, etc.).</a:t>
            </a:r>
          </a:p>
          <a:p>
            <a:endParaRPr lang="en-CA" dirty="0"/>
          </a:p>
          <a:p>
            <a:r>
              <a:rPr lang="en-CA" dirty="0"/>
              <a:t>For example, for a TEXT mark, one can specify the ALIGNMENT, POSITION, FONT, SIZE, COLOUR, and many other properties to adjust the display.</a:t>
            </a:r>
          </a:p>
          <a:p>
            <a:endParaRPr lang="en-CA" dirty="0"/>
          </a:p>
          <a:p>
            <a:r>
              <a:rPr lang="en-CA" dirty="0"/>
              <a:t>As mentioned before, multiple MARKs may be combined to compose the desired visual, and the view composition types fall into 4 categories:</a:t>
            </a:r>
          </a:p>
          <a:p>
            <a:pPr marL="171450" indent="-171450">
              <a:buFont typeface="Arial" panose="020B0604020202020204" pitchFamily="34" charset="0"/>
              <a:buChar char="•"/>
            </a:pPr>
            <a:r>
              <a:rPr lang="en-CA" dirty="0"/>
              <a:t>LAYERING</a:t>
            </a:r>
          </a:p>
          <a:p>
            <a:pPr marL="628650" lvl="1" indent="-171450">
              <a:buFont typeface="Arial" panose="020B0604020202020204" pitchFamily="34" charset="0"/>
              <a:buChar char="•"/>
            </a:pPr>
            <a:r>
              <a:rPr lang="en-CA" dirty="0"/>
              <a:t>Overlapping visuals that use the same set of axes</a:t>
            </a:r>
          </a:p>
          <a:p>
            <a:pPr marL="171450" indent="-171450">
              <a:buFont typeface="Arial" panose="020B0604020202020204" pitchFamily="34" charset="0"/>
              <a:buChar char="•"/>
            </a:pPr>
            <a:r>
              <a:rPr lang="en-CA" dirty="0"/>
              <a:t>CONCATENATION</a:t>
            </a:r>
          </a:p>
          <a:p>
            <a:pPr marL="628650" lvl="1" indent="-171450">
              <a:buFont typeface="Arial" panose="020B0604020202020204" pitchFamily="34" charset="0"/>
              <a:buChar char="•"/>
            </a:pPr>
            <a:r>
              <a:rPr lang="en-CA" dirty="0"/>
              <a:t>Vertically concatenated visuals, horizontally concatenated visuals, or wrapping visuals</a:t>
            </a:r>
          </a:p>
          <a:p>
            <a:pPr marL="171450" indent="-171450">
              <a:buFont typeface="Arial" panose="020B0604020202020204" pitchFamily="34" charset="0"/>
              <a:buChar char="•"/>
            </a:pPr>
            <a:r>
              <a:rPr lang="en-CA" dirty="0"/>
              <a:t>FACETING</a:t>
            </a:r>
          </a:p>
          <a:p>
            <a:pPr marL="628650" lvl="1" indent="-171450">
              <a:buFont typeface="Arial" panose="020B0604020202020204" pitchFamily="34" charset="0"/>
              <a:buChar char="•"/>
            </a:pPr>
            <a:r>
              <a:rPr lang="en-CA" dirty="0"/>
              <a:t>A series of similar visuals, each presenting a subset of the data</a:t>
            </a:r>
          </a:p>
          <a:p>
            <a:pPr marL="628650" lvl="1" indent="-171450">
              <a:buFont typeface="Arial" panose="020B0604020202020204" pitchFamily="34" charset="0"/>
              <a:buChar char="•"/>
            </a:pPr>
            <a:r>
              <a:rPr lang="en-CA" dirty="0"/>
              <a:t>(Another way of describing facet-ed visuals is that they are similar to the small multiples available for many Power BI visuals.)</a:t>
            </a:r>
          </a:p>
          <a:p>
            <a:pPr marL="171450" indent="-171450">
              <a:buFont typeface="Arial" panose="020B0604020202020204" pitchFamily="34" charset="0"/>
              <a:buChar char="•"/>
            </a:pPr>
            <a:r>
              <a:rPr lang="en-CA" dirty="0"/>
              <a:t>REPEATING</a:t>
            </a:r>
          </a:p>
          <a:p>
            <a:pPr marL="628650" lvl="1" indent="-171450">
              <a:buFont typeface="Arial" panose="020B0604020202020204" pitchFamily="34" charset="0"/>
              <a:buChar char="•"/>
            </a:pPr>
            <a:r>
              <a:rPr lang="en-CA" dirty="0"/>
              <a:t>A</a:t>
            </a:r>
            <a:r>
              <a:rPr lang="en-US" dirty="0" err="1"/>
              <a:t>lso</a:t>
            </a:r>
            <a:r>
              <a:rPr lang="en-US" dirty="0"/>
              <a:t>, a series of similar views, like FACETING above, but this time a full dataset is provided to each view; the only difference between the views is that a view is created for each entry in an array of fields</a:t>
            </a:r>
            <a:endParaRPr lang="en-CA" dirty="0"/>
          </a:p>
          <a:p>
            <a:endParaRPr lang="en-CA" dirty="0"/>
          </a:p>
          <a:p>
            <a:r>
              <a:rPr lang="en-CA" dirty="0"/>
              <a:t>OK, that’s a very quick summary of a few major parts of VEGA-LITE code. Again, for a more in-depth treatment, the viewer is referred to the VEGA-LITE website.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https://vega.github.io/vega-lite/</a:t>
            </a:r>
          </a:p>
          <a:p>
            <a:endParaRPr lang="en-CA" dirty="0"/>
          </a:p>
          <a:p>
            <a:r>
              <a:rPr lang="en-CA" dirty="0"/>
              <a:t>We’ll move on to how to get and install DENEB in the next module.</a:t>
            </a:r>
          </a:p>
          <a:p>
            <a:endParaRPr lang="en-CA" dirty="0"/>
          </a:p>
          <a:p>
            <a:r>
              <a:rPr lang="en-CA" b="1" dirty="0"/>
              <a:t>&lt; DONE &gt;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4</a:t>
            </a:fld>
            <a:endParaRPr lang="en-CA"/>
          </a:p>
        </p:txBody>
      </p:sp>
    </p:spTree>
    <p:extLst>
      <p:ext uri="{BB962C8B-B14F-4D97-AF65-F5344CB8AC3E}">
        <p14:creationId xmlns:p14="http://schemas.microsoft.com/office/powerpoint/2010/main" val="814039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Power BI</a:t>
            </a:r>
          </a:p>
          <a:p>
            <a:endParaRPr lang="en-CA" b="1" dirty="0"/>
          </a:p>
          <a:p>
            <a:r>
              <a:rPr lang="en-CA" b="1" dirty="0"/>
              <a:t>&lt; VIDEO NOTES &gt;</a:t>
            </a:r>
          </a:p>
          <a:p>
            <a:endParaRPr lang="en-CA" dirty="0"/>
          </a:p>
          <a:p>
            <a:r>
              <a:rPr lang="en-CA" dirty="0"/>
              <a:t>Hi everyone, Greg Philps here. To continue our review of Deneb in Power BI, one of the items to pursue is how to get the custom visual. Those who have used custom visuals before will be familiar with the process, namely accessing APP SOURCE and downloading it. For those who haven’t, let’s just go through that.</a:t>
            </a:r>
          </a:p>
          <a:p>
            <a:endParaRPr lang="en-CA" dirty="0"/>
          </a:p>
          <a:p>
            <a:r>
              <a:rPr lang="en-CA" dirty="0"/>
              <a:t>As an aside, Daniel Marsh-Patrick has detailed the full process in the GETTING STARTED section of the Deneb website.</a:t>
            </a:r>
          </a:p>
          <a:p>
            <a:r>
              <a:rPr lang="en-CA" dirty="0"/>
              <a:t>https://deneb-viz.github.io/getting-started</a:t>
            </a:r>
          </a:p>
          <a:p>
            <a:endParaRPr lang="en-CA" dirty="0"/>
          </a:p>
          <a:p>
            <a:r>
              <a:rPr lang="en-CA" b="1" dirty="0"/>
              <a:t>&lt;&lt;&lt; DEMO &gt;&gt;&gt;</a:t>
            </a:r>
          </a:p>
          <a:p>
            <a:pPr marL="228600" indent="-228600">
              <a:buAutoNum type="arabicPeriod"/>
            </a:pPr>
            <a:r>
              <a:rPr lang="en-CA" dirty="0"/>
              <a:t>Open Power BI create a new, empty PBIX file</a:t>
            </a:r>
          </a:p>
          <a:p>
            <a:pPr marL="228600" indent="-228600">
              <a:buAutoNum type="arabicPeriod"/>
            </a:pPr>
            <a:r>
              <a:rPr lang="en-CA" dirty="0"/>
              <a:t>From the VISUALIZATIONS pane, click on the ellipsis (3 dots) and click on GET MORE VISUALS</a:t>
            </a:r>
          </a:p>
          <a:p>
            <a:pPr marL="228600" indent="-228600">
              <a:buAutoNum type="arabicPeriod"/>
            </a:pPr>
            <a:r>
              <a:rPr lang="en-CA" dirty="0"/>
              <a:t>In the AppSource window that appears, enter DENEB in the SEARCH BOX</a:t>
            </a:r>
          </a:p>
          <a:p>
            <a:pPr marL="228600" indent="-228600">
              <a:buAutoNum type="arabicPeriod"/>
            </a:pPr>
            <a:r>
              <a:rPr lang="en-CA" dirty="0"/>
              <a:t>Click on the single entry returned (DENEB), then in the resulting window, click the ADD button</a:t>
            </a:r>
          </a:p>
          <a:p>
            <a:pPr marL="685800" lvl="1" indent="-228600">
              <a:buAutoNum type="arabicPeriod"/>
            </a:pPr>
            <a:r>
              <a:rPr lang="en-CA" dirty="0"/>
              <a:t>A dialog box will confirm that the custom visual was successfully installed; click OK</a:t>
            </a:r>
          </a:p>
          <a:p>
            <a:pPr marL="685800" lvl="1" indent="-228600">
              <a:buAutoNum type="arabicPeriod"/>
            </a:pPr>
            <a:r>
              <a:rPr lang="en-CA" dirty="0"/>
              <a:t>(If you’re using an existing Power BI file that already contains Deneb visuals, you’ll be asked instead if you’d like to update it.)</a:t>
            </a:r>
          </a:p>
          <a:p>
            <a:pPr marL="685800" lvl="1" indent="-228600">
              <a:buAutoNum type="arabicPeriod"/>
            </a:pPr>
            <a:r>
              <a:rPr lang="en-CA" dirty="0"/>
              <a:t>(In my particular situation, both that I already have the DENEB custom visual installed, and that version 1.2 is being rolled-out during the recording of this module, I get a slightly different message in the dialog box.)</a:t>
            </a:r>
          </a:p>
          <a:p>
            <a:pPr marL="0" lvl="0" indent="0">
              <a:buNone/>
            </a:pPr>
            <a:endParaRPr lang="en-CA" dirty="0"/>
          </a:p>
          <a:p>
            <a:pPr marL="0" lvl="0" indent="0">
              <a:buNone/>
            </a:pPr>
            <a:r>
              <a:rPr lang="en-CA" dirty="0"/>
              <a:t>While you’re there, take advantage of the sample PBIX that Daniel Marsh-Patrick has made available by clicking on the DOWNLOAD SAMPLE button and taking a copy of the sample; review the sample to see some amazing examples of Deneb in action.</a:t>
            </a:r>
          </a:p>
          <a:p>
            <a:pPr marL="0" lvl="0" indent="0">
              <a:buNone/>
            </a:pPr>
            <a:endParaRPr lang="en-CA" dirty="0"/>
          </a:p>
          <a:p>
            <a:pPr marL="0" lvl="0" indent="0">
              <a:buNone/>
            </a:pPr>
            <a:r>
              <a:rPr lang="en-CA" dirty="0"/>
              <a:t>A few notes:</a:t>
            </a:r>
          </a:p>
          <a:p>
            <a:pPr marL="171450" lvl="0" indent="-171450">
              <a:buFont typeface="Arial" panose="020B0604020202020204" pitchFamily="34" charset="0"/>
              <a:buChar char="•"/>
            </a:pPr>
            <a:r>
              <a:rPr lang="en-CA" dirty="0"/>
              <a:t>Deneb is a certified custom visual, so it is an option for organizations that only permit certified custom visuals in their Power BI environment</a:t>
            </a:r>
          </a:p>
          <a:p>
            <a:pPr marL="171450" lvl="0" indent="-171450">
              <a:buFont typeface="Arial" panose="020B0604020202020204" pitchFamily="34" charset="0"/>
              <a:buChar char="•"/>
            </a:pPr>
            <a:r>
              <a:rPr lang="en-CA" dirty="0"/>
              <a:t>For those organizations that don’t permit any custom visuals, an option might be to install the STANDALONE VERSION of the Deneb custom visual, and Daniel Marsh-Patrick has once again provided full details in the GETTING STARTED section of the Deneb website.</a:t>
            </a:r>
          </a:p>
          <a:p>
            <a:endParaRPr lang="en-CA" dirty="0"/>
          </a:p>
          <a:p>
            <a:r>
              <a:rPr lang="en-CA" dirty="0"/>
              <a:t>So that’s it. We’ll move on to a quick review of the Deneb interface in the next module.</a:t>
            </a:r>
          </a:p>
          <a:p>
            <a:endParaRPr lang="en-CA" dirty="0"/>
          </a:p>
          <a:p>
            <a:r>
              <a:rPr lang="en-CA" b="1" dirty="0"/>
              <a:t>&lt; DONE &gt;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5</a:t>
            </a:fld>
            <a:endParaRPr lang="en-CA"/>
          </a:p>
        </p:txBody>
      </p:sp>
    </p:spTree>
    <p:extLst>
      <p:ext uri="{BB962C8B-B14F-4D97-AF65-F5344CB8AC3E}">
        <p14:creationId xmlns:p14="http://schemas.microsoft.com/office/powerpoint/2010/main" val="833743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Power BI to THEORY </a:t>
            </a:r>
            <a:r>
              <a:rPr lang="en-CA" dirty="0" err="1"/>
              <a:t>pbix</a:t>
            </a:r>
            <a:endParaRPr lang="en-CA" dirty="0"/>
          </a:p>
          <a:p>
            <a:endParaRPr lang="en-CA" b="1" dirty="0"/>
          </a:p>
          <a:p>
            <a:r>
              <a:rPr lang="en-CA" b="1" dirty="0"/>
              <a:t>&lt; VIDEO NOTES &gt;</a:t>
            </a:r>
          </a:p>
          <a:p>
            <a:endParaRPr lang="en-CA" dirty="0"/>
          </a:p>
          <a:p>
            <a:r>
              <a:rPr lang="en-CA" dirty="0"/>
              <a:t>Hi everyone, Greg Philps here. The Deneb interface consists of 3 sections:</a:t>
            </a:r>
          </a:p>
          <a:p>
            <a:pPr marL="171450" indent="-171450">
              <a:buFont typeface="Arial" panose="020B0604020202020204" pitchFamily="34" charset="0"/>
              <a:buChar char="•"/>
            </a:pPr>
            <a:r>
              <a:rPr lang="en-CA" dirty="0"/>
              <a:t>The VISUAL EDITOR pane, where you create and edit your VEGA-LITE JSON code</a:t>
            </a:r>
          </a:p>
          <a:p>
            <a:pPr marL="171450" indent="-171450">
              <a:buFont typeface="Arial" panose="020B0604020202020204" pitchFamily="34" charset="0"/>
              <a:buChar char="•"/>
            </a:pPr>
            <a:r>
              <a:rPr lang="en-CA" dirty="0"/>
              <a:t>The PREVIEW area, where you see a live PREVIEW of how your code works; and,</a:t>
            </a:r>
          </a:p>
          <a:p>
            <a:pPr marL="171450" indent="-171450">
              <a:buFont typeface="Arial" panose="020B0604020202020204" pitchFamily="34" charset="0"/>
              <a:buChar char="•"/>
            </a:pPr>
            <a:r>
              <a:rPr lang="en-CA" dirty="0"/>
              <a:t>The PROPERTIES pane, which is probably the least used, but where you can set the VISUAL EDITOR font size for a visual, which is often used</a:t>
            </a:r>
          </a:p>
          <a:p>
            <a:endParaRPr lang="en-CA" dirty="0"/>
          </a:p>
          <a:p>
            <a:r>
              <a:rPr lang="en-CA" dirty="0"/>
              <a:t>Let’s take a look. In order to view the Deneb interface, we need to have a Deneb visual to work with, so let’s edit one.</a:t>
            </a:r>
          </a:p>
          <a:p>
            <a:endParaRPr lang="en-CA" dirty="0"/>
          </a:p>
          <a:p>
            <a:r>
              <a:rPr lang="en-CA" b="1" dirty="0"/>
              <a:t>&lt;&lt;&lt; DEMO &gt;&gt;&gt;</a:t>
            </a:r>
          </a:p>
          <a:p>
            <a:pPr marL="228600" indent="-228600">
              <a:buAutoNum type="arabicPeriod"/>
            </a:pPr>
            <a:r>
              <a:rPr lang="en-CA" dirty="0"/>
              <a:t>Open Power BI to the THEORY </a:t>
            </a:r>
            <a:r>
              <a:rPr lang="en-CA" dirty="0" err="1"/>
              <a:t>pbix</a:t>
            </a:r>
            <a:r>
              <a:rPr lang="en-CA" dirty="0"/>
              <a:t> file and the HOME page; select the COUNTRY/TOTAL SALES bar chart Deneb visual</a:t>
            </a:r>
          </a:p>
          <a:p>
            <a:pPr marL="228600" indent="-228600">
              <a:buAutoNum type="arabicPeriod"/>
            </a:pPr>
            <a:r>
              <a:rPr lang="en-CA" dirty="0"/>
              <a:t>Choose EDIT from the ELLIPSIS menu in the top-right corner of the Deneb visual</a:t>
            </a:r>
          </a:p>
          <a:p>
            <a:pPr marL="228600" indent="-228600">
              <a:buAutoNum type="arabicPeriod"/>
            </a:pPr>
            <a:r>
              <a:rPr lang="en-CA" dirty="0"/>
              <a:t>Select the FORMAT icon in the VISUALIZATIONS pane</a:t>
            </a:r>
          </a:p>
          <a:p>
            <a:pPr marL="685800" lvl="1" indent="-228600">
              <a:buAutoNum type="arabicPeriod"/>
            </a:pPr>
            <a:r>
              <a:rPr lang="en-CA" dirty="0"/>
              <a:t>Select VISUAL, then right-click EDITOR and click EXPAND ALL CATEGORIES</a:t>
            </a:r>
          </a:p>
          <a:p>
            <a:endParaRPr lang="en-CA" dirty="0"/>
          </a:p>
          <a:p>
            <a:r>
              <a:rPr lang="en-CA" b="1" dirty="0"/>
              <a:t>&lt; GO TO THE NEXT SLIDE (2/6) &gt;</a:t>
            </a:r>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6</a:t>
            </a:fld>
            <a:endParaRPr lang="en-CA"/>
          </a:p>
        </p:txBody>
      </p:sp>
    </p:spTree>
    <p:extLst>
      <p:ext uri="{BB962C8B-B14F-4D97-AF65-F5344CB8AC3E}">
        <p14:creationId xmlns:p14="http://schemas.microsoft.com/office/powerpoint/2010/main" val="2901981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Power BI to THEORY </a:t>
            </a:r>
            <a:r>
              <a:rPr lang="en-CA" dirty="0" err="1"/>
              <a:t>pbix</a:t>
            </a:r>
            <a:endParaRPr lang="en-CA" dirty="0"/>
          </a:p>
          <a:p>
            <a:endParaRPr lang="en-CA" b="1" dirty="0"/>
          </a:p>
          <a:p>
            <a:r>
              <a:rPr lang="en-CA" b="1" dirty="0"/>
              <a:t>&lt; VIDEO NOTES &gt;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&lt; CONTINUED FROM LAST SLIDE … &gt;</a:t>
            </a:r>
          </a:p>
          <a:p>
            <a:endParaRPr lang="en-CA" dirty="0"/>
          </a:p>
          <a:p>
            <a:r>
              <a:rPr lang="en-CA" b="1" dirty="0"/>
              <a:t>&lt;&lt;&lt; DEMO &gt;&gt;&gt;</a:t>
            </a:r>
          </a:p>
          <a:p>
            <a:pPr marL="228600" indent="-228600">
              <a:buAutoNum type="arabicPeriod"/>
            </a:pPr>
            <a:r>
              <a:rPr lang="en-CA" dirty="0"/>
              <a:t>We now see the Deneb interface, and we see there are 3 areas:</a:t>
            </a:r>
          </a:p>
          <a:p>
            <a:pPr marL="685800" lvl="1" indent="-228600">
              <a:buAutoNum type="arabicPeriod"/>
            </a:pPr>
            <a:r>
              <a:rPr lang="en-CA" dirty="0"/>
              <a:t>The VISUAL EDITOR pane is on the left</a:t>
            </a:r>
          </a:p>
          <a:p>
            <a:pPr marL="685800" lvl="1" indent="-228600">
              <a:buAutoNum type="arabicPeriod"/>
            </a:pPr>
            <a:r>
              <a:rPr lang="en-CA" dirty="0"/>
              <a:t>The PREVIEW AREA is in the middle</a:t>
            </a:r>
          </a:p>
          <a:p>
            <a:pPr marL="685800" lvl="1" indent="-228600">
              <a:buAutoNum type="arabicPeriod"/>
            </a:pPr>
            <a:r>
              <a:rPr lang="en-CA" dirty="0"/>
              <a:t>The PROPERTIES PANE is on the right</a:t>
            </a:r>
          </a:p>
          <a:p>
            <a:pPr marL="228600" lvl="0" indent="-228600">
              <a:buAutoNum type="arabicPeriod"/>
            </a:pPr>
            <a:r>
              <a:rPr lang="en-CA" dirty="0"/>
              <a:t>Let’s look at each of these 3 areas in turn</a:t>
            </a:r>
          </a:p>
          <a:p>
            <a:endParaRPr lang="en-CA" dirty="0"/>
          </a:p>
          <a:p>
            <a:r>
              <a:rPr lang="en-CA" b="1" dirty="0"/>
              <a:t>&lt; GO TO THE NEXT SLIDE (3/6) &gt;</a:t>
            </a:r>
          </a:p>
          <a:p>
            <a:endParaRPr lang="en-CA" dirty="0"/>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7</a:t>
            </a:fld>
            <a:endParaRPr lang="en-CA"/>
          </a:p>
        </p:txBody>
      </p:sp>
    </p:spTree>
    <p:extLst>
      <p:ext uri="{BB962C8B-B14F-4D97-AF65-F5344CB8AC3E}">
        <p14:creationId xmlns:p14="http://schemas.microsoft.com/office/powerpoint/2010/main" val="4127834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Power BI to THEORY </a:t>
            </a:r>
            <a:r>
              <a:rPr lang="en-CA" dirty="0" err="1"/>
              <a:t>pbix</a:t>
            </a:r>
            <a:endParaRPr lang="en-CA" dirty="0"/>
          </a:p>
          <a:p>
            <a:endParaRPr lang="en-CA" b="1" dirty="0"/>
          </a:p>
          <a:p>
            <a:r>
              <a:rPr lang="en-CA" b="1" dirty="0"/>
              <a:t>&lt; VIDEO NOTES &gt;</a:t>
            </a:r>
          </a:p>
          <a:p>
            <a:endParaRPr lang="en-CA" dirty="0"/>
          </a:p>
          <a:p>
            <a:r>
              <a:rPr lang="en-CA" dirty="0"/>
              <a:t>&lt; CONTINUED FROM LAST SLIDE … &gt;</a:t>
            </a:r>
          </a:p>
          <a:p>
            <a:endParaRPr lang="en-CA" dirty="0"/>
          </a:p>
          <a:p>
            <a:r>
              <a:rPr lang="en-CA" b="1" dirty="0"/>
              <a:t>&lt;&lt;&lt; DEMO &gt;&gt;&gt;</a:t>
            </a:r>
          </a:p>
          <a:p>
            <a:pPr marL="228600" lvl="0" indent="-228600">
              <a:buAutoNum type="arabicPeriod"/>
            </a:pPr>
            <a:r>
              <a:rPr lang="en-CA" dirty="0"/>
              <a:t>The VISUAL EDITOR pane</a:t>
            </a:r>
          </a:p>
          <a:p>
            <a:pPr marL="685800" lvl="1" indent="-228600">
              <a:buAutoNum type="arabicPeriod"/>
            </a:pPr>
            <a:r>
              <a:rPr lang="en-CA" dirty="0"/>
              <a:t>There are 2 rows of interest, and we’ll start with the second row first</a:t>
            </a:r>
          </a:p>
          <a:p>
            <a:pPr marL="685800" lvl="1" indent="-228600">
              <a:buAutoNum type="arabicPeriod"/>
            </a:pPr>
            <a:r>
              <a:rPr lang="en-CA" dirty="0"/>
              <a:t>In the 2</a:t>
            </a:r>
            <a:r>
              <a:rPr lang="en-CA" baseline="30000" dirty="0"/>
              <a:t>nd</a:t>
            </a:r>
            <a:r>
              <a:rPr lang="en-CA" dirty="0"/>
              <a:t> row, there are 3 choices for SPECIFICATION, CONFIG, and SETTINGS</a:t>
            </a:r>
          </a:p>
          <a:p>
            <a:pPr marL="1143000" lvl="2" indent="-228600">
              <a:buAutoNum type="arabicPeriod"/>
            </a:pPr>
            <a:r>
              <a:rPr lang="en-CA" dirty="0"/>
              <a:t>&lt;&lt;&lt; OPEN PBIX &gt;&gt;&gt;</a:t>
            </a:r>
          </a:p>
          <a:p>
            <a:pPr marL="1143000" lvl="2" indent="-228600">
              <a:buAutoNum type="arabicPeriod"/>
            </a:pPr>
            <a:r>
              <a:rPr lang="en-CA" dirty="0"/>
              <a:t>The 1</a:t>
            </a:r>
            <a:r>
              <a:rPr lang="en-CA" baseline="30000" dirty="0"/>
              <a:t>ST</a:t>
            </a:r>
            <a:r>
              <a:rPr lang="en-CA" dirty="0"/>
              <a:t> category is for the SPECIFICATION editor; this is where you’ll be doing the vast majority of your D/VL development</a:t>
            </a:r>
          </a:p>
          <a:p>
            <a:pPr marL="1143000" lvl="2" indent="-228600">
              <a:buAutoNum type="arabicPeriod"/>
            </a:pPr>
            <a:r>
              <a:rPr lang="en-CA" dirty="0"/>
              <a:t>The 2</a:t>
            </a:r>
            <a:r>
              <a:rPr lang="en-CA" baseline="30000" dirty="0"/>
              <a:t>nd</a:t>
            </a:r>
            <a:r>
              <a:rPr lang="en-CA" dirty="0"/>
              <a:t> category is for the CONFIG editor, where you can enter general styling JSON code; another way to think of what goes in here is that its somewhat akin to the cascading style sheets (CSS) that go along with HTML code</a:t>
            </a:r>
          </a:p>
          <a:p>
            <a:pPr marL="1143000" lvl="2" indent="-228600">
              <a:buAutoNum type="arabicPeriod"/>
            </a:pPr>
            <a:r>
              <a:rPr lang="en-CA" dirty="0"/>
              <a:t>The 3</a:t>
            </a:r>
            <a:r>
              <a:rPr lang="en-CA" baseline="30000" dirty="0"/>
              <a:t>rd</a:t>
            </a:r>
            <a:r>
              <a:rPr lang="en-CA" dirty="0"/>
              <a:t> category is for the SETTINGS, and is where you can specify</a:t>
            </a:r>
          </a:p>
          <a:p>
            <a:pPr marL="1600200" lvl="3" indent="-228600">
              <a:buAutoNum type="arabicPeriod"/>
            </a:pPr>
            <a:r>
              <a:rPr lang="en-CA" dirty="0"/>
              <a:t>What language do you want to use: VEGA-LITE or VEGA?</a:t>
            </a:r>
          </a:p>
          <a:p>
            <a:pPr marL="1600200" lvl="3" indent="-228600">
              <a:buAutoNum type="arabicPeriod"/>
            </a:pPr>
            <a:r>
              <a:rPr lang="en-CA" dirty="0"/>
              <a:t>What rendering mode for your graphics do you want to use:  CANVAS or SVG? (I’ve always just left this as is with the default of SVG and have not explored CANVAS graphics, but you can checkout the Deneb website for more details)</a:t>
            </a:r>
          </a:p>
          <a:p>
            <a:pPr marL="1600200" lvl="3" indent="-228600">
              <a:buAutoNum type="arabicPeriod"/>
            </a:pPr>
            <a:r>
              <a:rPr lang="en-CA" dirty="0"/>
              <a:t>What interactivity features do you want to use ?</a:t>
            </a:r>
          </a:p>
          <a:p>
            <a:pPr marL="2057400" lvl="4" indent="-228600">
              <a:buAutoNum type="arabicPeriod"/>
            </a:pPr>
            <a:r>
              <a:rPr lang="en-CA" dirty="0"/>
              <a:t>TOOLTIP HANDLER: on (checked) by default</a:t>
            </a:r>
          </a:p>
          <a:p>
            <a:pPr marL="2057400" lvl="4" indent="-228600">
              <a:buAutoNum type="arabicPeriod"/>
            </a:pPr>
            <a:r>
              <a:rPr lang="en-CA" dirty="0"/>
              <a:t>RESOLVE DATA POINTS IN CONTEXT MENU: on (checked) by default</a:t>
            </a:r>
          </a:p>
          <a:p>
            <a:pPr marL="2514600" lvl="5" indent="-228600">
              <a:buAutoNum type="arabicPeriod"/>
            </a:pPr>
            <a:r>
              <a:rPr lang="en-CA" dirty="0"/>
              <a:t>If ON and, for example, a bar in a bar chart is right-clicked, Deneb will try to provide the same options as a standard Power BI visual (i.e., drill-through, if its applicable)</a:t>
            </a:r>
          </a:p>
          <a:p>
            <a:pPr marL="2057400" lvl="4" indent="-228600">
              <a:buAutoNum type="arabicPeriod"/>
            </a:pPr>
            <a:r>
              <a:rPr lang="en-CA" dirty="0"/>
              <a:t>CROSS-FILTERING: this is off by default, but I most often turn it on to align with the other Power BI visuals in my report</a:t>
            </a:r>
          </a:p>
          <a:p>
            <a:endParaRPr lang="en-CA" dirty="0"/>
          </a:p>
          <a:p>
            <a:r>
              <a:rPr lang="en-CA" b="1" dirty="0"/>
              <a:t>&lt; GO TO THE NEXT SLIDE (4/6) &gt;</a:t>
            </a:r>
          </a:p>
          <a:p>
            <a:endParaRPr lang="en-CA" dirty="0"/>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8</a:t>
            </a:fld>
            <a:endParaRPr lang="en-CA"/>
          </a:p>
        </p:txBody>
      </p:sp>
    </p:spTree>
    <p:extLst>
      <p:ext uri="{BB962C8B-B14F-4D97-AF65-F5344CB8AC3E}">
        <p14:creationId xmlns:p14="http://schemas.microsoft.com/office/powerpoint/2010/main" val="2618898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 SETUP ***</a:t>
            </a:r>
          </a:p>
          <a:p>
            <a:pPr marL="171450" indent="-171450">
              <a:buFont typeface="Arial" panose="020B0604020202020204" pitchFamily="34" charset="0"/>
              <a:buChar char="•"/>
            </a:pPr>
            <a:r>
              <a:rPr lang="en-CA" dirty="0"/>
              <a:t>Set desktop background to black</a:t>
            </a:r>
          </a:p>
          <a:p>
            <a:pPr marL="171450" indent="-171450">
              <a:buFont typeface="Arial" panose="020B0604020202020204" pitchFamily="34" charset="0"/>
              <a:buChar char="•"/>
            </a:pPr>
            <a:r>
              <a:rPr lang="en-CA" dirty="0"/>
              <a:t>(don’t worry about taskbar clock &amp; weather widget – will blur during video editing)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Turn off Skype notifications</a:t>
            </a:r>
          </a:p>
          <a:p>
            <a:pPr marL="171450" indent="-171450">
              <a:buFont typeface="Arial" panose="020B0604020202020204" pitchFamily="34" charset="0"/>
              <a:buChar char="•"/>
            </a:pPr>
            <a:r>
              <a:rPr lang="en-CA" dirty="0"/>
              <a:t>Open PowerPoint</a:t>
            </a:r>
          </a:p>
          <a:p>
            <a:pPr marL="171450" indent="-171450">
              <a:buFont typeface="Arial" panose="020B0604020202020204" pitchFamily="34" charset="0"/>
              <a:buChar char="•"/>
            </a:pPr>
            <a:r>
              <a:rPr lang="en-CA" dirty="0"/>
              <a:t>Open Power BI to THEORY </a:t>
            </a:r>
            <a:r>
              <a:rPr lang="en-CA" dirty="0" err="1"/>
              <a:t>pbix</a:t>
            </a:r>
            <a:endParaRPr lang="en-CA" dirty="0"/>
          </a:p>
          <a:p>
            <a:endParaRPr lang="en-CA" b="1" dirty="0"/>
          </a:p>
          <a:p>
            <a:r>
              <a:rPr lang="en-CA" b="1" dirty="0"/>
              <a:t>&lt; VIDEO NOTES &gt;</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&lt; CONTINUED FROM LAST SLIDE … &gt;</a:t>
            </a:r>
          </a:p>
          <a:p>
            <a:endParaRPr lang="en-CA" dirty="0"/>
          </a:p>
          <a:p>
            <a:r>
              <a:rPr lang="en-CA" b="1" dirty="0"/>
              <a:t>&lt;&lt;&lt; DEMO &gt;&gt;&gt;</a:t>
            </a:r>
          </a:p>
          <a:p>
            <a:pPr marL="228600" lvl="0" indent="-228600">
              <a:buAutoNum type="arabicPeriod"/>
            </a:pPr>
            <a:r>
              <a:rPr lang="en-CA" dirty="0"/>
              <a:t>The VISUAL EDITOR pane</a:t>
            </a:r>
          </a:p>
          <a:p>
            <a:pPr marL="685800" lvl="1" indent="-228600">
              <a:buAutoNum type="arabicPeriod"/>
            </a:pPr>
            <a:r>
              <a:rPr lang="en-CA" dirty="0"/>
              <a:t>In the first row, there are 7 icons for APPLY, AUTO-APPLY, FORMAT, MAPPING, NEW, TEMPLATE, and HELP:</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&lt;&lt;&lt; OPEN PBIX &gt;&gt;&gt;</a:t>
            </a:r>
          </a:p>
          <a:p>
            <a:pPr marL="1143000" lvl="2" indent="-228600">
              <a:buAutoNum type="arabicPeriod"/>
            </a:pPr>
            <a:r>
              <a:rPr lang="en-CA" dirty="0"/>
              <a:t>The 1</a:t>
            </a:r>
            <a:r>
              <a:rPr lang="en-CA" baseline="30000" dirty="0"/>
              <a:t>st</a:t>
            </a:r>
            <a:r>
              <a:rPr lang="en-CA" dirty="0"/>
              <a:t> icon is APPLY; click this to apply your changes to the JSON code</a:t>
            </a:r>
          </a:p>
          <a:p>
            <a:pPr marL="1600200" lvl="3" indent="-228600">
              <a:buAutoNum type="arabicPeriod"/>
            </a:pPr>
            <a:r>
              <a:rPr lang="en-CA" dirty="0"/>
              <a:t>(NOTE that this is greyed-out until Deneb detects that there have been changes to the JSON code)</a:t>
            </a:r>
          </a:p>
          <a:p>
            <a:pPr marL="1143000" lvl="2" indent="-228600">
              <a:buAutoNum type="arabicPeriod"/>
            </a:pPr>
            <a:r>
              <a:rPr lang="en-CA" dirty="0"/>
              <a:t>The 2</a:t>
            </a:r>
            <a:r>
              <a:rPr lang="en-CA" baseline="30000" dirty="0"/>
              <a:t>nd</a:t>
            </a:r>
            <a:r>
              <a:rPr lang="en-CA" dirty="0"/>
              <a:t> icon is AUTO-APPLY; click this to toggle on/off as to whether to automatically apply your changes to the JSON code as you type</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The 3</a:t>
            </a:r>
            <a:r>
              <a:rPr lang="en-CA" baseline="30000" dirty="0"/>
              <a:t>rd</a:t>
            </a:r>
            <a:r>
              <a:rPr lang="en-CA" dirty="0"/>
              <a:t> icon is REPAIR &amp; FORMAT JSON (the “wrench” icon); this is the one I use the most … I think of it as REPAIR, FORMAT, and APPLY (if my JSON formats correctly, then I’m confident I haven’t added too many or too few commas, braces [curly brackets], or square brackets) </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Click the 4</a:t>
            </a:r>
            <a:r>
              <a:rPr lang="en-CA" baseline="30000" dirty="0"/>
              <a:t>th</a:t>
            </a:r>
            <a:r>
              <a:rPr lang="en-CA" dirty="0"/>
              <a:t> icon to edit the MAPPING of Power BI FIELDS to the D/V-L code; more on this a little later</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Click the 5</a:t>
            </a:r>
            <a:r>
              <a:rPr lang="en-CA" baseline="30000" dirty="0"/>
              <a:t>th</a:t>
            </a:r>
            <a:r>
              <a:rPr lang="en-CA" dirty="0"/>
              <a:t> icon to start a NEW SPECIFICATION; (I’ve very rarely used this)</a:t>
            </a:r>
          </a:p>
          <a:p>
            <a:pPr marL="1143000" lvl="2" indent="-228600">
              <a:buAutoNum type="arabicPeriod"/>
            </a:pPr>
            <a:r>
              <a:rPr lang="en-CA" dirty="0"/>
              <a:t>Click the 6</a:t>
            </a:r>
            <a:r>
              <a:rPr lang="en-CA" baseline="30000" dirty="0"/>
              <a:t>th</a:t>
            </a:r>
            <a:r>
              <a:rPr lang="en-CA" dirty="0"/>
              <a:t> icon to GENERATE a JSON TEMPLATE; I frequently use this to save the work I’ve done or to create a template for re-use, but I’ll go into this in detail in a separate module, so I won’t pursue it further here</a:t>
            </a:r>
          </a:p>
          <a:p>
            <a:pPr marL="1143000" lvl="2" indent="-228600">
              <a:buAutoNum type="arabicPeriod"/>
            </a:pPr>
            <a:r>
              <a:rPr lang="en-CA" dirty="0"/>
              <a:t>Click the 7</a:t>
            </a:r>
            <a:r>
              <a:rPr lang="en-CA" baseline="30000" dirty="0"/>
              <a:t>th</a:t>
            </a:r>
            <a:r>
              <a:rPr lang="en-CA" dirty="0"/>
              <a:t> icon to open the HELP site in a new browser tab</a:t>
            </a:r>
          </a:p>
          <a:p>
            <a:endParaRPr lang="en-CA" dirty="0"/>
          </a:p>
          <a:p>
            <a:r>
              <a:rPr lang="en-CA" dirty="0"/>
              <a:t>Let’s just take a quick look at the setting for field mapping.</a:t>
            </a:r>
          </a:p>
          <a:p>
            <a:endParaRPr lang="en-CA" dirty="0"/>
          </a:p>
          <a:p>
            <a:r>
              <a:rPr lang="en-CA" b="1" dirty="0"/>
              <a:t>&lt;&lt;&lt; DEMO &gt;&gt;&gt;</a:t>
            </a:r>
          </a:p>
          <a:p>
            <a:pPr marL="228600" indent="-228600">
              <a:buAutoNum type="arabicPeriod"/>
            </a:pPr>
            <a:r>
              <a:rPr lang="en-CA" dirty="0"/>
              <a:t>Open Power BI to the HOME page and duplicate it</a:t>
            </a:r>
          </a:p>
          <a:p>
            <a:pPr marL="228600" indent="-228600">
              <a:buAutoNum type="arabicPeriod"/>
            </a:pPr>
            <a:r>
              <a:rPr lang="en-CA" dirty="0"/>
              <a:t>Remove the REGIONS[COUNTRY] column from the VALUES field well</a:t>
            </a:r>
          </a:p>
          <a:p>
            <a:pPr marL="228600" indent="-228600">
              <a:buAutoNum type="arabicPeriod"/>
            </a:pPr>
            <a:r>
              <a:rPr lang="en-CA" dirty="0"/>
              <a:t>Add the CHANNELS[CHANNEL] column to the VALUES field well</a:t>
            </a:r>
          </a:p>
          <a:p>
            <a:pPr marL="228600" indent="-228600">
              <a:buAutoNum type="arabicPeriod"/>
            </a:pPr>
            <a:r>
              <a:rPr lang="en-CA" dirty="0"/>
              <a:t>Deneb detects that there has been field changes to the visual and presents the EDIT SPECIFICATION FIELD MAPPING screen where you can re-map your fields; select the CHANNEL field from the drop-down to re-map what was previously the COUNTRY field</a:t>
            </a:r>
          </a:p>
          <a:p>
            <a:pPr marL="685800" lvl="1" indent="-228600">
              <a:buAutoNum type="arabicPeriod"/>
            </a:pPr>
            <a:r>
              <a:rPr lang="en-CA" dirty="0"/>
              <a:t>Now you can see a revised visual with a different Y-axis</a:t>
            </a:r>
          </a:p>
          <a:p>
            <a:pPr marL="228600" lvl="0" indent="-228600">
              <a:buAutoNum type="arabicPeriod"/>
            </a:pPr>
            <a:r>
              <a:rPr lang="en-CA" dirty="0"/>
              <a:t>In this simple case no additional changes were required, but in some cases there may be minor changes needed for the JSON code to display all correctly after the change; this is part of the BESPOKE nature of the FULL CODE interface for the visual as provided by D/V-L</a:t>
            </a:r>
          </a:p>
          <a:p>
            <a:endParaRPr lang="en-CA" dirty="0"/>
          </a:p>
          <a:p>
            <a:r>
              <a:rPr lang="en-CA" b="1" dirty="0"/>
              <a:t>&lt; GO TO THE NEXT SLIDE (5/6) &gt;</a:t>
            </a:r>
          </a:p>
          <a:p>
            <a:endParaRPr lang="en-CA" dirty="0"/>
          </a:p>
          <a:p>
            <a:endParaRPr lang="en-CA" dirty="0"/>
          </a:p>
        </p:txBody>
      </p:sp>
      <p:sp>
        <p:nvSpPr>
          <p:cNvPr id="4" name="Slide Number Placeholder 3"/>
          <p:cNvSpPr>
            <a:spLocks noGrp="1"/>
          </p:cNvSpPr>
          <p:nvPr>
            <p:ph type="sldNum" sz="quarter" idx="5"/>
          </p:nvPr>
        </p:nvSpPr>
        <p:spPr/>
        <p:txBody>
          <a:bodyPr/>
          <a:lstStyle/>
          <a:p>
            <a:fld id="{21692A45-8320-46A6-B07F-F21DF93C8FDB}" type="slidenum">
              <a:rPr lang="en-CA" smtClean="0"/>
              <a:t>9</a:t>
            </a:fld>
            <a:endParaRPr lang="en-CA"/>
          </a:p>
        </p:txBody>
      </p:sp>
    </p:spTree>
    <p:extLst>
      <p:ext uri="{BB962C8B-B14F-4D97-AF65-F5344CB8AC3E}">
        <p14:creationId xmlns:p14="http://schemas.microsoft.com/office/powerpoint/2010/main" val="2223907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98F1-369A-44E6-8E13-23E8266699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55E425B-F25C-40FC-AB0B-122612C126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266280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8D81-B815-4551-8406-4D6D332F057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2EE4CC7-DA59-4CE2-AED0-A5E62EF905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a:extLst>
              <a:ext uri="{FF2B5EF4-FFF2-40B4-BE49-F238E27FC236}">
                <a16:creationId xmlns:a16="http://schemas.microsoft.com/office/drawing/2014/main" id="{87E72B8C-68CE-4751-9A3A-066DCBE27D0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B60A05-8DB5-4B55-A9B0-35C46C28B61B}"/>
              </a:ext>
            </a:extLst>
          </p:cNvPr>
          <p:cNvSpPr>
            <a:spLocks noGrp="1"/>
          </p:cNvSpPr>
          <p:nvPr>
            <p:ph type="sldNum" sz="quarter" idx="12"/>
          </p:nvPr>
        </p:nvSpPr>
        <p:spPr>
          <a:xfrm>
            <a:off x="8642445" y="6492875"/>
            <a:ext cx="3549555" cy="365125"/>
          </a:xfrm>
          <a:prstGeom prst="rect">
            <a:avLst/>
          </a:prstGeom>
        </p:spPr>
        <p:txBody>
          <a:bodyPr/>
          <a:lstStyle/>
          <a:p>
            <a:fld id="{2C735308-9D11-4739-8B73-85590D3ABAC4}" type="slidenum">
              <a:rPr lang="en-CA" smtClean="0"/>
              <a:t>‹#›</a:t>
            </a:fld>
            <a:endParaRPr lang="en-CA"/>
          </a:p>
        </p:txBody>
      </p:sp>
    </p:spTree>
    <p:extLst>
      <p:ext uri="{BB962C8B-B14F-4D97-AF65-F5344CB8AC3E}">
        <p14:creationId xmlns:p14="http://schemas.microsoft.com/office/powerpoint/2010/main" val="1516278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B81A13-B228-4E95-A1F7-9657C6CBE4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48C022-EB97-4B45-AC61-853ECAC52B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a:extLst>
              <a:ext uri="{FF2B5EF4-FFF2-40B4-BE49-F238E27FC236}">
                <a16:creationId xmlns:a16="http://schemas.microsoft.com/office/drawing/2014/main" id="{1B3BD6AE-9C98-4053-A3BD-E841D4BC912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CF8F69-B6CA-4E21-AADB-43EFD80A411D}"/>
              </a:ext>
            </a:extLst>
          </p:cNvPr>
          <p:cNvSpPr>
            <a:spLocks noGrp="1"/>
          </p:cNvSpPr>
          <p:nvPr>
            <p:ph type="sldNum" sz="quarter" idx="12"/>
          </p:nvPr>
        </p:nvSpPr>
        <p:spPr>
          <a:xfrm>
            <a:off x="8642445" y="6492875"/>
            <a:ext cx="3549555" cy="365125"/>
          </a:xfrm>
          <a:prstGeom prst="rect">
            <a:avLst/>
          </a:prstGeom>
        </p:spPr>
        <p:txBody>
          <a:bodyPr/>
          <a:lstStyle/>
          <a:p>
            <a:fld id="{2C735308-9D11-4739-8B73-85590D3ABAC4}" type="slidenum">
              <a:rPr lang="en-CA" smtClean="0"/>
              <a:t>‹#›</a:t>
            </a:fld>
            <a:endParaRPr lang="en-CA"/>
          </a:p>
        </p:txBody>
      </p:sp>
    </p:spTree>
    <p:extLst>
      <p:ext uri="{BB962C8B-B14F-4D97-AF65-F5344CB8AC3E}">
        <p14:creationId xmlns:p14="http://schemas.microsoft.com/office/powerpoint/2010/main" val="4189315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1C57-276E-46CA-99B3-1C12AC331E45}"/>
              </a:ext>
            </a:extLst>
          </p:cNvPr>
          <p:cNvSpPr>
            <a:spLocks noGrp="1"/>
          </p:cNvSpPr>
          <p:nvPr>
            <p:ph type="title"/>
          </p:nvPr>
        </p:nvSpPr>
        <p:spPr>
          <a:xfrm>
            <a:off x="838200" y="344805"/>
            <a:ext cx="10515600" cy="1325563"/>
          </a:xfrm>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5A88857-447D-432A-BC55-83E1E2A8FBEB}"/>
              </a:ext>
            </a:extLst>
          </p:cNvPr>
          <p:cNvSpPr>
            <a:spLocks noGrp="1"/>
          </p:cNvSpPr>
          <p:nvPr>
            <p:ph idx="1"/>
          </p:nvPr>
        </p:nvSpPr>
        <p:spPr>
          <a:xfrm>
            <a:off x="838200" y="1835785"/>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Footer Placeholder 4">
            <a:extLst>
              <a:ext uri="{FF2B5EF4-FFF2-40B4-BE49-F238E27FC236}">
                <a16:creationId xmlns:a16="http://schemas.microsoft.com/office/drawing/2014/main" id="{A5C2900F-2B51-465E-81F1-5EB875C9CC72}"/>
              </a:ext>
            </a:extLst>
          </p:cNvPr>
          <p:cNvSpPr>
            <a:spLocks noGrp="1"/>
          </p:cNvSpPr>
          <p:nvPr>
            <p:ph type="ftr" sz="quarter" idx="11"/>
          </p:nvPr>
        </p:nvSpPr>
        <p:spPr/>
        <p:txBody>
          <a:bodyPr/>
          <a:lstStyle/>
          <a:p>
            <a:r>
              <a:rPr lang="en-US" dirty="0"/>
              <a:t>V0.2 | March 2022</a:t>
            </a:r>
            <a:endParaRPr lang="en-CA" dirty="0"/>
          </a:p>
        </p:txBody>
      </p:sp>
      <p:sp>
        <p:nvSpPr>
          <p:cNvPr id="6" name="Slide Number Placeholder 5">
            <a:extLst>
              <a:ext uri="{FF2B5EF4-FFF2-40B4-BE49-F238E27FC236}">
                <a16:creationId xmlns:a16="http://schemas.microsoft.com/office/drawing/2014/main" id="{4070F779-2BD7-4300-B367-2F8EA0A68652}"/>
              </a:ext>
            </a:extLst>
          </p:cNvPr>
          <p:cNvSpPr>
            <a:spLocks noGrp="1"/>
          </p:cNvSpPr>
          <p:nvPr>
            <p:ph type="sldNum" sz="quarter" idx="12"/>
          </p:nvPr>
        </p:nvSpPr>
        <p:spPr>
          <a:xfrm>
            <a:off x="8642445" y="6492875"/>
            <a:ext cx="3549555" cy="365125"/>
          </a:xfrm>
          <a:prstGeom prst="rect">
            <a:avLst/>
          </a:prstGeom>
        </p:spPr>
        <p:txBody>
          <a:bodyPr/>
          <a:lstStyle/>
          <a:p>
            <a:fld id="{2C735308-9D11-4739-8B73-85590D3ABAC4}" type="slidenum">
              <a:rPr lang="en-CA" smtClean="0"/>
              <a:t>‹#›</a:t>
            </a:fld>
            <a:endParaRPr lang="en-CA" dirty="0"/>
          </a:p>
        </p:txBody>
      </p:sp>
    </p:spTree>
    <p:extLst>
      <p:ext uri="{BB962C8B-B14F-4D97-AF65-F5344CB8AC3E}">
        <p14:creationId xmlns:p14="http://schemas.microsoft.com/office/powerpoint/2010/main" val="212914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CFA0-E10C-4E13-92D0-BBE77DBD5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1383871-D99D-47AF-A37E-8510C24EFB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7BF4DB30-E75B-47E5-9CFE-EBC0635F91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90B034-71C4-4504-9605-586494956432}"/>
              </a:ext>
            </a:extLst>
          </p:cNvPr>
          <p:cNvSpPr>
            <a:spLocks noGrp="1"/>
          </p:cNvSpPr>
          <p:nvPr>
            <p:ph type="sldNum" sz="quarter" idx="12"/>
          </p:nvPr>
        </p:nvSpPr>
        <p:spPr>
          <a:xfrm>
            <a:off x="8642445" y="6492875"/>
            <a:ext cx="3549555" cy="365125"/>
          </a:xfrm>
          <a:prstGeom prst="rect">
            <a:avLst/>
          </a:prstGeom>
        </p:spPr>
        <p:txBody>
          <a:bodyPr/>
          <a:lstStyle/>
          <a:p>
            <a:fld id="{2C735308-9D11-4739-8B73-85590D3ABAC4}" type="slidenum">
              <a:rPr lang="en-CA" smtClean="0"/>
              <a:t>‹#›</a:t>
            </a:fld>
            <a:endParaRPr lang="en-CA"/>
          </a:p>
        </p:txBody>
      </p:sp>
    </p:spTree>
    <p:extLst>
      <p:ext uri="{BB962C8B-B14F-4D97-AF65-F5344CB8AC3E}">
        <p14:creationId xmlns:p14="http://schemas.microsoft.com/office/powerpoint/2010/main" val="324843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3BF8-FCAC-4BA1-86BF-DE6A814F6F7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3BE1F97-145D-496E-B711-1152821D5B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17B6CD6-EABB-4D5C-A6EC-E7B0D97781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a:extLst>
              <a:ext uri="{FF2B5EF4-FFF2-40B4-BE49-F238E27FC236}">
                <a16:creationId xmlns:a16="http://schemas.microsoft.com/office/drawing/2014/main" id="{28427885-3FAA-434D-8BB1-24A1D74680B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33A1263-19DA-4996-BFA9-B15E57CD0B13}"/>
              </a:ext>
            </a:extLst>
          </p:cNvPr>
          <p:cNvSpPr>
            <a:spLocks noGrp="1"/>
          </p:cNvSpPr>
          <p:nvPr>
            <p:ph type="sldNum" sz="quarter" idx="12"/>
          </p:nvPr>
        </p:nvSpPr>
        <p:spPr>
          <a:xfrm>
            <a:off x="8642445" y="6492875"/>
            <a:ext cx="3549555" cy="365125"/>
          </a:xfrm>
          <a:prstGeom prst="rect">
            <a:avLst/>
          </a:prstGeom>
        </p:spPr>
        <p:txBody>
          <a:bodyPr/>
          <a:lstStyle/>
          <a:p>
            <a:fld id="{2C735308-9D11-4739-8B73-85590D3ABAC4}" type="slidenum">
              <a:rPr lang="en-CA" smtClean="0"/>
              <a:t>‹#›</a:t>
            </a:fld>
            <a:endParaRPr lang="en-CA"/>
          </a:p>
        </p:txBody>
      </p:sp>
    </p:spTree>
    <p:extLst>
      <p:ext uri="{BB962C8B-B14F-4D97-AF65-F5344CB8AC3E}">
        <p14:creationId xmlns:p14="http://schemas.microsoft.com/office/powerpoint/2010/main" val="271473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6746-189C-4440-9CB7-9B68447EF1C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883A007-D04C-429F-9C3C-C0551CA6FF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280B8E-D1CB-488B-8F83-6166F507D7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9A186DC-2092-484F-9958-BD48DCA34A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733A11-CD46-465B-92A7-EF36C75411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Footer Placeholder 7">
            <a:extLst>
              <a:ext uri="{FF2B5EF4-FFF2-40B4-BE49-F238E27FC236}">
                <a16:creationId xmlns:a16="http://schemas.microsoft.com/office/drawing/2014/main" id="{2359F3FD-978F-4B47-9676-07C01726820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B075120-B6EA-4953-BAB8-2DE3438CD8C7}"/>
              </a:ext>
            </a:extLst>
          </p:cNvPr>
          <p:cNvSpPr>
            <a:spLocks noGrp="1"/>
          </p:cNvSpPr>
          <p:nvPr>
            <p:ph type="sldNum" sz="quarter" idx="12"/>
          </p:nvPr>
        </p:nvSpPr>
        <p:spPr>
          <a:xfrm>
            <a:off x="8642445" y="6492875"/>
            <a:ext cx="3549555" cy="365125"/>
          </a:xfrm>
          <a:prstGeom prst="rect">
            <a:avLst/>
          </a:prstGeom>
        </p:spPr>
        <p:txBody>
          <a:bodyPr/>
          <a:lstStyle/>
          <a:p>
            <a:fld id="{2C735308-9D11-4739-8B73-85590D3ABAC4}" type="slidenum">
              <a:rPr lang="en-CA" smtClean="0"/>
              <a:t>‹#›</a:t>
            </a:fld>
            <a:endParaRPr lang="en-CA"/>
          </a:p>
        </p:txBody>
      </p:sp>
    </p:spTree>
    <p:extLst>
      <p:ext uri="{BB962C8B-B14F-4D97-AF65-F5344CB8AC3E}">
        <p14:creationId xmlns:p14="http://schemas.microsoft.com/office/powerpoint/2010/main" val="255460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61C9F-3212-4911-A285-FBFCA13291E7}"/>
              </a:ext>
            </a:extLst>
          </p:cNvPr>
          <p:cNvSpPr>
            <a:spLocks noGrp="1"/>
          </p:cNvSpPr>
          <p:nvPr>
            <p:ph type="title"/>
          </p:nvPr>
        </p:nvSpPr>
        <p:spPr/>
        <p:txBody>
          <a:bodyPr/>
          <a:lstStyle/>
          <a:p>
            <a:r>
              <a:rPr lang="en-US"/>
              <a:t>Click to edit Master title style</a:t>
            </a:r>
            <a:endParaRPr lang="en-CA"/>
          </a:p>
        </p:txBody>
      </p:sp>
      <p:sp>
        <p:nvSpPr>
          <p:cNvPr id="4" name="Footer Placeholder 3">
            <a:extLst>
              <a:ext uri="{FF2B5EF4-FFF2-40B4-BE49-F238E27FC236}">
                <a16:creationId xmlns:a16="http://schemas.microsoft.com/office/drawing/2014/main" id="{B364AFAC-35A0-4AD6-8DD0-BEB34280938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E2127E2-9E63-4EF6-A9AE-AC3B1C9BD1AA}"/>
              </a:ext>
            </a:extLst>
          </p:cNvPr>
          <p:cNvSpPr>
            <a:spLocks noGrp="1"/>
          </p:cNvSpPr>
          <p:nvPr>
            <p:ph type="sldNum" sz="quarter" idx="12"/>
          </p:nvPr>
        </p:nvSpPr>
        <p:spPr>
          <a:xfrm>
            <a:off x="8642445" y="6492875"/>
            <a:ext cx="3549555" cy="365125"/>
          </a:xfrm>
          <a:prstGeom prst="rect">
            <a:avLst/>
          </a:prstGeom>
        </p:spPr>
        <p:txBody>
          <a:bodyPr/>
          <a:lstStyle/>
          <a:p>
            <a:fld id="{2C735308-9D11-4739-8B73-85590D3ABAC4}" type="slidenum">
              <a:rPr lang="en-CA" smtClean="0"/>
              <a:t>‹#›</a:t>
            </a:fld>
            <a:endParaRPr lang="en-CA"/>
          </a:p>
        </p:txBody>
      </p:sp>
    </p:spTree>
    <p:extLst>
      <p:ext uri="{BB962C8B-B14F-4D97-AF65-F5344CB8AC3E}">
        <p14:creationId xmlns:p14="http://schemas.microsoft.com/office/powerpoint/2010/main" val="218769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606B7A3-9A16-42C9-935D-1ADDE3789343}"/>
              </a:ext>
            </a:extLst>
          </p:cNvPr>
          <p:cNvSpPr>
            <a:spLocks noGrp="1"/>
          </p:cNvSpPr>
          <p:nvPr>
            <p:ph type="ftr" sz="quarter" idx="11"/>
          </p:nvPr>
        </p:nvSpPr>
        <p:spPr/>
        <p:txBody>
          <a:bodyPr/>
          <a:lstStyle/>
          <a:p>
            <a:endParaRPr lang="en-CA" dirty="0"/>
          </a:p>
        </p:txBody>
      </p:sp>
    </p:spTree>
    <p:extLst>
      <p:ext uri="{BB962C8B-B14F-4D97-AF65-F5344CB8AC3E}">
        <p14:creationId xmlns:p14="http://schemas.microsoft.com/office/powerpoint/2010/main" val="406947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E353-BBC4-419D-84D9-2312EFD67B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2A51F73-09C3-4948-BD65-600C1A07A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A0B229A-9D18-4121-AE32-9C705853B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79043B4-A5C5-43F8-BA84-7C6C569A9D6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0299DA8-AE32-4295-A950-AF8415022508}"/>
              </a:ext>
            </a:extLst>
          </p:cNvPr>
          <p:cNvSpPr>
            <a:spLocks noGrp="1"/>
          </p:cNvSpPr>
          <p:nvPr>
            <p:ph type="sldNum" sz="quarter" idx="12"/>
          </p:nvPr>
        </p:nvSpPr>
        <p:spPr>
          <a:xfrm>
            <a:off x="8642445" y="6492875"/>
            <a:ext cx="3549555" cy="365125"/>
          </a:xfrm>
          <a:prstGeom prst="rect">
            <a:avLst/>
          </a:prstGeom>
        </p:spPr>
        <p:txBody>
          <a:bodyPr/>
          <a:lstStyle/>
          <a:p>
            <a:fld id="{2C735308-9D11-4739-8B73-85590D3ABAC4}" type="slidenum">
              <a:rPr lang="en-CA" smtClean="0"/>
              <a:t>‹#›</a:t>
            </a:fld>
            <a:endParaRPr lang="en-CA" dirty="0"/>
          </a:p>
        </p:txBody>
      </p:sp>
    </p:spTree>
    <p:extLst>
      <p:ext uri="{BB962C8B-B14F-4D97-AF65-F5344CB8AC3E}">
        <p14:creationId xmlns:p14="http://schemas.microsoft.com/office/powerpoint/2010/main" val="277964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3A11-CF2B-4451-B0D3-D50E256CB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6B20FFE-5CEA-4D78-A1A9-328FFFA07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8B48634-D5B4-4CDC-8C6B-391045CF8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4716A0D3-A2F1-4E30-A1CF-72B43941F5A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0496AA6-EE4F-4F08-B25C-D2845992BFF2}"/>
              </a:ext>
            </a:extLst>
          </p:cNvPr>
          <p:cNvSpPr>
            <a:spLocks noGrp="1"/>
          </p:cNvSpPr>
          <p:nvPr>
            <p:ph type="sldNum" sz="quarter" idx="12"/>
          </p:nvPr>
        </p:nvSpPr>
        <p:spPr>
          <a:xfrm>
            <a:off x="8642445" y="6492875"/>
            <a:ext cx="3549555" cy="365125"/>
          </a:xfrm>
          <a:prstGeom prst="rect">
            <a:avLst/>
          </a:prstGeom>
        </p:spPr>
        <p:txBody>
          <a:bodyPr/>
          <a:lstStyle/>
          <a:p>
            <a:fld id="{2C735308-9D11-4739-8B73-85590D3ABAC4}" type="slidenum">
              <a:rPr lang="en-CA" smtClean="0"/>
              <a:t>‹#›</a:t>
            </a:fld>
            <a:endParaRPr lang="en-CA"/>
          </a:p>
        </p:txBody>
      </p:sp>
    </p:spTree>
    <p:extLst>
      <p:ext uri="{BB962C8B-B14F-4D97-AF65-F5344CB8AC3E}">
        <p14:creationId xmlns:p14="http://schemas.microsoft.com/office/powerpoint/2010/main" val="172987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ACC71-D219-4049-8A52-5A0F166B3703}"/>
              </a:ext>
            </a:extLst>
          </p:cNvPr>
          <p:cNvSpPr>
            <a:spLocks noGrp="1"/>
          </p:cNvSpPr>
          <p:nvPr>
            <p:ph type="title"/>
          </p:nvPr>
        </p:nvSpPr>
        <p:spPr>
          <a:xfrm>
            <a:off x="838200" y="365124"/>
            <a:ext cx="9067602" cy="1921074"/>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8DE5841-6BD7-4325-AA4A-E617048ED353}"/>
              </a:ext>
            </a:extLst>
          </p:cNvPr>
          <p:cNvSpPr>
            <a:spLocks noGrp="1"/>
          </p:cNvSpPr>
          <p:nvPr>
            <p:ph type="body" idx="1"/>
          </p:nvPr>
        </p:nvSpPr>
        <p:spPr>
          <a:xfrm>
            <a:off x="838200" y="2365612"/>
            <a:ext cx="10515600" cy="38113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Footer Placeholder 4">
            <a:extLst>
              <a:ext uri="{FF2B5EF4-FFF2-40B4-BE49-F238E27FC236}">
                <a16:creationId xmlns:a16="http://schemas.microsoft.com/office/drawing/2014/main" id="{78A4A889-B80F-4D6E-95BA-00DD38F403DB}"/>
              </a:ext>
            </a:extLst>
          </p:cNvPr>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9" name="TextBox 8">
            <a:extLst>
              <a:ext uri="{FF2B5EF4-FFF2-40B4-BE49-F238E27FC236}">
                <a16:creationId xmlns:a16="http://schemas.microsoft.com/office/drawing/2014/main" id="{6F9FD213-4DDB-AD65-89D0-EDAB5BE33B93}"/>
              </a:ext>
            </a:extLst>
          </p:cNvPr>
          <p:cNvSpPr txBox="1"/>
          <p:nvPr userDrawn="1"/>
        </p:nvSpPr>
        <p:spPr>
          <a:xfrm>
            <a:off x="0" y="6536620"/>
            <a:ext cx="2286000" cy="276999"/>
          </a:xfrm>
          <a:prstGeom prst="rect">
            <a:avLst/>
          </a:prstGeom>
          <a:noFill/>
        </p:spPr>
        <p:txBody>
          <a:bodyPr wrap="square" lIns="274320" rtlCol="0" anchor="ctr" anchorCtr="0">
            <a:spAutoFit/>
          </a:bodyPr>
          <a:lstStyle/>
          <a:p>
            <a:r>
              <a:rPr lang="en-CA" sz="1200" i="1" dirty="0">
                <a:solidFill>
                  <a:schemeClr val="tx1">
                    <a:lumMod val="50000"/>
                    <a:lumOff val="50000"/>
                  </a:schemeClr>
                </a:solidFill>
                <a:latin typeface="Montserrat Light" panose="00000400000000000000" pitchFamily="2" charset="0"/>
              </a:rPr>
              <a:t>V2.0 | May 2022</a:t>
            </a:r>
          </a:p>
        </p:txBody>
      </p:sp>
      <p:sp>
        <p:nvSpPr>
          <p:cNvPr id="7" name="TextBox 6">
            <a:extLst>
              <a:ext uri="{FF2B5EF4-FFF2-40B4-BE49-F238E27FC236}">
                <a16:creationId xmlns:a16="http://schemas.microsoft.com/office/drawing/2014/main" id="{82C552B5-5A2B-6B71-2453-C510E068133A}"/>
              </a:ext>
            </a:extLst>
          </p:cNvPr>
          <p:cNvSpPr txBox="1"/>
          <p:nvPr userDrawn="1"/>
        </p:nvSpPr>
        <p:spPr>
          <a:xfrm>
            <a:off x="9902952" y="6492240"/>
            <a:ext cx="2286000" cy="365760"/>
          </a:xfrm>
          <a:prstGeom prst="rect">
            <a:avLst/>
          </a:prstGeom>
          <a:noFill/>
        </p:spPr>
        <p:txBody>
          <a:bodyPr wrap="square" rIns="274320" rtlCol="0" anchor="ctr" anchorCtr="0">
            <a:spAutoFit/>
          </a:bodyPr>
          <a:lstStyle/>
          <a:p>
            <a:pPr algn="r"/>
            <a:fld id="{3BC41415-FFA0-47DE-AC46-1ABD6A95F451}" type="slidenum">
              <a:rPr lang="en-CA" sz="1200" i="1" smtClean="0">
                <a:solidFill>
                  <a:schemeClr val="tx1">
                    <a:lumMod val="50000"/>
                    <a:lumOff val="50000"/>
                  </a:schemeClr>
                </a:solidFill>
                <a:latin typeface="Montserrat Light" panose="00000400000000000000" pitchFamily="2" charset="0"/>
              </a:rPr>
              <a:t>‹#›</a:t>
            </a:fld>
            <a:endParaRPr lang="en-CA" sz="1200" i="1" dirty="0">
              <a:solidFill>
                <a:schemeClr val="tx1">
                  <a:lumMod val="50000"/>
                  <a:lumOff val="50000"/>
                </a:schemeClr>
              </a:solidFill>
              <a:latin typeface="Montserrat Light" panose="00000400000000000000" pitchFamily="2" charset="0"/>
            </a:endParaRPr>
          </a:p>
        </p:txBody>
      </p:sp>
    </p:spTree>
    <p:extLst>
      <p:ext uri="{BB962C8B-B14F-4D97-AF65-F5344CB8AC3E}">
        <p14:creationId xmlns:p14="http://schemas.microsoft.com/office/powerpoint/2010/main" val="276611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deneb-viz.github.io/"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forum.enterprisedna.co/c/deneb-showcase/58" TargetMode="External"/><Relationship Id="rId4" Type="http://schemas.openxmlformats.org/officeDocument/2006/relationships/hyperlink" Target="https://deneb-viz.github.i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0"/>
            <a:ext cx="12204800" cy="6858000"/>
          </a:xfrm>
          <a:prstGeom prst="rect">
            <a:avLst/>
          </a:prstGeom>
        </p:spPr>
      </p:pic>
      <p:grpSp>
        <p:nvGrpSpPr>
          <p:cNvPr id="3" name="Group 3"/>
          <p:cNvGrpSpPr>
            <a:grpSpLocks noChangeAspect="1"/>
          </p:cNvGrpSpPr>
          <p:nvPr/>
        </p:nvGrpSpPr>
        <p:grpSpPr>
          <a:xfrm>
            <a:off x="4260991" y="1448079"/>
            <a:ext cx="1315999" cy="657999"/>
            <a:chOff x="0" y="0"/>
            <a:chExt cx="6350000" cy="3175000"/>
          </a:xfrm>
        </p:grpSpPr>
        <p:sp>
          <p:nvSpPr>
            <p:cNvPr id="4" name="Freeform 4"/>
            <p:cNvSpPr/>
            <p:nvPr/>
          </p:nvSpPr>
          <p:spPr>
            <a:xfrm>
              <a:off x="0" y="0"/>
              <a:ext cx="6350000" cy="3175000"/>
            </a:xfrm>
            <a:custGeom>
              <a:avLst/>
              <a:gdLst/>
              <a:ahLst/>
              <a:cxnLst/>
              <a:rect l="l" t="t" r="r" b="b"/>
              <a:pathLst>
                <a:path w="6350000" h="3175000">
                  <a:moveTo>
                    <a:pt x="0" y="2286000"/>
                  </a:moveTo>
                  <a:lnTo>
                    <a:pt x="0" y="889000"/>
                  </a:lnTo>
                  <a:cubicBezTo>
                    <a:pt x="0" y="397510"/>
                    <a:pt x="397510" y="0"/>
                    <a:pt x="889000" y="0"/>
                  </a:cubicBezTo>
                  <a:lnTo>
                    <a:pt x="5461000" y="0"/>
                  </a:lnTo>
                  <a:cubicBezTo>
                    <a:pt x="5952490" y="0"/>
                    <a:pt x="6350000" y="397510"/>
                    <a:pt x="6350000" y="889000"/>
                  </a:cubicBezTo>
                  <a:lnTo>
                    <a:pt x="6350000" y="2286000"/>
                  </a:lnTo>
                  <a:cubicBezTo>
                    <a:pt x="6350000" y="2777490"/>
                    <a:pt x="5952490" y="3175000"/>
                    <a:pt x="5461000" y="3175000"/>
                  </a:cubicBezTo>
                  <a:lnTo>
                    <a:pt x="889000" y="3175000"/>
                  </a:lnTo>
                  <a:cubicBezTo>
                    <a:pt x="397510" y="3175000"/>
                    <a:pt x="0" y="2777490"/>
                    <a:pt x="0" y="2286000"/>
                  </a:cubicBezTo>
                  <a:close/>
                </a:path>
              </a:pathLst>
            </a:custGeom>
            <a:blipFill>
              <a:blip r:embed="rId4"/>
              <a:stretch>
                <a:fillRect t="-6250" b="-6250"/>
              </a:stretch>
            </a:blipFill>
          </p:spPr>
        </p:sp>
      </p:grpSp>
      <p:grpSp>
        <p:nvGrpSpPr>
          <p:cNvPr id="5" name="Group 5"/>
          <p:cNvGrpSpPr>
            <a:grpSpLocks noChangeAspect="1"/>
          </p:cNvGrpSpPr>
          <p:nvPr/>
        </p:nvGrpSpPr>
        <p:grpSpPr>
          <a:xfrm>
            <a:off x="6606693" y="1448078"/>
            <a:ext cx="1324317" cy="662158"/>
            <a:chOff x="0" y="0"/>
            <a:chExt cx="6350000" cy="3175000"/>
          </a:xfrm>
        </p:grpSpPr>
        <p:sp>
          <p:nvSpPr>
            <p:cNvPr id="6" name="Freeform 6"/>
            <p:cNvSpPr/>
            <p:nvPr/>
          </p:nvSpPr>
          <p:spPr>
            <a:xfrm>
              <a:off x="0" y="0"/>
              <a:ext cx="6350000" cy="3175000"/>
            </a:xfrm>
            <a:custGeom>
              <a:avLst/>
              <a:gdLst/>
              <a:ahLst/>
              <a:cxnLst/>
              <a:rect l="l" t="t" r="r" b="b"/>
              <a:pathLst>
                <a:path w="6350000" h="3175000">
                  <a:moveTo>
                    <a:pt x="0" y="2286000"/>
                  </a:moveTo>
                  <a:lnTo>
                    <a:pt x="0" y="889000"/>
                  </a:lnTo>
                  <a:cubicBezTo>
                    <a:pt x="0" y="397510"/>
                    <a:pt x="397510" y="0"/>
                    <a:pt x="889000" y="0"/>
                  </a:cubicBezTo>
                  <a:lnTo>
                    <a:pt x="5461000" y="0"/>
                  </a:lnTo>
                  <a:cubicBezTo>
                    <a:pt x="5952490" y="0"/>
                    <a:pt x="6350000" y="397510"/>
                    <a:pt x="6350000" y="889000"/>
                  </a:cubicBezTo>
                  <a:lnTo>
                    <a:pt x="6350000" y="2286000"/>
                  </a:lnTo>
                  <a:cubicBezTo>
                    <a:pt x="6350000" y="2777490"/>
                    <a:pt x="5952490" y="3175000"/>
                    <a:pt x="5461000" y="3175000"/>
                  </a:cubicBezTo>
                  <a:lnTo>
                    <a:pt x="889000" y="3175000"/>
                  </a:lnTo>
                  <a:cubicBezTo>
                    <a:pt x="397510" y="3175000"/>
                    <a:pt x="0" y="2777490"/>
                    <a:pt x="0" y="2286000"/>
                  </a:cubicBezTo>
                  <a:close/>
                </a:path>
              </a:pathLst>
            </a:custGeom>
            <a:blipFill>
              <a:blip r:embed="rId4"/>
              <a:stretch>
                <a:fillRect l="-33151" t="-49795"/>
              </a:stretch>
            </a:blipFill>
          </p:spPr>
        </p:sp>
      </p:grpSp>
      <p:pic>
        <p:nvPicPr>
          <p:cNvPr id="7" name="Picture 7"/>
          <p:cNvPicPr>
            <a:picLocks noChangeAspect="1"/>
          </p:cNvPicPr>
          <p:nvPr/>
        </p:nvPicPr>
        <p:blipFill>
          <a:blip r:embed="rId5"/>
          <a:srcRect/>
          <a:stretch>
            <a:fillRect/>
          </a:stretch>
        </p:blipFill>
        <p:spPr>
          <a:xfrm>
            <a:off x="9164466" y="227274"/>
            <a:ext cx="2749093" cy="495982"/>
          </a:xfrm>
          <a:prstGeom prst="rect">
            <a:avLst/>
          </a:prstGeom>
        </p:spPr>
      </p:pic>
      <p:grpSp>
        <p:nvGrpSpPr>
          <p:cNvPr id="8" name="Group 8"/>
          <p:cNvGrpSpPr/>
          <p:nvPr/>
        </p:nvGrpSpPr>
        <p:grpSpPr>
          <a:xfrm>
            <a:off x="4442383" y="1448078"/>
            <a:ext cx="3280830" cy="662158"/>
            <a:chOff x="0" y="0"/>
            <a:chExt cx="6561660" cy="1324317"/>
          </a:xfrm>
        </p:grpSpPr>
        <p:pic>
          <p:nvPicPr>
            <p:cNvPr id="9" name="Picture 9"/>
            <p:cNvPicPr>
              <a:picLocks noChangeAspect="1"/>
            </p:cNvPicPr>
            <p:nvPr/>
          </p:nvPicPr>
          <p:blipFill>
            <a:blip r:embed="rId4"/>
            <a:srcRect l="15870" t="44416" r="2317" b="26228"/>
            <a:stretch>
              <a:fillRect/>
            </a:stretch>
          </p:blipFill>
          <p:spPr>
            <a:xfrm>
              <a:off x="0" y="0"/>
              <a:ext cx="6561660" cy="1324317"/>
            </a:xfrm>
            <a:prstGeom prst="rect">
              <a:avLst/>
            </a:prstGeom>
          </p:spPr>
        </p:pic>
      </p:grpSp>
      <p:sp>
        <p:nvSpPr>
          <p:cNvPr id="10" name="TextBox 10"/>
          <p:cNvSpPr txBox="1"/>
          <p:nvPr/>
        </p:nvSpPr>
        <p:spPr>
          <a:xfrm>
            <a:off x="4698844" y="1586578"/>
            <a:ext cx="2794312" cy="337015"/>
          </a:xfrm>
          <a:prstGeom prst="rect">
            <a:avLst/>
          </a:prstGeom>
        </p:spPr>
        <p:txBody>
          <a:bodyPr lIns="0" tIns="0" rIns="0" bIns="0" rtlCol="0" anchor="t">
            <a:spAutoFit/>
          </a:bodyPr>
          <a:lstStyle/>
          <a:p>
            <a:pPr algn="ctr">
              <a:lnSpc>
                <a:spcPts val="2800"/>
              </a:lnSpc>
            </a:pPr>
            <a:r>
              <a:rPr lang="en-US" sz="2000" spc="100" dirty="0">
                <a:solidFill>
                  <a:srgbClr val="FFFFFF"/>
                </a:solidFill>
                <a:latin typeface="Montserrat Extra-Bold"/>
              </a:rPr>
              <a:t>STRUCTURED COURSE</a:t>
            </a:r>
          </a:p>
        </p:txBody>
      </p:sp>
      <p:sp>
        <p:nvSpPr>
          <p:cNvPr id="11" name="TextBox 11"/>
          <p:cNvSpPr txBox="1"/>
          <p:nvPr/>
        </p:nvSpPr>
        <p:spPr>
          <a:xfrm>
            <a:off x="0" y="2743200"/>
            <a:ext cx="12192000" cy="769441"/>
          </a:xfrm>
          <a:prstGeom prst="rect">
            <a:avLst/>
          </a:prstGeom>
        </p:spPr>
        <p:txBody>
          <a:bodyPr wrap="square" lIns="0" tIns="0" rIns="0" bIns="0" rtlCol="0" anchor="t">
            <a:spAutoFit/>
          </a:bodyPr>
          <a:lstStyle/>
          <a:p>
            <a:pPr algn="ctr">
              <a:lnSpc>
                <a:spcPts val="6009"/>
              </a:lnSpc>
            </a:pPr>
            <a:r>
              <a:rPr lang="en-US" sz="5400" spc="-205" dirty="0">
                <a:solidFill>
                  <a:srgbClr val="FFFFFF"/>
                </a:solidFill>
                <a:latin typeface="Montserrat Semi-Bold Bold"/>
              </a:rPr>
              <a:t>An Introduction to Deneb</a:t>
            </a:r>
          </a:p>
        </p:txBody>
      </p:sp>
      <p:sp>
        <p:nvSpPr>
          <p:cNvPr id="12" name="TextBox 12"/>
          <p:cNvSpPr txBox="1"/>
          <p:nvPr/>
        </p:nvSpPr>
        <p:spPr>
          <a:xfrm>
            <a:off x="0" y="3321050"/>
            <a:ext cx="12204800" cy="1740413"/>
          </a:xfrm>
          <a:prstGeom prst="rect">
            <a:avLst/>
          </a:prstGeom>
        </p:spPr>
        <p:txBody>
          <a:bodyPr wrap="square" lIns="0" tIns="0" rIns="0" bIns="0" rtlCol="0" anchor="t">
            <a:spAutoFit/>
          </a:bodyPr>
          <a:lstStyle/>
          <a:p>
            <a:pPr algn="ctr">
              <a:lnSpc>
                <a:spcPts val="7010"/>
              </a:lnSpc>
            </a:pPr>
            <a:r>
              <a:rPr lang="en-US" sz="4000" spc="125" dirty="0">
                <a:solidFill>
                  <a:srgbClr val="FFFFFF"/>
                </a:solidFill>
                <a:latin typeface="Montserrat Light" panose="00000400000000000000" pitchFamily="2" charset="0"/>
              </a:rPr>
              <a:t>Declarative Visualization in Power BI</a:t>
            </a:r>
          </a:p>
          <a:p>
            <a:pPr algn="ctr">
              <a:lnSpc>
                <a:spcPts val="7010"/>
              </a:lnSpc>
            </a:pPr>
            <a:endParaRPr lang="en-US" sz="5007" spc="125" dirty="0">
              <a:solidFill>
                <a:srgbClr val="FFFFFF"/>
              </a:solidFill>
              <a:latin typeface="Montserrat Semi-Bold Bold"/>
            </a:endParaRPr>
          </a:p>
        </p:txBody>
      </p:sp>
      <p:sp>
        <p:nvSpPr>
          <p:cNvPr id="13" name="TextBox 13"/>
          <p:cNvSpPr txBox="1"/>
          <p:nvPr/>
        </p:nvSpPr>
        <p:spPr>
          <a:xfrm>
            <a:off x="4405833" y="4482822"/>
            <a:ext cx="3380335" cy="392223"/>
          </a:xfrm>
          <a:prstGeom prst="rect">
            <a:avLst/>
          </a:prstGeom>
        </p:spPr>
        <p:txBody>
          <a:bodyPr lIns="0" tIns="0" rIns="0" bIns="0" rtlCol="0" anchor="t">
            <a:spAutoFit/>
          </a:bodyPr>
          <a:lstStyle/>
          <a:p>
            <a:pPr algn="ctr">
              <a:lnSpc>
                <a:spcPts val="3199"/>
              </a:lnSpc>
            </a:pPr>
            <a:r>
              <a:rPr lang="en-US" sz="2666" spc="53" dirty="0">
                <a:solidFill>
                  <a:srgbClr val="188FFF"/>
                </a:solidFill>
                <a:latin typeface="Montserrat Bold"/>
              </a:rPr>
              <a:t>with Greg Philps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2319"/>
            <a:ext cx="8229600" cy="529760"/>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The Deneb Interface (5/6)</a:t>
            </a:r>
          </a:p>
        </p:txBody>
      </p:sp>
      <p:sp>
        <p:nvSpPr>
          <p:cNvPr id="7" name="TextBox 7"/>
          <p:cNvSpPr txBox="1"/>
          <p:nvPr/>
        </p:nvSpPr>
        <p:spPr>
          <a:xfrm>
            <a:off x="917140" y="6238288"/>
            <a:ext cx="11004969" cy="368306"/>
          </a:xfrm>
          <a:prstGeom prst="rect">
            <a:avLst/>
          </a:prstGeom>
        </p:spPr>
        <p:txBody>
          <a:bodyPr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
        <p:nvSpPr>
          <p:cNvPr id="11" name="TextBox 4">
            <a:extLst>
              <a:ext uri="{FF2B5EF4-FFF2-40B4-BE49-F238E27FC236}">
                <a16:creationId xmlns:a16="http://schemas.microsoft.com/office/drawing/2014/main" id="{7E2088C0-8CA9-BE59-6D74-B9250297E792}"/>
              </a:ext>
            </a:extLst>
          </p:cNvPr>
          <p:cNvSpPr txBox="1"/>
          <p:nvPr/>
        </p:nvSpPr>
        <p:spPr>
          <a:xfrm>
            <a:off x="457200" y="1371600"/>
            <a:ext cx="2286000" cy="1008866"/>
          </a:xfrm>
          <a:prstGeom prst="rect">
            <a:avLst/>
          </a:prstGeom>
        </p:spPr>
        <p:txBody>
          <a:bodyPr wrap="square" lIns="0" tIns="0" rIns="0" bIns="0" rtlCol="0" anchor="t" anchorCtr="0">
            <a:spAutoFit/>
          </a:bodyPr>
          <a:lstStyle/>
          <a:p>
            <a:pPr>
              <a:lnSpc>
                <a:spcPts val="4143"/>
              </a:lnSpc>
            </a:pPr>
            <a:r>
              <a:rPr lang="en-US" sz="2400" spc="385" dirty="0">
                <a:solidFill>
                  <a:srgbClr val="01104F"/>
                </a:solidFill>
                <a:latin typeface="Montserrat" panose="00000500000000000000" pitchFamily="2" charset="0"/>
              </a:rPr>
              <a:t>Preview Area</a:t>
            </a:r>
          </a:p>
        </p:txBody>
      </p:sp>
      <p:pic>
        <p:nvPicPr>
          <p:cNvPr id="5" name="Picture 4" descr="Chart&#10;&#10;Description automatically generated">
            <a:extLst>
              <a:ext uri="{FF2B5EF4-FFF2-40B4-BE49-F238E27FC236}">
                <a16:creationId xmlns:a16="http://schemas.microsoft.com/office/drawing/2014/main" id="{898DBCA3-210E-FD37-0700-859DF99DEA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914401"/>
            <a:ext cx="8792592" cy="484921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53893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2319"/>
            <a:ext cx="8229600" cy="529760"/>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The Deneb Interface (6/6)</a:t>
            </a:r>
          </a:p>
        </p:txBody>
      </p:sp>
      <p:sp>
        <p:nvSpPr>
          <p:cNvPr id="7" name="TextBox 7"/>
          <p:cNvSpPr txBox="1"/>
          <p:nvPr/>
        </p:nvSpPr>
        <p:spPr>
          <a:xfrm>
            <a:off x="917140" y="6238288"/>
            <a:ext cx="11004969" cy="368306"/>
          </a:xfrm>
          <a:prstGeom prst="rect">
            <a:avLst/>
          </a:prstGeom>
        </p:spPr>
        <p:txBody>
          <a:bodyPr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
        <p:nvSpPr>
          <p:cNvPr id="11" name="TextBox 4">
            <a:extLst>
              <a:ext uri="{FF2B5EF4-FFF2-40B4-BE49-F238E27FC236}">
                <a16:creationId xmlns:a16="http://schemas.microsoft.com/office/drawing/2014/main" id="{7E2088C0-8CA9-BE59-6D74-B9250297E792}"/>
              </a:ext>
            </a:extLst>
          </p:cNvPr>
          <p:cNvSpPr txBox="1"/>
          <p:nvPr/>
        </p:nvSpPr>
        <p:spPr>
          <a:xfrm>
            <a:off x="457200" y="1371600"/>
            <a:ext cx="2768444" cy="1008866"/>
          </a:xfrm>
          <a:prstGeom prst="rect">
            <a:avLst/>
          </a:prstGeom>
        </p:spPr>
        <p:txBody>
          <a:bodyPr wrap="square" lIns="0" tIns="0" rIns="0" bIns="0" rtlCol="0" anchor="t" anchorCtr="0">
            <a:spAutoFit/>
          </a:bodyPr>
          <a:lstStyle/>
          <a:p>
            <a:pPr>
              <a:lnSpc>
                <a:spcPts val="4143"/>
              </a:lnSpc>
            </a:pPr>
            <a:r>
              <a:rPr lang="en-US" sz="2400" spc="385" dirty="0">
                <a:solidFill>
                  <a:srgbClr val="01104F"/>
                </a:solidFill>
                <a:latin typeface="Montserrat" panose="00000500000000000000" pitchFamily="2" charset="0"/>
              </a:rPr>
              <a:t>Properties Pane</a:t>
            </a:r>
          </a:p>
        </p:txBody>
      </p:sp>
      <p:pic>
        <p:nvPicPr>
          <p:cNvPr id="5" name="Picture 4" descr="Graphical user interface, application&#10;&#10;Description automatically generated">
            <a:extLst>
              <a:ext uri="{FF2B5EF4-FFF2-40B4-BE49-F238E27FC236}">
                <a16:creationId xmlns:a16="http://schemas.microsoft.com/office/drawing/2014/main" id="{38110B97-051E-878E-EA91-BDAE79223A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914400"/>
            <a:ext cx="7444318" cy="525736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8755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2319"/>
            <a:ext cx="8229600" cy="529760"/>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D/VL Code Blocks – Simple</a:t>
            </a:r>
          </a:p>
        </p:txBody>
      </p:sp>
      <p:sp>
        <p:nvSpPr>
          <p:cNvPr id="6" name="TextBox 6"/>
          <p:cNvSpPr txBox="1"/>
          <p:nvPr/>
        </p:nvSpPr>
        <p:spPr>
          <a:xfrm>
            <a:off x="457200" y="1005840"/>
            <a:ext cx="5729416" cy="5170518"/>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US" sz="2000" spc="46" dirty="0">
                <a:solidFill>
                  <a:srgbClr val="244357"/>
                </a:solidFill>
                <a:latin typeface="Montserrat"/>
              </a:rPr>
              <a:t>Data block</a:t>
            </a:r>
          </a:p>
          <a:p>
            <a:pPr marL="800100" lvl="1" indent="-342900">
              <a:lnSpc>
                <a:spcPts val="2706"/>
              </a:lnSpc>
              <a:buFont typeface="Arial" panose="020B0604020202020204" pitchFamily="34" charset="0"/>
              <a:buChar char="•"/>
            </a:pPr>
            <a:r>
              <a:rPr lang="en-US" sz="2000" spc="46" dirty="0">
                <a:solidFill>
                  <a:srgbClr val="244357"/>
                </a:solidFill>
                <a:latin typeface="Montserrat"/>
              </a:rPr>
              <a:t>In Deneb in Power BI, will always be “dataset”</a:t>
            </a:r>
          </a:p>
          <a:p>
            <a:pPr marL="342900" indent="-342900">
              <a:lnSpc>
                <a:spcPts val="2706"/>
              </a:lnSpc>
              <a:buFont typeface="Arial" panose="020B0604020202020204" pitchFamily="34" charset="0"/>
              <a:buChar char="•"/>
            </a:pPr>
            <a:r>
              <a:rPr lang="en-US" sz="2000" spc="46" dirty="0">
                <a:solidFill>
                  <a:srgbClr val="244357"/>
                </a:solidFill>
                <a:latin typeface="Montserrat"/>
              </a:rPr>
              <a:t>Mark block</a:t>
            </a:r>
          </a:p>
          <a:p>
            <a:pPr marL="800100" lvl="1" indent="-342900">
              <a:lnSpc>
                <a:spcPts val="2706"/>
              </a:lnSpc>
              <a:buFont typeface="Arial" panose="020B0604020202020204" pitchFamily="34" charset="0"/>
              <a:buChar char="•"/>
            </a:pPr>
            <a:r>
              <a:rPr lang="en-US" sz="2000" spc="46" dirty="0">
                <a:solidFill>
                  <a:srgbClr val="244357"/>
                </a:solidFill>
                <a:latin typeface="Montserrat"/>
              </a:rPr>
              <a:t>bar, arc, line, area, circle, point, text, etc.</a:t>
            </a:r>
          </a:p>
          <a:p>
            <a:pPr marL="800100" lvl="1" indent="-342900">
              <a:lnSpc>
                <a:spcPts val="2706"/>
              </a:lnSpc>
              <a:buFont typeface="Arial" panose="020B0604020202020204" pitchFamily="34" charset="0"/>
              <a:buChar char="•"/>
            </a:pPr>
            <a:r>
              <a:rPr lang="en-US" sz="2000" spc="46" dirty="0">
                <a:solidFill>
                  <a:srgbClr val="244357"/>
                </a:solidFill>
                <a:latin typeface="Montserrat"/>
              </a:rPr>
              <a:t>rule, </a:t>
            </a:r>
            <a:r>
              <a:rPr lang="en-US" sz="2000" spc="46" dirty="0" err="1">
                <a:solidFill>
                  <a:srgbClr val="244357"/>
                </a:solidFill>
                <a:latin typeface="Montserrat"/>
              </a:rPr>
              <a:t>rect</a:t>
            </a:r>
            <a:r>
              <a:rPr lang="en-US" sz="2000" spc="46" dirty="0">
                <a:solidFill>
                  <a:srgbClr val="244357"/>
                </a:solidFill>
                <a:latin typeface="Montserrat"/>
              </a:rPr>
              <a:t>, square, tick, trail, etc.</a:t>
            </a:r>
          </a:p>
          <a:p>
            <a:pPr marL="800100" lvl="1" indent="-342900">
              <a:lnSpc>
                <a:spcPts val="2706"/>
              </a:lnSpc>
              <a:buFont typeface="Arial" panose="020B0604020202020204" pitchFamily="34" charset="0"/>
              <a:buChar char="•"/>
            </a:pPr>
            <a:r>
              <a:rPr lang="en-US" sz="2000" spc="46" dirty="0">
                <a:solidFill>
                  <a:srgbClr val="244357"/>
                </a:solidFill>
                <a:latin typeface="Montserrat"/>
              </a:rPr>
              <a:t>Others (error band, box plot, etc.)</a:t>
            </a:r>
          </a:p>
          <a:p>
            <a:pPr marL="342900" indent="-342900">
              <a:lnSpc>
                <a:spcPts val="2706"/>
              </a:lnSpc>
              <a:buFont typeface="Arial" panose="020B0604020202020204" pitchFamily="34" charset="0"/>
              <a:buChar char="•"/>
            </a:pPr>
            <a:r>
              <a:rPr lang="en-US" sz="2000" spc="46" dirty="0">
                <a:solidFill>
                  <a:srgbClr val="244357"/>
                </a:solidFill>
                <a:latin typeface="Montserrat"/>
              </a:rPr>
              <a:t>Encoding block</a:t>
            </a:r>
          </a:p>
          <a:p>
            <a:pPr marL="800100" lvl="1" indent="-342900">
              <a:lnSpc>
                <a:spcPts val="2706"/>
              </a:lnSpc>
              <a:buFont typeface="Arial" panose="020B0604020202020204" pitchFamily="34" charset="0"/>
              <a:buChar char="•"/>
            </a:pPr>
            <a:r>
              <a:rPr lang="en-US" sz="2000" spc="46" dirty="0">
                <a:solidFill>
                  <a:srgbClr val="244357"/>
                </a:solidFill>
                <a:latin typeface="Montserrat"/>
              </a:rPr>
              <a:t>How DATA is mapped (or encoded) to MARKs</a:t>
            </a:r>
          </a:p>
          <a:p>
            <a:pPr marL="1257300" lvl="2" indent="-342900">
              <a:lnSpc>
                <a:spcPts val="2706"/>
              </a:lnSpc>
              <a:buFont typeface="Arial" panose="020B0604020202020204" pitchFamily="34" charset="0"/>
              <a:buChar char="•"/>
            </a:pPr>
            <a:r>
              <a:rPr lang="en-US" sz="2000" spc="46" dirty="0">
                <a:solidFill>
                  <a:srgbClr val="244357"/>
                </a:solidFill>
                <a:latin typeface="Montserrat"/>
              </a:rPr>
              <a:t>e.g., create a Y “binding” for each Country)</a:t>
            </a:r>
          </a:p>
          <a:p>
            <a:pPr marL="800100" lvl="1" indent="-342900">
              <a:lnSpc>
                <a:spcPts val="2706"/>
              </a:lnSpc>
              <a:buFont typeface="Arial" panose="020B0604020202020204" pitchFamily="34" charset="0"/>
              <a:buChar char="•"/>
            </a:pPr>
            <a:r>
              <a:rPr lang="en-US" sz="2000" spc="46" dirty="0">
                <a:solidFill>
                  <a:srgbClr val="244357"/>
                </a:solidFill>
                <a:latin typeface="Montserrat"/>
              </a:rPr>
              <a:t>Colour, sorting, text, etc.</a:t>
            </a:r>
          </a:p>
          <a:p>
            <a:pPr marL="342900" indent="-342900">
              <a:lnSpc>
                <a:spcPts val="2706"/>
              </a:lnSpc>
              <a:buFont typeface="Arial" panose="020B0604020202020204" pitchFamily="34" charset="0"/>
              <a:buChar char="•"/>
            </a:pPr>
            <a:endParaRPr lang="en-US" sz="2000" spc="46" dirty="0">
              <a:solidFill>
                <a:srgbClr val="244357"/>
              </a:solidFill>
              <a:latin typeface="Montserrat"/>
            </a:endParaRPr>
          </a:p>
        </p:txBody>
      </p:sp>
      <p:sp>
        <p:nvSpPr>
          <p:cNvPr id="7" name="TextBox 7"/>
          <p:cNvSpPr txBox="1"/>
          <p:nvPr/>
        </p:nvSpPr>
        <p:spPr>
          <a:xfrm>
            <a:off x="6361043" y="6238287"/>
            <a:ext cx="5561066"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pic>
        <p:nvPicPr>
          <p:cNvPr id="9" name="Picture 8">
            <a:extLst>
              <a:ext uri="{FF2B5EF4-FFF2-40B4-BE49-F238E27FC236}">
                <a16:creationId xmlns:a16="http://schemas.microsoft.com/office/drawing/2014/main" id="{3D348BCE-C1C0-8D66-B810-A6752070B79D}"/>
              </a:ext>
            </a:extLst>
          </p:cNvPr>
          <p:cNvPicPr>
            <a:picLocks noChangeAspect="1"/>
          </p:cNvPicPr>
          <p:nvPr/>
        </p:nvPicPr>
        <p:blipFill>
          <a:blip r:embed="rId5"/>
          <a:stretch>
            <a:fillRect/>
          </a:stretch>
        </p:blipFill>
        <p:spPr>
          <a:xfrm>
            <a:off x="6400800" y="1005840"/>
            <a:ext cx="5439330" cy="4994736"/>
          </a:xfrm>
          <a:prstGeom prst="rect">
            <a:avLst/>
          </a:prstGeom>
          <a:effectLst>
            <a:glow rad="63500">
              <a:schemeClr val="tx1">
                <a:alpha val="40000"/>
              </a:schemeClr>
            </a:glow>
          </a:effectLst>
        </p:spPr>
      </p:pic>
    </p:spTree>
    <p:extLst>
      <p:ext uri="{BB962C8B-B14F-4D97-AF65-F5344CB8AC3E}">
        <p14:creationId xmlns:p14="http://schemas.microsoft.com/office/powerpoint/2010/main" val="78770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2319"/>
            <a:ext cx="8229600" cy="529760"/>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D/VL Code Blocks – Advanced</a:t>
            </a:r>
          </a:p>
        </p:txBody>
      </p:sp>
      <p:sp>
        <p:nvSpPr>
          <p:cNvPr id="6" name="TextBox 6"/>
          <p:cNvSpPr txBox="1"/>
          <p:nvPr/>
        </p:nvSpPr>
        <p:spPr>
          <a:xfrm>
            <a:off x="457200" y="1005840"/>
            <a:ext cx="6191487" cy="5164234"/>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US" sz="2000" spc="46" dirty="0">
                <a:solidFill>
                  <a:srgbClr val="244357"/>
                </a:solidFill>
                <a:latin typeface="Montserrat"/>
              </a:rPr>
              <a:t>Transform block</a:t>
            </a:r>
          </a:p>
          <a:p>
            <a:pPr marL="800100" lvl="1" indent="-342900">
              <a:lnSpc>
                <a:spcPts val="2706"/>
              </a:lnSpc>
              <a:buFont typeface="Arial" panose="020B0604020202020204" pitchFamily="34" charset="0"/>
              <a:buChar char="•"/>
            </a:pPr>
            <a:r>
              <a:rPr lang="en-US" spc="46" dirty="0">
                <a:solidFill>
                  <a:srgbClr val="244357"/>
                </a:solidFill>
                <a:latin typeface="Montserrat"/>
              </a:rPr>
              <a:t>Extend the dataset with new fields</a:t>
            </a:r>
          </a:p>
          <a:p>
            <a:pPr marL="800100" lvl="1" indent="-342900">
              <a:lnSpc>
                <a:spcPts val="2706"/>
              </a:lnSpc>
              <a:buFont typeface="Arial" panose="020B0604020202020204" pitchFamily="34" charset="0"/>
              <a:buChar char="•"/>
            </a:pPr>
            <a:r>
              <a:rPr lang="en-US" spc="46" dirty="0">
                <a:solidFill>
                  <a:srgbClr val="244357"/>
                </a:solidFill>
                <a:latin typeface="Montserrat"/>
              </a:rPr>
              <a:t>Can be thought of as a “calculated column” for a visual</a:t>
            </a:r>
          </a:p>
          <a:p>
            <a:pPr marL="342900" indent="-342900">
              <a:lnSpc>
                <a:spcPts val="2706"/>
              </a:lnSpc>
              <a:buFont typeface="Arial" panose="020B0604020202020204" pitchFamily="34" charset="0"/>
              <a:buChar char="•"/>
            </a:pPr>
            <a:r>
              <a:rPr lang="en-US" sz="2000" spc="46" dirty="0">
                <a:solidFill>
                  <a:srgbClr val="244357"/>
                </a:solidFill>
                <a:latin typeface="Montserrat"/>
              </a:rPr>
              <a:t>Parameter block</a:t>
            </a:r>
          </a:p>
          <a:p>
            <a:pPr marL="800100" lvl="1" indent="-342900">
              <a:lnSpc>
                <a:spcPts val="2706"/>
              </a:lnSpc>
              <a:buFont typeface="Arial" panose="020B0604020202020204" pitchFamily="34" charset="0"/>
              <a:buChar char="•"/>
            </a:pPr>
            <a:r>
              <a:rPr lang="en-US" spc="46" dirty="0">
                <a:solidFill>
                  <a:srgbClr val="244357"/>
                </a:solidFill>
                <a:latin typeface="Montserrat"/>
              </a:rPr>
              <a:t>Enhance the visual with new calculations</a:t>
            </a:r>
          </a:p>
          <a:p>
            <a:pPr marL="342900" indent="-342900">
              <a:lnSpc>
                <a:spcPts val="2706"/>
              </a:lnSpc>
              <a:buFont typeface="Arial" panose="020B0604020202020204" pitchFamily="34" charset="0"/>
              <a:buChar char="•"/>
            </a:pPr>
            <a:r>
              <a:rPr lang="en-US" sz="2000" spc="46" dirty="0">
                <a:solidFill>
                  <a:srgbClr val="244357"/>
                </a:solidFill>
                <a:latin typeface="Montserrat"/>
              </a:rPr>
              <a:t>Tooltip block</a:t>
            </a:r>
          </a:p>
          <a:p>
            <a:pPr marL="800100" lvl="1" indent="-342900">
              <a:lnSpc>
                <a:spcPts val="2706"/>
              </a:lnSpc>
              <a:buFont typeface="Arial" panose="020B0604020202020204" pitchFamily="34" charset="0"/>
              <a:buChar char="•"/>
            </a:pPr>
            <a:r>
              <a:rPr lang="en-US" spc="46" dirty="0">
                <a:solidFill>
                  <a:srgbClr val="244357"/>
                </a:solidFill>
                <a:latin typeface="Montserrat"/>
              </a:rPr>
              <a:t>Extend the visual with custom tooltips</a:t>
            </a:r>
          </a:p>
          <a:p>
            <a:pPr marL="800100" lvl="1" indent="-342900">
              <a:lnSpc>
                <a:spcPts val="2706"/>
              </a:lnSpc>
              <a:buFont typeface="Arial" panose="020B0604020202020204" pitchFamily="34" charset="0"/>
              <a:buChar char="•"/>
            </a:pPr>
            <a:r>
              <a:rPr lang="en-US" spc="46" dirty="0">
                <a:solidFill>
                  <a:srgbClr val="244357"/>
                </a:solidFill>
                <a:latin typeface="Montserrat"/>
              </a:rPr>
              <a:t>Can use D3 or Power BI formatting</a:t>
            </a:r>
          </a:p>
          <a:p>
            <a:pPr marL="342900" indent="-342900">
              <a:lnSpc>
                <a:spcPts val="2706"/>
              </a:lnSpc>
              <a:buFont typeface="Arial" panose="020B0604020202020204" pitchFamily="34" charset="0"/>
              <a:buChar char="•"/>
            </a:pPr>
            <a:r>
              <a:rPr lang="en-US" sz="2000" spc="46" dirty="0">
                <a:solidFill>
                  <a:srgbClr val="244357"/>
                </a:solidFill>
                <a:latin typeface="Montserrat"/>
              </a:rPr>
              <a:t>Opacity block</a:t>
            </a:r>
          </a:p>
          <a:p>
            <a:pPr marL="800100" lvl="1" indent="-342900">
              <a:lnSpc>
                <a:spcPts val="2706"/>
              </a:lnSpc>
              <a:buFont typeface="Arial" panose="020B0604020202020204" pitchFamily="34" charset="0"/>
              <a:buChar char="•"/>
            </a:pPr>
            <a:r>
              <a:rPr lang="en-US" spc="46" dirty="0">
                <a:solidFill>
                  <a:srgbClr val="244357"/>
                </a:solidFill>
                <a:latin typeface="Montserrat"/>
              </a:rPr>
              <a:t>Extend the Deneb visual to display cross-filtering in the same manner as Power BI</a:t>
            </a:r>
          </a:p>
          <a:p>
            <a:pPr marL="342900" indent="-342900">
              <a:lnSpc>
                <a:spcPts val="2706"/>
              </a:lnSpc>
              <a:buFont typeface="Arial" panose="020B0604020202020204" pitchFamily="34" charset="0"/>
              <a:buChar char="•"/>
            </a:pPr>
            <a:r>
              <a:rPr lang="en-US" sz="2000" spc="46" dirty="0">
                <a:solidFill>
                  <a:srgbClr val="244357"/>
                </a:solidFill>
                <a:latin typeface="Montserrat"/>
              </a:rPr>
              <a:t>Expressions</a:t>
            </a:r>
          </a:p>
          <a:p>
            <a:pPr marL="800100" lvl="1" indent="-342900">
              <a:lnSpc>
                <a:spcPts val="2706"/>
              </a:lnSpc>
              <a:buFont typeface="Arial" panose="020B0604020202020204" pitchFamily="34" charset="0"/>
              <a:buChar char="•"/>
            </a:pPr>
            <a:r>
              <a:rPr lang="en-US" spc="46" dirty="0">
                <a:solidFill>
                  <a:srgbClr val="244357"/>
                </a:solidFill>
                <a:latin typeface="Montserrat"/>
              </a:rPr>
              <a:t>Extend the visual with dynamic values instead of static fields</a:t>
            </a:r>
          </a:p>
        </p:txBody>
      </p:sp>
      <p:sp>
        <p:nvSpPr>
          <p:cNvPr id="7" name="TextBox 7"/>
          <p:cNvSpPr txBox="1"/>
          <p:nvPr/>
        </p:nvSpPr>
        <p:spPr>
          <a:xfrm>
            <a:off x="7046905" y="6238287"/>
            <a:ext cx="4875204"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A0E03EF4-5CF6-D09C-A30B-D6D82001EC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2320" y="1005841"/>
            <a:ext cx="4782710" cy="519935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6024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4307"/>
            <a:ext cx="8229600" cy="525785"/>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View Composition</a:t>
            </a:r>
          </a:p>
        </p:txBody>
      </p:sp>
      <p:sp>
        <p:nvSpPr>
          <p:cNvPr id="6" name="TextBox 6"/>
          <p:cNvSpPr txBox="1"/>
          <p:nvPr/>
        </p:nvSpPr>
        <p:spPr>
          <a:xfrm>
            <a:off x="457200" y="1371600"/>
            <a:ext cx="11274552" cy="5170518"/>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US" sz="2000" spc="46" dirty="0">
                <a:solidFill>
                  <a:srgbClr val="244357"/>
                </a:solidFill>
                <a:latin typeface="Montserrat"/>
              </a:rPr>
              <a:t>Layering</a:t>
            </a:r>
          </a:p>
          <a:p>
            <a:pPr marL="800100" lvl="1" indent="-342900">
              <a:lnSpc>
                <a:spcPts val="2706"/>
              </a:lnSpc>
              <a:buFont typeface="Arial" panose="020B0604020202020204" pitchFamily="34" charset="0"/>
              <a:buChar char="•"/>
            </a:pPr>
            <a:r>
              <a:rPr lang="en-US" spc="46" dirty="0">
                <a:solidFill>
                  <a:srgbClr val="244357"/>
                </a:solidFill>
                <a:latin typeface="Montserrat"/>
              </a:rPr>
              <a:t>Overlapping visuals that use the same set of axes (LAYER)</a:t>
            </a:r>
          </a:p>
          <a:p>
            <a:pPr marL="800100" lvl="1" indent="-342900">
              <a:lnSpc>
                <a:spcPts val="2706"/>
              </a:lnSpc>
              <a:buFont typeface="Arial" panose="020B0604020202020204" pitchFamily="34" charset="0"/>
              <a:buChar char="•"/>
            </a:pPr>
            <a:r>
              <a:rPr lang="en-US" spc="46" dirty="0">
                <a:solidFill>
                  <a:srgbClr val="244357"/>
                </a:solidFill>
                <a:latin typeface="Montserrat"/>
              </a:rPr>
              <a:t>Vega-Lite takes care of exact alignment, in contrast to manually-layered Power BI visuals</a:t>
            </a:r>
          </a:p>
          <a:p>
            <a:pPr marL="342900" indent="-342900">
              <a:lnSpc>
                <a:spcPts val="2706"/>
              </a:lnSpc>
              <a:buFont typeface="Arial" panose="020B0604020202020204" pitchFamily="34" charset="0"/>
              <a:buChar char="•"/>
            </a:pPr>
            <a:r>
              <a:rPr lang="en-US" sz="2000" spc="46" dirty="0">
                <a:solidFill>
                  <a:srgbClr val="244357"/>
                </a:solidFill>
                <a:latin typeface="Montserrat"/>
              </a:rPr>
              <a:t>Concatenation</a:t>
            </a:r>
          </a:p>
          <a:p>
            <a:pPr marL="800100" lvl="1" indent="-342900">
              <a:lnSpc>
                <a:spcPts val="2706"/>
              </a:lnSpc>
              <a:buFont typeface="Arial" panose="020B0604020202020204" pitchFamily="34" charset="0"/>
              <a:buChar char="•"/>
            </a:pPr>
            <a:r>
              <a:rPr lang="en-US" spc="46" dirty="0">
                <a:solidFill>
                  <a:srgbClr val="244357"/>
                </a:solidFill>
                <a:latin typeface="Montserrat"/>
              </a:rPr>
              <a:t>Visuals can be concatenated vertically (VCONCAT)</a:t>
            </a:r>
          </a:p>
          <a:p>
            <a:pPr marL="800100" lvl="1" indent="-342900">
              <a:lnSpc>
                <a:spcPts val="2706"/>
              </a:lnSpc>
              <a:buFont typeface="Arial" panose="020B0604020202020204" pitchFamily="34" charset="0"/>
              <a:buChar char="•"/>
            </a:pPr>
            <a:r>
              <a:rPr lang="en-US" spc="46" dirty="0">
                <a:solidFill>
                  <a:srgbClr val="244357"/>
                </a:solidFill>
                <a:latin typeface="Montserrat"/>
              </a:rPr>
              <a:t>Visuals can be concatenated horizontally either specifically oriented (HCONCAT) or can wrap to the available space (CONCAT)</a:t>
            </a:r>
          </a:p>
          <a:p>
            <a:pPr marL="342900" indent="-342900">
              <a:lnSpc>
                <a:spcPts val="2706"/>
              </a:lnSpc>
              <a:buFont typeface="Arial" panose="020B0604020202020204" pitchFamily="34" charset="0"/>
              <a:buChar char="•"/>
            </a:pPr>
            <a:r>
              <a:rPr lang="en-US" sz="2000" spc="46" dirty="0">
                <a:solidFill>
                  <a:srgbClr val="244357"/>
                </a:solidFill>
                <a:latin typeface="Montserrat"/>
              </a:rPr>
              <a:t>Faceting</a:t>
            </a:r>
          </a:p>
          <a:p>
            <a:pPr marL="800100" lvl="1" indent="-342900">
              <a:lnSpc>
                <a:spcPts val="2706"/>
              </a:lnSpc>
              <a:buFont typeface="Arial" panose="020B0604020202020204" pitchFamily="34" charset="0"/>
              <a:buChar char="•"/>
            </a:pPr>
            <a:r>
              <a:rPr lang="en-US" spc="46" dirty="0">
                <a:solidFill>
                  <a:srgbClr val="244357"/>
                </a:solidFill>
                <a:latin typeface="Montserrat"/>
              </a:rPr>
              <a:t>A series of similar visuals, each presenting a subset of the data (FACET)</a:t>
            </a:r>
          </a:p>
          <a:p>
            <a:pPr marL="800100" lvl="1" indent="-342900">
              <a:lnSpc>
                <a:spcPts val="2706"/>
              </a:lnSpc>
              <a:buFont typeface="Arial" panose="020B0604020202020204" pitchFamily="34" charset="0"/>
              <a:buChar char="•"/>
            </a:pPr>
            <a:r>
              <a:rPr lang="en-US" spc="46" dirty="0">
                <a:solidFill>
                  <a:srgbClr val="244357"/>
                </a:solidFill>
                <a:latin typeface="Montserrat"/>
              </a:rPr>
              <a:t>Like the small multiples available for many standard Power BI visuals</a:t>
            </a:r>
          </a:p>
          <a:p>
            <a:pPr marL="342900" indent="-342900">
              <a:lnSpc>
                <a:spcPts val="2706"/>
              </a:lnSpc>
              <a:buFont typeface="Arial" panose="020B0604020202020204" pitchFamily="34" charset="0"/>
              <a:buChar char="•"/>
            </a:pPr>
            <a:r>
              <a:rPr lang="en-US" sz="2000" spc="46" dirty="0">
                <a:solidFill>
                  <a:srgbClr val="244357"/>
                </a:solidFill>
                <a:latin typeface="Montserrat"/>
              </a:rPr>
              <a:t>Repeating</a:t>
            </a:r>
          </a:p>
          <a:p>
            <a:pPr marL="800100" lvl="1" indent="-342900">
              <a:lnSpc>
                <a:spcPts val="2706"/>
              </a:lnSpc>
              <a:buFont typeface="Arial" panose="020B0604020202020204" pitchFamily="34" charset="0"/>
              <a:buChar char="•"/>
            </a:pPr>
            <a:r>
              <a:rPr lang="en-US" spc="46" dirty="0">
                <a:solidFill>
                  <a:srgbClr val="244357"/>
                </a:solidFill>
                <a:latin typeface="Montserrat"/>
              </a:rPr>
              <a:t>Like Faceting, but a full dataset is provided to each visual (REPEAT)</a:t>
            </a:r>
          </a:p>
          <a:p>
            <a:pPr marL="800100" lvl="1" indent="-342900">
              <a:lnSpc>
                <a:spcPts val="2706"/>
              </a:lnSpc>
              <a:buFont typeface="Arial" panose="020B0604020202020204" pitchFamily="34" charset="0"/>
              <a:buChar char="•"/>
            </a:pPr>
            <a:r>
              <a:rPr lang="en-US" spc="46" dirty="0">
                <a:solidFill>
                  <a:srgbClr val="244357"/>
                </a:solidFill>
                <a:latin typeface="Montserrat"/>
              </a:rPr>
              <a:t>A view (or visual) is created for each entry in an array of fields</a:t>
            </a:r>
          </a:p>
          <a:p>
            <a:pPr marL="800100" lvl="1" indent="-342900">
              <a:lnSpc>
                <a:spcPts val="2706"/>
              </a:lnSpc>
              <a:buFont typeface="Arial" panose="020B0604020202020204" pitchFamily="34" charset="0"/>
              <a:buChar char="•"/>
            </a:pPr>
            <a:endParaRPr lang="en-US" sz="2000" spc="46" dirty="0">
              <a:solidFill>
                <a:srgbClr val="244357"/>
              </a:solidFill>
              <a:latin typeface="Montserrat"/>
            </a:endParaRPr>
          </a:p>
        </p:txBody>
      </p:sp>
      <p:sp>
        <p:nvSpPr>
          <p:cNvPr id="7" name="TextBox 7"/>
          <p:cNvSpPr txBox="1"/>
          <p:nvPr/>
        </p:nvSpPr>
        <p:spPr>
          <a:xfrm>
            <a:off x="2171700" y="6238288"/>
            <a:ext cx="9750409"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Tree>
    <p:extLst>
      <p:ext uri="{BB962C8B-B14F-4D97-AF65-F5344CB8AC3E}">
        <p14:creationId xmlns:p14="http://schemas.microsoft.com/office/powerpoint/2010/main" val="69672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4307"/>
            <a:ext cx="8229600" cy="525785"/>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Colours (1/2)</a:t>
            </a:r>
          </a:p>
        </p:txBody>
      </p:sp>
      <p:sp>
        <p:nvSpPr>
          <p:cNvPr id="6" name="TextBox 6"/>
          <p:cNvSpPr txBox="1"/>
          <p:nvPr/>
        </p:nvSpPr>
        <p:spPr>
          <a:xfrm>
            <a:off x="457200" y="1371600"/>
            <a:ext cx="11274552" cy="3086742"/>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US" sz="2000" spc="46" dirty="0">
                <a:solidFill>
                  <a:srgbClr val="244357"/>
                </a:solidFill>
                <a:latin typeface="Montserrat"/>
              </a:rPr>
              <a:t>Named</a:t>
            </a:r>
          </a:p>
          <a:p>
            <a:pPr marL="800100" lvl="1" indent="-342900">
              <a:lnSpc>
                <a:spcPts val="2706"/>
              </a:lnSpc>
              <a:buFont typeface="Arial" panose="020B0604020202020204" pitchFamily="34" charset="0"/>
              <a:buChar char="•"/>
            </a:pPr>
            <a:r>
              <a:rPr lang="en-US" spc="46" dirty="0">
                <a:solidFill>
                  <a:srgbClr val="244357"/>
                </a:solidFill>
                <a:latin typeface="Montserrat"/>
              </a:rPr>
              <a:t>“red”, “green”, “blue”, “black”, “white”, and many others</a:t>
            </a:r>
          </a:p>
          <a:p>
            <a:pPr marL="800100" lvl="1" indent="-342900">
              <a:lnSpc>
                <a:spcPts val="2706"/>
              </a:lnSpc>
              <a:buFont typeface="Arial" panose="020B0604020202020204" pitchFamily="34" charset="0"/>
              <a:buChar char="•"/>
            </a:pPr>
            <a:r>
              <a:rPr lang="en-US" spc="46" dirty="0">
                <a:solidFill>
                  <a:srgbClr val="244357"/>
                </a:solidFill>
                <a:latin typeface="Montserrat"/>
              </a:rPr>
              <a:t>Test to ensure colours display as intended</a:t>
            </a:r>
          </a:p>
          <a:p>
            <a:pPr marL="342900" indent="-342900">
              <a:lnSpc>
                <a:spcPts val="2706"/>
              </a:lnSpc>
              <a:buFont typeface="Arial" panose="020B0604020202020204" pitchFamily="34" charset="0"/>
              <a:buChar char="•"/>
            </a:pPr>
            <a:r>
              <a:rPr lang="en-US" sz="2000" spc="46" dirty="0">
                <a:solidFill>
                  <a:srgbClr val="244357"/>
                </a:solidFill>
                <a:latin typeface="Montserrat"/>
              </a:rPr>
              <a:t>HEX codes</a:t>
            </a:r>
          </a:p>
          <a:p>
            <a:pPr marL="800100" lvl="1" indent="-342900">
              <a:lnSpc>
                <a:spcPts val="2706"/>
              </a:lnSpc>
              <a:buFont typeface="Arial" panose="020B0604020202020204" pitchFamily="34" charset="0"/>
              <a:buChar char="•"/>
            </a:pPr>
            <a:r>
              <a:rPr lang="en-US" spc="46" dirty="0">
                <a:solidFill>
                  <a:srgbClr val="244357"/>
                </a:solidFill>
                <a:latin typeface="Montserrat"/>
              </a:rPr>
              <a:t>“#FF0000”, “#00FF00”, “#0000FF”, “#000000”, “#FFFFFF”, etc.</a:t>
            </a:r>
          </a:p>
          <a:p>
            <a:pPr marL="800100" lvl="1" indent="-342900">
              <a:lnSpc>
                <a:spcPts val="2706"/>
              </a:lnSpc>
              <a:buFont typeface="Arial" panose="020B0604020202020204" pitchFamily="34" charset="0"/>
              <a:buChar char="•"/>
            </a:pPr>
            <a:r>
              <a:rPr lang="en-US" spc="46" dirty="0">
                <a:solidFill>
                  <a:srgbClr val="244357"/>
                </a:solidFill>
                <a:latin typeface="Montserrat"/>
              </a:rPr>
              <a:t>Can be made easier by assigning the HEX code to a parameter, then using the parameter name in your code</a:t>
            </a:r>
          </a:p>
          <a:p>
            <a:pPr marL="342900" indent="-342900">
              <a:lnSpc>
                <a:spcPts val="2706"/>
              </a:lnSpc>
              <a:buFont typeface="Arial" panose="020B0604020202020204" pitchFamily="34" charset="0"/>
              <a:buChar char="•"/>
            </a:pPr>
            <a:r>
              <a:rPr lang="en-US" sz="2000" spc="46" dirty="0">
                <a:solidFill>
                  <a:srgbClr val="244357"/>
                </a:solidFill>
                <a:latin typeface="Montserrat"/>
              </a:rPr>
              <a:t>VL</a:t>
            </a:r>
          </a:p>
          <a:p>
            <a:pPr marL="800100" lvl="1" indent="-342900">
              <a:lnSpc>
                <a:spcPts val="2706"/>
              </a:lnSpc>
              <a:buFont typeface="Arial" panose="020B0604020202020204" pitchFamily="34" charset="0"/>
              <a:buChar char="•"/>
            </a:pPr>
            <a:r>
              <a:rPr lang="en-US" spc="46" dirty="0">
                <a:solidFill>
                  <a:srgbClr val="244357"/>
                </a:solidFill>
                <a:latin typeface="Montserrat"/>
              </a:rPr>
              <a:t>Vega-Lite provides a set of pre-defined, named colour schemes for easy use</a:t>
            </a:r>
          </a:p>
        </p:txBody>
      </p:sp>
      <p:sp>
        <p:nvSpPr>
          <p:cNvPr id="7" name="TextBox 7"/>
          <p:cNvSpPr txBox="1"/>
          <p:nvPr/>
        </p:nvSpPr>
        <p:spPr>
          <a:xfrm>
            <a:off x="2171700" y="6238288"/>
            <a:ext cx="9750409"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Tree>
    <p:extLst>
      <p:ext uri="{BB962C8B-B14F-4D97-AF65-F5344CB8AC3E}">
        <p14:creationId xmlns:p14="http://schemas.microsoft.com/office/powerpoint/2010/main" val="390122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4307"/>
            <a:ext cx="8229600" cy="525785"/>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Colours (2/2)</a:t>
            </a:r>
          </a:p>
        </p:txBody>
      </p:sp>
      <p:sp>
        <p:nvSpPr>
          <p:cNvPr id="6" name="TextBox 6"/>
          <p:cNvSpPr txBox="1"/>
          <p:nvPr/>
        </p:nvSpPr>
        <p:spPr>
          <a:xfrm>
            <a:off x="457201" y="1005840"/>
            <a:ext cx="6057334" cy="5157822"/>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US" sz="2000" spc="46" dirty="0">
                <a:solidFill>
                  <a:srgbClr val="244357"/>
                </a:solidFill>
                <a:latin typeface="Montserrat"/>
              </a:rPr>
              <a:t>Deneb v1.1+ provides 4 integrations with the current Power BI theme:</a:t>
            </a:r>
          </a:p>
          <a:p>
            <a:pPr marL="800100" lvl="1" indent="-342900">
              <a:lnSpc>
                <a:spcPts val="2706"/>
              </a:lnSpc>
              <a:buFont typeface="Arial" panose="020B0604020202020204" pitchFamily="34" charset="0"/>
              <a:buChar char="•"/>
            </a:pPr>
            <a:r>
              <a:rPr lang="en-US" spc="46" dirty="0">
                <a:solidFill>
                  <a:srgbClr val="244357"/>
                </a:solidFill>
                <a:latin typeface="Montserrat"/>
              </a:rPr>
              <a:t>pbiColorNominal</a:t>
            </a:r>
          </a:p>
          <a:p>
            <a:pPr marL="1257300" lvl="2" indent="-342900">
              <a:lnSpc>
                <a:spcPts val="2706"/>
              </a:lnSpc>
              <a:buFont typeface="Arial" panose="020B0604020202020204" pitchFamily="34" charset="0"/>
              <a:buChar char="•"/>
            </a:pPr>
            <a:r>
              <a:rPr lang="en-US" sz="1600" spc="46" dirty="0">
                <a:solidFill>
                  <a:srgbClr val="244357"/>
                </a:solidFill>
                <a:latin typeface="Montserrat"/>
              </a:rPr>
              <a:t>Matches the current theme colours</a:t>
            </a:r>
          </a:p>
          <a:p>
            <a:pPr marL="800100" lvl="1" indent="-342900">
              <a:lnSpc>
                <a:spcPts val="2706"/>
              </a:lnSpc>
              <a:buFont typeface="Arial" panose="020B0604020202020204" pitchFamily="34" charset="0"/>
              <a:buChar char="•"/>
            </a:pPr>
            <a:r>
              <a:rPr lang="en-US" spc="46" dirty="0">
                <a:solidFill>
                  <a:srgbClr val="244357"/>
                </a:solidFill>
                <a:latin typeface="Montserrat"/>
              </a:rPr>
              <a:t>pbiColorOrdinal</a:t>
            </a:r>
          </a:p>
          <a:p>
            <a:pPr marL="1257300" lvl="2" indent="-342900">
              <a:lnSpc>
                <a:spcPts val="2706"/>
              </a:lnSpc>
              <a:buFont typeface="Arial" panose="020B0604020202020204" pitchFamily="34" charset="0"/>
              <a:buChar char="•"/>
            </a:pPr>
            <a:r>
              <a:rPr lang="en-US" sz="1600" spc="46" dirty="0">
                <a:solidFill>
                  <a:srgbClr val="244357"/>
                </a:solidFill>
                <a:latin typeface="Montserrat"/>
              </a:rPr>
              <a:t>Uses a ramped scale from the MAX to MIN divergent colour of the current theme, and </a:t>
            </a:r>
            <a:r>
              <a:rPr lang="en-US" sz="1600" b="1" spc="46" dirty="0">
                <a:solidFill>
                  <a:srgbClr val="244357"/>
                </a:solidFill>
                <a:latin typeface="Montserrat"/>
              </a:rPr>
              <a:t>EXCLUDES</a:t>
            </a:r>
            <a:r>
              <a:rPr lang="en-US" sz="1600" spc="46" dirty="0">
                <a:solidFill>
                  <a:srgbClr val="244357"/>
                </a:solidFill>
                <a:latin typeface="Montserrat"/>
              </a:rPr>
              <a:t> the MIDDLE colour</a:t>
            </a:r>
          </a:p>
          <a:p>
            <a:pPr marL="800100" lvl="1" indent="-342900">
              <a:lnSpc>
                <a:spcPts val="2706"/>
              </a:lnSpc>
              <a:buFont typeface="Arial" panose="020B0604020202020204" pitchFamily="34" charset="0"/>
              <a:buChar char="•"/>
            </a:pPr>
            <a:r>
              <a:rPr lang="en-US" spc="46" dirty="0">
                <a:solidFill>
                  <a:srgbClr val="244357"/>
                </a:solidFill>
                <a:latin typeface="Montserrat"/>
              </a:rPr>
              <a:t>pbiColorLinear</a:t>
            </a:r>
          </a:p>
          <a:p>
            <a:pPr marL="1257300" lvl="2" indent="-342900">
              <a:lnSpc>
                <a:spcPts val="2706"/>
              </a:lnSpc>
              <a:buFont typeface="Arial" panose="020B0604020202020204" pitchFamily="34" charset="0"/>
              <a:buChar char="•"/>
            </a:pPr>
            <a:r>
              <a:rPr lang="en-US" sz="1600" spc="46" dirty="0">
                <a:solidFill>
                  <a:srgbClr val="244357"/>
                </a:solidFill>
                <a:latin typeface="Montserrat"/>
              </a:rPr>
              <a:t>Uses an interpolated gradient from the MAX to MIN divergent colour of the current theme, and </a:t>
            </a:r>
            <a:r>
              <a:rPr lang="en-US" sz="1600" b="1" spc="46" dirty="0">
                <a:solidFill>
                  <a:srgbClr val="244357"/>
                </a:solidFill>
                <a:latin typeface="Montserrat"/>
              </a:rPr>
              <a:t>EXCLUDES</a:t>
            </a:r>
            <a:r>
              <a:rPr lang="en-US" sz="1600" spc="46" dirty="0">
                <a:solidFill>
                  <a:srgbClr val="244357"/>
                </a:solidFill>
                <a:latin typeface="Montserrat"/>
              </a:rPr>
              <a:t> the MIDDLE colour</a:t>
            </a:r>
          </a:p>
          <a:p>
            <a:pPr marL="800100" lvl="1" indent="-342900">
              <a:lnSpc>
                <a:spcPts val="2706"/>
              </a:lnSpc>
              <a:buFont typeface="Arial" panose="020B0604020202020204" pitchFamily="34" charset="0"/>
              <a:buChar char="•"/>
            </a:pPr>
            <a:r>
              <a:rPr lang="en-US" spc="46" dirty="0">
                <a:solidFill>
                  <a:srgbClr val="244357"/>
                </a:solidFill>
                <a:latin typeface="Montserrat"/>
              </a:rPr>
              <a:t>pbiColorDivergent</a:t>
            </a:r>
          </a:p>
          <a:p>
            <a:pPr marL="1257300" lvl="2" indent="-342900">
              <a:lnSpc>
                <a:spcPts val="2706"/>
              </a:lnSpc>
              <a:buFont typeface="Arial" panose="020B0604020202020204" pitchFamily="34" charset="0"/>
              <a:buChar char="•"/>
            </a:pPr>
            <a:r>
              <a:rPr lang="en-US" sz="1600" spc="46" dirty="0">
                <a:solidFill>
                  <a:srgbClr val="244357"/>
                </a:solidFill>
                <a:latin typeface="Montserrat"/>
              </a:rPr>
              <a:t>Same as pbiColorLinear, but </a:t>
            </a:r>
            <a:r>
              <a:rPr lang="en-US" sz="1600" b="1" spc="46" dirty="0">
                <a:solidFill>
                  <a:srgbClr val="244357"/>
                </a:solidFill>
                <a:latin typeface="Montserrat"/>
              </a:rPr>
              <a:t>INCLUDES</a:t>
            </a:r>
            <a:r>
              <a:rPr lang="en-US" sz="1600" spc="46" dirty="0">
                <a:solidFill>
                  <a:srgbClr val="244357"/>
                </a:solidFill>
                <a:latin typeface="Montserrat"/>
              </a:rPr>
              <a:t> the MIDDLE colour</a:t>
            </a:r>
          </a:p>
        </p:txBody>
      </p:sp>
      <p:sp>
        <p:nvSpPr>
          <p:cNvPr id="7" name="TextBox 7"/>
          <p:cNvSpPr txBox="1"/>
          <p:nvPr/>
        </p:nvSpPr>
        <p:spPr>
          <a:xfrm>
            <a:off x="7999012" y="6238287"/>
            <a:ext cx="3923097"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pic>
        <p:nvPicPr>
          <p:cNvPr id="5" name="Picture 4" descr="Graphical user interface, application, Word&#10;&#10;Description automatically generated">
            <a:extLst>
              <a:ext uri="{FF2B5EF4-FFF2-40B4-BE49-F238E27FC236}">
                <a16:creationId xmlns:a16="http://schemas.microsoft.com/office/drawing/2014/main" id="{9173DF3A-AB7A-3D8A-50F5-24E4120B42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4534" y="1005840"/>
            <a:ext cx="5606941" cy="4859348"/>
          </a:xfrm>
          <a:prstGeom prst="rect">
            <a:avLst/>
          </a:prstGeom>
        </p:spPr>
      </p:pic>
    </p:spTree>
    <p:extLst>
      <p:ext uri="{BB962C8B-B14F-4D97-AF65-F5344CB8AC3E}">
        <p14:creationId xmlns:p14="http://schemas.microsoft.com/office/powerpoint/2010/main" val="4070382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4307"/>
            <a:ext cx="8229600" cy="525785"/>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Bar and Column Charts</a:t>
            </a:r>
          </a:p>
        </p:txBody>
      </p:sp>
      <p:sp>
        <p:nvSpPr>
          <p:cNvPr id="6" name="TextBox 6"/>
          <p:cNvSpPr txBox="1"/>
          <p:nvPr/>
        </p:nvSpPr>
        <p:spPr>
          <a:xfrm>
            <a:off x="457200" y="1371600"/>
            <a:ext cx="11274552" cy="4478021"/>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US" sz="2000" spc="46" dirty="0">
                <a:solidFill>
                  <a:srgbClr val="244357"/>
                </a:solidFill>
                <a:latin typeface="Montserrat"/>
              </a:rPr>
              <a:t>Probably the simplest Deneb visual</a:t>
            </a:r>
          </a:p>
          <a:p>
            <a:pPr marL="342900" indent="-342900">
              <a:lnSpc>
                <a:spcPts val="2706"/>
              </a:lnSpc>
              <a:buFont typeface="Arial" panose="020B0604020202020204" pitchFamily="34" charset="0"/>
              <a:buChar char="•"/>
            </a:pPr>
            <a:r>
              <a:rPr lang="en-US" sz="2000" spc="46" dirty="0">
                <a:solidFill>
                  <a:srgbClr val="244357"/>
                </a:solidFill>
                <a:latin typeface="Montserrat"/>
              </a:rPr>
              <a:t>Can easily replicate the standard Power BI stacked bar chart</a:t>
            </a:r>
          </a:p>
          <a:p>
            <a:pPr marL="800100" lvl="1" indent="-342900">
              <a:lnSpc>
                <a:spcPts val="2706"/>
              </a:lnSpc>
              <a:buFont typeface="Arial" panose="020B0604020202020204" pitchFamily="34" charset="0"/>
              <a:buChar char="•"/>
            </a:pPr>
            <a:r>
              <a:rPr lang="en-US" sz="2000" spc="46" dirty="0">
                <a:solidFill>
                  <a:srgbClr val="244357"/>
                </a:solidFill>
                <a:latin typeface="Montserrat"/>
              </a:rPr>
              <a:t>Use BAR mark for base visual</a:t>
            </a:r>
          </a:p>
          <a:p>
            <a:pPr marL="800100" lvl="1" indent="-342900">
              <a:lnSpc>
                <a:spcPts val="2706"/>
              </a:lnSpc>
              <a:buFont typeface="Arial" panose="020B0604020202020204" pitchFamily="34" charset="0"/>
              <a:buChar char="•"/>
            </a:pPr>
            <a:r>
              <a:rPr lang="en-US" sz="2000" spc="46" dirty="0">
                <a:solidFill>
                  <a:srgbClr val="244357"/>
                </a:solidFill>
                <a:latin typeface="Montserrat"/>
              </a:rPr>
              <a:t>Use TEXT mark to add data label</a:t>
            </a:r>
          </a:p>
          <a:p>
            <a:pPr marL="800100" lvl="1" indent="-342900">
              <a:lnSpc>
                <a:spcPts val="2706"/>
              </a:lnSpc>
              <a:buFont typeface="Arial" panose="020B0604020202020204" pitchFamily="34" charset="0"/>
              <a:buChar char="•"/>
            </a:pPr>
            <a:r>
              <a:rPr lang="en-US" sz="2000" spc="46" dirty="0">
                <a:solidFill>
                  <a:srgbClr val="244357"/>
                </a:solidFill>
                <a:latin typeface="Montserrat"/>
              </a:rPr>
              <a:t>Use ENCODING to add sorting</a:t>
            </a:r>
          </a:p>
          <a:p>
            <a:pPr marL="342900" indent="-342900">
              <a:lnSpc>
                <a:spcPts val="2706"/>
              </a:lnSpc>
              <a:buFont typeface="Arial" panose="020B0604020202020204" pitchFamily="34" charset="0"/>
              <a:buChar char="•"/>
            </a:pPr>
            <a:r>
              <a:rPr lang="en-US" sz="2000" spc="46" dirty="0">
                <a:solidFill>
                  <a:srgbClr val="244357"/>
                </a:solidFill>
                <a:latin typeface="Montserrat"/>
              </a:rPr>
              <a:t>To render as a stacked bar chart, add the subcategory field, add the SUM aggregate property to the X ENCODING, and add a COLOUR block</a:t>
            </a:r>
          </a:p>
          <a:p>
            <a:pPr marL="342900" indent="-342900">
              <a:lnSpc>
                <a:spcPts val="2706"/>
              </a:lnSpc>
              <a:buFont typeface="Arial" panose="020B0604020202020204" pitchFamily="34" charset="0"/>
              <a:buChar char="•"/>
            </a:pPr>
            <a:r>
              <a:rPr lang="en-US" sz="2000" spc="46" dirty="0">
                <a:solidFill>
                  <a:srgbClr val="244357"/>
                </a:solidFill>
                <a:latin typeface="Montserrat"/>
              </a:rPr>
              <a:t>To render as a 100% stacked bar chart, add the STACK – NORMALIZE property to the X ENCODING</a:t>
            </a:r>
          </a:p>
          <a:p>
            <a:pPr marL="342900" indent="-342900">
              <a:lnSpc>
                <a:spcPts val="2706"/>
              </a:lnSpc>
              <a:buFont typeface="Arial" panose="020B0604020202020204" pitchFamily="34" charset="0"/>
              <a:buChar char="•"/>
            </a:pPr>
            <a:r>
              <a:rPr lang="en-US" sz="2000" spc="46" dirty="0">
                <a:solidFill>
                  <a:srgbClr val="244357"/>
                </a:solidFill>
                <a:latin typeface="Montserrat"/>
              </a:rPr>
              <a:t>To convert a BAR chart to a COLUMN chart</a:t>
            </a:r>
          </a:p>
          <a:p>
            <a:pPr marL="800100" lvl="1" indent="-342900">
              <a:lnSpc>
                <a:spcPts val="2706"/>
              </a:lnSpc>
              <a:buFont typeface="Arial" panose="020B0604020202020204" pitchFamily="34" charset="0"/>
              <a:buChar char="•"/>
            </a:pPr>
            <a:r>
              <a:rPr lang="en-US" sz="2000" spc="46" dirty="0">
                <a:solidFill>
                  <a:srgbClr val="244357"/>
                </a:solidFill>
                <a:latin typeface="Montserrat"/>
              </a:rPr>
              <a:t>Exchange X and Y in the ENCODINGS</a:t>
            </a:r>
          </a:p>
          <a:p>
            <a:pPr marL="800100" lvl="1" indent="-342900">
              <a:lnSpc>
                <a:spcPts val="2706"/>
              </a:lnSpc>
              <a:buFont typeface="Arial" panose="020B0604020202020204" pitchFamily="34" charset="0"/>
              <a:buChar char="•"/>
            </a:pPr>
            <a:r>
              <a:rPr lang="en-US" sz="2000" spc="46" dirty="0">
                <a:solidFill>
                  <a:srgbClr val="244357"/>
                </a:solidFill>
                <a:latin typeface="Montserrat"/>
              </a:rPr>
              <a:t>Set angle for x-Axis label</a:t>
            </a:r>
          </a:p>
          <a:p>
            <a:pPr>
              <a:lnSpc>
                <a:spcPts val="2706"/>
              </a:lnSpc>
            </a:pPr>
            <a:endParaRPr lang="en-US" sz="2000" spc="46" dirty="0">
              <a:solidFill>
                <a:srgbClr val="244357"/>
              </a:solidFill>
              <a:latin typeface="Montserrat"/>
            </a:endParaRPr>
          </a:p>
        </p:txBody>
      </p:sp>
      <p:sp>
        <p:nvSpPr>
          <p:cNvPr id="7" name="TextBox 7"/>
          <p:cNvSpPr txBox="1"/>
          <p:nvPr/>
        </p:nvSpPr>
        <p:spPr>
          <a:xfrm>
            <a:off x="2171700" y="6238288"/>
            <a:ext cx="9750409"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Tree>
    <p:extLst>
      <p:ext uri="{BB962C8B-B14F-4D97-AF65-F5344CB8AC3E}">
        <p14:creationId xmlns:p14="http://schemas.microsoft.com/office/powerpoint/2010/main" val="330001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4307"/>
            <a:ext cx="8229600" cy="525785"/>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Line and Area Charts</a:t>
            </a:r>
          </a:p>
        </p:txBody>
      </p:sp>
      <p:sp>
        <p:nvSpPr>
          <p:cNvPr id="6" name="TextBox 6"/>
          <p:cNvSpPr txBox="1"/>
          <p:nvPr/>
        </p:nvSpPr>
        <p:spPr>
          <a:xfrm>
            <a:off x="457200" y="1371600"/>
            <a:ext cx="11274552" cy="3093026"/>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US" sz="2000" spc="46" dirty="0">
                <a:solidFill>
                  <a:srgbClr val="244357"/>
                </a:solidFill>
                <a:latin typeface="Montserrat"/>
              </a:rPr>
              <a:t>Add COLOR to convert single line into component categories</a:t>
            </a:r>
          </a:p>
          <a:p>
            <a:pPr marL="342900" indent="-342900">
              <a:lnSpc>
                <a:spcPts val="2706"/>
              </a:lnSpc>
              <a:buFont typeface="Arial" panose="020B0604020202020204" pitchFamily="34" charset="0"/>
              <a:buChar char="•"/>
            </a:pPr>
            <a:r>
              <a:rPr lang="en-US" sz="2000" spc="46" dirty="0">
                <a:solidFill>
                  <a:srgbClr val="244357"/>
                </a:solidFill>
                <a:latin typeface="Montserrat"/>
              </a:rPr>
              <a:t>Add INTERPOLATE to set line smoothing</a:t>
            </a:r>
          </a:p>
          <a:p>
            <a:pPr marL="342900" indent="-342900">
              <a:lnSpc>
                <a:spcPts val="2706"/>
              </a:lnSpc>
              <a:buFont typeface="Arial" panose="020B0604020202020204" pitchFamily="34" charset="0"/>
              <a:buChar char="•"/>
            </a:pPr>
            <a:r>
              <a:rPr lang="en-US" sz="2000" spc="46" dirty="0">
                <a:solidFill>
                  <a:srgbClr val="244357"/>
                </a:solidFill>
                <a:latin typeface="Montserrat"/>
              </a:rPr>
              <a:t>Add TENSION to adjust smoothing</a:t>
            </a:r>
          </a:p>
          <a:p>
            <a:pPr marL="342900" indent="-342900">
              <a:lnSpc>
                <a:spcPts val="2706"/>
              </a:lnSpc>
              <a:buFont typeface="Arial" panose="020B0604020202020204" pitchFamily="34" charset="0"/>
              <a:buChar char="•"/>
            </a:pPr>
            <a:r>
              <a:rPr lang="en-US" sz="2000" spc="46" dirty="0">
                <a:solidFill>
                  <a:srgbClr val="244357"/>
                </a:solidFill>
                <a:latin typeface="Montserrat"/>
              </a:rPr>
              <a:t>Easily change to AREA mark</a:t>
            </a:r>
          </a:p>
          <a:p>
            <a:pPr marL="342900" indent="-342900">
              <a:lnSpc>
                <a:spcPts val="2706"/>
              </a:lnSpc>
              <a:buFont typeface="Arial" panose="020B0604020202020204" pitchFamily="34" charset="0"/>
              <a:buChar char="•"/>
            </a:pPr>
            <a:r>
              <a:rPr lang="en-US" sz="2000" spc="46" dirty="0">
                <a:solidFill>
                  <a:srgbClr val="244357"/>
                </a:solidFill>
                <a:latin typeface="Montserrat"/>
              </a:rPr>
              <a:t>Add GRADIENT to adjust coloring</a:t>
            </a:r>
          </a:p>
          <a:p>
            <a:pPr marL="342900" indent="-342900">
              <a:lnSpc>
                <a:spcPts val="2706"/>
              </a:lnSpc>
              <a:buFont typeface="Arial" panose="020B0604020202020204" pitchFamily="34" charset="0"/>
              <a:buChar char="•"/>
            </a:pPr>
            <a:r>
              <a:rPr lang="en-US" sz="2000" spc="46" dirty="0">
                <a:solidFill>
                  <a:srgbClr val="244357"/>
                </a:solidFill>
                <a:latin typeface="Montserrat"/>
              </a:rPr>
              <a:t>Easily change to TRAIL mark</a:t>
            </a:r>
          </a:p>
          <a:p>
            <a:pPr>
              <a:lnSpc>
                <a:spcPts val="2706"/>
              </a:lnSpc>
            </a:pPr>
            <a:endParaRPr lang="en-US" sz="2000" spc="46" dirty="0">
              <a:solidFill>
                <a:srgbClr val="244357"/>
              </a:solidFill>
              <a:latin typeface="Montserrat"/>
            </a:endParaRPr>
          </a:p>
          <a:p>
            <a:pPr>
              <a:lnSpc>
                <a:spcPts val="2706"/>
              </a:lnSpc>
            </a:pPr>
            <a:endParaRPr lang="en-US" sz="2000" spc="46" dirty="0">
              <a:solidFill>
                <a:srgbClr val="244357"/>
              </a:solidFill>
              <a:latin typeface="Montserrat"/>
            </a:endParaRPr>
          </a:p>
          <a:p>
            <a:pPr marL="342900" indent="-342900">
              <a:lnSpc>
                <a:spcPts val="2706"/>
              </a:lnSpc>
              <a:buFont typeface="Arial" panose="020B0604020202020204" pitchFamily="34" charset="0"/>
              <a:buChar char="•"/>
            </a:pPr>
            <a:endParaRPr lang="en-US" sz="2000" spc="46" dirty="0">
              <a:solidFill>
                <a:srgbClr val="244357"/>
              </a:solidFill>
              <a:latin typeface="Montserrat"/>
            </a:endParaRPr>
          </a:p>
        </p:txBody>
      </p:sp>
      <p:sp>
        <p:nvSpPr>
          <p:cNvPr id="7" name="TextBox 7"/>
          <p:cNvSpPr txBox="1"/>
          <p:nvPr/>
        </p:nvSpPr>
        <p:spPr>
          <a:xfrm>
            <a:off x="2171700" y="6238288"/>
            <a:ext cx="9750409"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Tree>
    <p:extLst>
      <p:ext uri="{BB962C8B-B14F-4D97-AF65-F5344CB8AC3E}">
        <p14:creationId xmlns:p14="http://schemas.microsoft.com/office/powerpoint/2010/main" val="1548909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4307"/>
            <a:ext cx="8229600" cy="525785"/>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Heat Maps</a:t>
            </a:r>
          </a:p>
        </p:txBody>
      </p:sp>
      <p:sp>
        <p:nvSpPr>
          <p:cNvPr id="6" name="TextBox 6"/>
          <p:cNvSpPr txBox="1"/>
          <p:nvPr/>
        </p:nvSpPr>
        <p:spPr>
          <a:xfrm>
            <a:off x="457200" y="1371600"/>
            <a:ext cx="11274552" cy="3439275"/>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CA" sz="2000" spc="46" dirty="0">
                <a:solidFill>
                  <a:srgbClr val="244357"/>
                </a:solidFill>
                <a:latin typeface="Montserrat"/>
              </a:rPr>
              <a:t>Use RECT mark</a:t>
            </a:r>
          </a:p>
          <a:p>
            <a:pPr marL="342900" indent="-342900">
              <a:lnSpc>
                <a:spcPts val="2706"/>
              </a:lnSpc>
              <a:buFont typeface="Arial" panose="020B0604020202020204" pitchFamily="34" charset="0"/>
              <a:buChar char="•"/>
            </a:pPr>
            <a:r>
              <a:rPr lang="en-CA" sz="2000" spc="46" dirty="0">
                <a:solidFill>
                  <a:srgbClr val="244357"/>
                </a:solidFill>
                <a:latin typeface="Montserrat"/>
              </a:rPr>
              <a:t>Adjust X-axis label angle to horizontal</a:t>
            </a:r>
          </a:p>
          <a:p>
            <a:pPr marL="342900" indent="-342900">
              <a:lnSpc>
                <a:spcPts val="2706"/>
              </a:lnSpc>
              <a:buFont typeface="Arial" panose="020B0604020202020204" pitchFamily="34" charset="0"/>
              <a:buChar char="•"/>
            </a:pPr>
            <a:r>
              <a:rPr lang="en-CA" sz="2000" spc="46" dirty="0">
                <a:solidFill>
                  <a:srgbClr val="244357"/>
                </a:solidFill>
                <a:latin typeface="Montserrat"/>
              </a:rPr>
              <a:t>Adjust X-axis position to top</a:t>
            </a:r>
          </a:p>
          <a:p>
            <a:pPr marL="342900" indent="-342900">
              <a:lnSpc>
                <a:spcPts val="2706"/>
              </a:lnSpc>
              <a:buFont typeface="Arial" panose="020B0604020202020204" pitchFamily="34" charset="0"/>
              <a:buChar char="•"/>
            </a:pPr>
            <a:r>
              <a:rPr lang="en-CA" sz="2000" spc="46" dirty="0">
                <a:solidFill>
                  <a:srgbClr val="244357"/>
                </a:solidFill>
                <a:latin typeface="Montserrat"/>
              </a:rPr>
              <a:t>Adjust space between RECT marks (PADDING)</a:t>
            </a:r>
          </a:p>
          <a:p>
            <a:pPr marL="342900" indent="-342900">
              <a:lnSpc>
                <a:spcPts val="2706"/>
              </a:lnSpc>
              <a:buFont typeface="Arial" panose="020B0604020202020204" pitchFamily="34" charset="0"/>
              <a:buChar char="•"/>
            </a:pPr>
            <a:r>
              <a:rPr lang="en-CA" sz="2000" spc="46" dirty="0">
                <a:solidFill>
                  <a:srgbClr val="244357"/>
                </a:solidFill>
                <a:latin typeface="Montserrat"/>
              </a:rPr>
              <a:t>Add FILL colour</a:t>
            </a:r>
          </a:p>
          <a:p>
            <a:pPr marL="342900" indent="-342900">
              <a:lnSpc>
                <a:spcPts val="2706"/>
              </a:lnSpc>
              <a:buFont typeface="Arial" panose="020B0604020202020204" pitchFamily="34" charset="0"/>
              <a:buChar char="•"/>
            </a:pPr>
            <a:r>
              <a:rPr lang="en-CA" sz="2000" spc="46" dirty="0">
                <a:solidFill>
                  <a:srgbClr val="244357"/>
                </a:solidFill>
                <a:latin typeface="Montserrat"/>
              </a:rPr>
              <a:t>Adjust SIZE of RECT mark</a:t>
            </a:r>
          </a:p>
          <a:p>
            <a:pPr marL="342900" indent="-342900">
              <a:lnSpc>
                <a:spcPts val="2706"/>
              </a:lnSpc>
              <a:buFont typeface="Arial" panose="020B0604020202020204" pitchFamily="34" charset="0"/>
              <a:buChar char="•"/>
            </a:pPr>
            <a:endParaRPr lang="en-US" sz="2000" spc="46" dirty="0">
              <a:solidFill>
                <a:srgbClr val="244357"/>
              </a:solidFill>
              <a:latin typeface="Montserrat"/>
            </a:endParaRPr>
          </a:p>
          <a:p>
            <a:pPr>
              <a:lnSpc>
                <a:spcPts val="2706"/>
              </a:lnSpc>
            </a:pPr>
            <a:endParaRPr lang="en-US" sz="2000" spc="46" dirty="0">
              <a:solidFill>
                <a:srgbClr val="244357"/>
              </a:solidFill>
              <a:latin typeface="Montserrat"/>
            </a:endParaRPr>
          </a:p>
          <a:p>
            <a:pPr>
              <a:lnSpc>
                <a:spcPts val="2706"/>
              </a:lnSpc>
            </a:pPr>
            <a:endParaRPr lang="en-US" sz="2000" spc="46" dirty="0">
              <a:solidFill>
                <a:srgbClr val="244357"/>
              </a:solidFill>
              <a:latin typeface="Montserrat"/>
            </a:endParaRPr>
          </a:p>
          <a:p>
            <a:pPr marL="342900" indent="-342900">
              <a:lnSpc>
                <a:spcPts val="2706"/>
              </a:lnSpc>
              <a:buFont typeface="Arial" panose="020B0604020202020204" pitchFamily="34" charset="0"/>
              <a:buChar char="•"/>
            </a:pPr>
            <a:endParaRPr lang="en-US" sz="2000" spc="46" dirty="0">
              <a:solidFill>
                <a:srgbClr val="244357"/>
              </a:solidFill>
              <a:latin typeface="Montserrat"/>
            </a:endParaRPr>
          </a:p>
        </p:txBody>
      </p:sp>
      <p:sp>
        <p:nvSpPr>
          <p:cNvPr id="7" name="TextBox 7"/>
          <p:cNvSpPr txBox="1"/>
          <p:nvPr/>
        </p:nvSpPr>
        <p:spPr>
          <a:xfrm>
            <a:off x="2171700" y="6238288"/>
            <a:ext cx="9750409"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Tree>
    <p:extLst>
      <p:ext uri="{BB962C8B-B14F-4D97-AF65-F5344CB8AC3E}">
        <p14:creationId xmlns:p14="http://schemas.microsoft.com/office/powerpoint/2010/main" val="364769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4307"/>
            <a:ext cx="8229600" cy="525785"/>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What is Deneb?</a:t>
            </a:r>
          </a:p>
        </p:txBody>
      </p:sp>
      <p:sp>
        <p:nvSpPr>
          <p:cNvPr id="6" name="TextBox 6"/>
          <p:cNvSpPr txBox="1"/>
          <p:nvPr/>
        </p:nvSpPr>
        <p:spPr>
          <a:xfrm>
            <a:off x="457200" y="1371600"/>
            <a:ext cx="11274552" cy="4478021"/>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US" sz="2000" spc="46" dirty="0">
                <a:solidFill>
                  <a:srgbClr val="244357"/>
                </a:solidFill>
                <a:latin typeface="Montserrat"/>
              </a:rPr>
              <a:t>A custom visual for Power BI</a:t>
            </a:r>
          </a:p>
          <a:p>
            <a:pPr marL="800100" lvl="1" indent="-342900">
              <a:lnSpc>
                <a:spcPts val="2706"/>
              </a:lnSpc>
              <a:buFont typeface="Arial" panose="020B0604020202020204" pitchFamily="34" charset="0"/>
              <a:buChar char="•"/>
            </a:pPr>
            <a:r>
              <a:rPr lang="en-US" spc="46" dirty="0">
                <a:solidFill>
                  <a:srgbClr val="244357"/>
                </a:solidFill>
                <a:latin typeface="Montserrat"/>
              </a:rPr>
              <a:t>Astronomy: Deneb is the brightest star in the constellation of Cygnus, and along with Vega and Altair, makes up the astronomical star grouping called the Summer Triangle</a:t>
            </a:r>
          </a:p>
          <a:p>
            <a:pPr marL="800100" lvl="1" indent="-342900">
              <a:lnSpc>
                <a:spcPts val="2706"/>
              </a:lnSpc>
              <a:buFont typeface="Arial" panose="020B0604020202020204" pitchFamily="34" charset="0"/>
              <a:buChar char="•"/>
            </a:pPr>
            <a:r>
              <a:rPr lang="en-US" spc="46" dirty="0">
                <a:solidFill>
                  <a:srgbClr val="244357"/>
                </a:solidFill>
                <a:latin typeface="Montserrat"/>
              </a:rPr>
              <a:t>Power BI: Deneb exposes the Vega and Vega-Lite languages in Power BI</a:t>
            </a:r>
          </a:p>
          <a:p>
            <a:pPr marL="342900" indent="-342900">
              <a:lnSpc>
                <a:spcPts val="2706"/>
              </a:lnSpc>
              <a:buFont typeface="Arial" panose="020B0604020202020204" pitchFamily="34" charset="0"/>
              <a:buChar char="•"/>
            </a:pPr>
            <a:r>
              <a:rPr lang="en-US" sz="2000" spc="46" dirty="0">
                <a:solidFill>
                  <a:srgbClr val="244357"/>
                </a:solidFill>
                <a:latin typeface="Montserrat"/>
              </a:rPr>
              <a:t>History</a:t>
            </a:r>
          </a:p>
          <a:p>
            <a:pPr marL="800100" lvl="1" indent="-342900">
              <a:lnSpc>
                <a:spcPts val="2706"/>
              </a:lnSpc>
              <a:buFont typeface="Arial" panose="020B0604020202020204" pitchFamily="34" charset="0"/>
              <a:buChar char="•"/>
            </a:pPr>
            <a:r>
              <a:rPr lang="en-US" spc="46" dirty="0">
                <a:solidFill>
                  <a:srgbClr val="244357"/>
                </a:solidFill>
                <a:latin typeface="Montserrat"/>
              </a:rPr>
              <a:t>Available as a certified custom visual from AppSource as version 1.0 in December 2021</a:t>
            </a:r>
          </a:p>
          <a:p>
            <a:pPr marL="800100" lvl="1" indent="-342900">
              <a:lnSpc>
                <a:spcPts val="2706"/>
              </a:lnSpc>
              <a:buFont typeface="Arial" panose="020B0604020202020204" pitchFamily="34" charset="0"/>
              <a:buChar char="•"/>
            </a:pPr>
            <a:r>
              <a:rPr lang="en-US" spc="46" dirty="0">
                <a:solidFill>
                  <a:srgbClr val="244357"/>
                </a:solidFill>
                <a:latin typeface="Montserrat"/>
              </a:rPr>
              <a:t>Upgraded to version 1.1 in late February 2022</a:t>
            </a:r>
          </a:p>
          <a:p>
            <a:pPr marL="800100" lvl="1" indent="-342900">
              <a:lnSpc>
                <a:spcPts val="2706"/>
              </a:lnSpc>
              <a:buFont typeface="Arial" panose="020B0604020202020204" pitchFamily="34" charset="0"/>
              <a:buChar char="•"/>
            </a:pPr>
            <a:r>
              <a:rPr lang="en-US" spc="46" dirty="0">
                <a:solidFill>
                  <a:srgbClr val="244357"/>
                </a:solidFill>
                <a:latin typeface="Montserrat"/>
              </a:rPr>
              <a:t>Version 1.2 is rolling-out as of late April 2022</a:t>
            </a:r>
          </a:p>
          <a:p>
            <a:pPr marL="342900" indent="-342900">
              <a:lnSpc>
                <a:spcPts val="2706"/>
              </a:lnSpc>
              <a:buFont typeface="Arial" panose="020B0604020202020204" pitchFamily="34" charset="0"/>
              <a:buChar char="•"/>
            </a:pPr>
            <a:r>
              <a:rPr lang="en-US" sz="2000" spc="46" dirty="0">
                <a:solidFill>
                  <a:srgbClr val="244357"/>
                </a:solidFill>
                <a:latin typeface="Montserrat"/>
              </a:rPr>
              <a:t>A full-code experience using JSON syntax as prescribed by the Vega-Lite grammar for interactive visuals </a:t>
            </a:r>
          </a:p>
          <a:p>
            <a:pPr marL="342900" indent="-342900">
              <a:lnSpc>
                <a:spcPts val="2706"/>
              </a:lnSpc>
              <a:buFont typeface="Arial" panose="020B0604020202020204" pitchFamily="34" charset="0"/>
              <a:buChar char="•"/>
            </a:pPr>
            <a:r>
              <a:rPr lang="en-US" sz="2000" spc="46" dirty="0">
                <a:solidFill>
                  <a:srgbClr val="244357"/>
                </a:solidFill>
                <a:latin typeface="Montserrat"/>
              </a:rPr>
              <a:t>Vega-Lite has been extended by the Deneb custom visual with additional JSON properties to enhance its capabilities within Power BI</a:t>
            </a:r>
          </a:p>
          <a:p>
            <a:pPr marL="800100" lvl="1" indent="-342900">
              <a:lnSpc>
                <a:spcPts val="2706"/>
              </a:lnSpc>
              <a:buFont typeface="Arial" panose="020B0604020202020204" pitchFamily="34" charset="0"/>
              <a:buChar char="•"/>
            </a:pPr>
            <a:r>
              <a:rPr lang="en-US" sz="2000" spc="46" dirty="0">
                <a:solidFill>
                  <a:srgbClr val="244357"/>
                </a:solidFill>
                <a:latin typeface="Montserrat"/>
              </a:rPr>
              <a:t>See </a:t>
            </a:r>
            <a:r>
              <a:rPr lang="en-US" sz="2000" spc="46" dirty="0">
                <a:solidFill>
                  <a:srgbClr val="244357"/>
                </a:solidFill>
                <a:latin typeface="Montserrat"/>
                <a:hlinkClick r:id="rId4"/>
              </a:rPr>
              <a:t>https://deneb-viz.github.io/</a:t>
            </a:r>
            <a:r>
              <a:rPr lang="en-US" sz="2000" spc="46" dirty="0">
                <a:solidFill>
                  <a:srgbClr val="244357"/>
                </a:solidFill>
                <a:latin typeface="Montserrat"/>
              </a:rPr>
              <a:t> for full details</a:t>
            </a:r>
          </a:p>
        </p:txBody>
      </p:sp>
      <p:sp>
        <p:nvSpPr>
          <p:cNvPr id="7" name="TextBox 7"/>
          <p:cNvSpPr txBox="1"/>
          <p:nvPr/>
        </p:nvSpPr>
        <p:spPr>
          <a:xfrm>
            <a:off x="2171700" y="6238288"/>
            <a:ext cx="9750409"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5"/>
          <a:srcRect/>
          <a:stretch>
            <a:fillRect/>
          </a:stretch>
        </p:blipFill>
        <p:spPr>
          <a:xfrm>
            <a:off x="9164466" y="180707"/>
            <a:ext cx="2749093" cy="49598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4307"/>
            <a:ext cx="8229600" cy="525785"/>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Circular Charts</a:t>
            </a:r>
          </a:p>
        </p:txBody>
      </p:sp>
      <p:sp>
        <p:nvSpPr>
          <p:cNvPr id="6" name="TextBox 6"/>
          <p:cNvSpPr txBox="1"/>
          <p:nvPr/>
        </p:nvSpPr>
        <p:spPr>
          <a:xfrm>
            <a:off x="457200" y="1371600"/>
            <a:ext cx="11274552" cy="2746778"/>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CA" sz="2000" spc="46" dirty="0">
                <a:solidFill>
                  <a:srgbClr val="244357"/>
                </a:solidFill>
                <a:latin typeface="Montserrat"/>
              </a:rPr>
              <a:t>Pie Chart</a:t>
            </a:r>
          </a:p>
          <a:p>
            <a:pPr marL="342900" indent="-342900">
              <a:lnSpc>
                <a:spcPts val="2706"/>
              </a:lnSpc>
              <a:buFont typeface="Arial" panose="020B0604020202020204" pitchFamily="34" charset="0"/>
              <a:buChar char="•"/>
            </a:pPr>
            <a:r>
              <a:rPr lang="en-CA" sz="2000" spc="46" dirty="0">
                <a:solidFill>
                  <a:srgbClr val="244357"/>
                </a:solidFill>
                <a:latin typeface="Montserrat"/>
              </a:rPr>
              <a:t>Donut Chart</a:t>
            </a:r>
          </a:p>
          <a:p>
            <a:pPr marL="342900" indent="-342900">
              <a:lnSpc>
                <a:spcPts val="2706"/>
              </a:lnSpc>
              <a:buFont typeface="Arial" panose="020B0604020202020204" pitchFamily="34" charset="0"/>
              <a:buChar char="•"/>
            </a:pPr>
            <a:r>
              <a:rPr lang="en-CA" sz="2000" spc="46" dirty="0">
                <a:solidFill>
                  <a:srgbClr val="244357"/>
                </a:solidFill>
                <a:latin typeface="Montserrat"/>
              </a:rPr>
              <a:t>KPI Donut Chart</a:t>
            </a:r>
          </a:p>
          <a:p>
            <a:pPr marL="342900" indent="-342900">
              <a:lnSpc>
                <a:spcPts val="2706"/>
              </a:lnSpc>
              <a:buFont typeface="Arial" panose="020B0604020202020204" pitchFamily="34" charset="0"/>
              <a:buChar char="•"/>
            </a:pPr>
            <a:r>
              <a:rPr lang="en-CA" sz="2000" spc="46" dirty="0">
                <a:solidFill>
                  <a:srgbClr val="244357"/>
                </a:solidFill>
                <a:latin typeface="Montserrat"/>
              </a:rPr>
              <a:t>Speedometer</a:t>
            </a:r>
          </a:p>
          <a:p>
            <a:pPr marL="342900" indent="-342900">
              <a:lnSpc>
                <a:spcPts val="2706"/>
              </a:lnSpc>
              <a:buFont typeface="Arial" panose="020B0604020202020204" pitchFamily="34" charset="0"/>
              <a:buChar char="•"/>
            </a:pPr>
            <a:endParaRPr lang="en-US" sz="2000" spc="46" dirty="0">
              <a:solidFill>
                <a:srgbClr val="244357"/>
              </a:solidFill>
              <a:latin typeface="Montserrat"/>
            </a:endParaRPr>
          </a:p>
          <a:p>
            <a:pPr>
              <a:lnSpc>
                <a:spcPts val="2706"/>
              </a:lnSpc>
            </a:pPr>
            <a:endParaRPr lang="en-US" sz="2000" spc="46" dirty="0">
              <a:solidFill>
                <a:srgbClr val="244357"/>
              </a:solidFill>
              <a:latin typeface="Montserrat"/>
            </a:endParaRPr>
          </a:p>
          <a:p>
            <a:pPr>
              <a:lnSpc>
                <a:spcPts val="2706"/>
              </a:lnSpc>
            </a:pPr>
            <a:endParaRPr lang="en-US" sz="2000" spc="46" dirty="0">
              <a:solidFill>
                <a:srgbClr val="244357"/>
              </a:solidFill>
              <a:latin typeface="Montserrat"/>
            </a:endParaRPr>
          </a:p>
          <a:p>
            <a:pPr marL="342900" indent="-342900">
              <a:lnSpc>
                <a:spcPts val="2706"/>
              </a:lnSpc>
              <a:buFont typeface="Arial" panose="020B0604020202020204" pitchFamily="34" charset="0"/>
              <a:buChar char="•"/>
            </a:pPr>
            <a:endParaRPr lang="en-US" sz="2000" spc="46" dirty="0">
              <a:solidFill>
                <a:srgbClr val="244357"/>
              </a:solidFill>
              <a:latin typeface="Montserrat"/>
            </a:endParaRPr>
          </a:p>
        </p:txBody>
      </p:sp>
      <p:sp>
        <p:nvSpPr>
          <p:cNvPr id="7" name="TextBox 7"/>
          <p:cNvSpPr txBox="1"/>
          <p:nvPr/>
        </p:nvSpPr>
        <p:spPr>
          <a:xfrm>
            <a:off x="2171700" y="6238288"/>
            <a:ext cx="9750409"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Tree>
    <p:extLst>
      <p:ext uri="{BB962C8B-B14F-4D97-AF65-F5344CB8AC3E}">
        <p14:creationId xmlns:p14="http://schemas.microsoft.com/office/powerpoint/2010/main" val="1502067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2319"/>
            <a:ext cx="8229600" cy="529760"/>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Linked Charts</a:t>
            </a:r>
          </a:p>
        </p:txBody>
      </p:sp>
      <p:sp>
        <p:nvSpPr>
          <p:cNvPr id="6" name="TextBox 6"/>
          <p:cNvSpPr txBox="1"/>
          <p:nvPr/>
        </p:nvSpPr>
        <p:spPr>
          <a:xfrm>
            <a:off x="457200" y="1371600"/>
            <a:ext cx="11274552" cy="2400529"/>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CA" sz="2000" spc="46" dirty="0">
                <a:solidFill>
                  <a:srgbClr val="244357"/>
                </a:solidFill>
                <a:latin typeface="Montserrat"/>
              </a:rPr>
              <a:t>Use a BRUSH to link 2 visuals</a:t>
            </a:r>
          </a:p>
          <a:p>
            <a:pPr marL="342900" indent="-342900">
              <a:lnSpc>
                <a:spcPts val="2706"/>
              </a:lnSpc>
              <a:buFont typeface="Arial" panose="020B0604020202020204" pitchFamily="34" charset="0"/>
              <a:buChar char="•"/>
            </a:pPr>
            <a:r>
              <a:rPr lang="en-CA" sz="2000" spc="46" dirty="0">
                <a:solidFill>
                  <a:srgbClr val="244357"/>
                </a:solidFill>
                <a:latin typeface="Montserrat"/>
              </a:rPr>
              <a:t>Example</a:t>
            </a:r>
          </a:p>
          <a:p>
            <a:pPr marL="800100" lvl="1" indent="-342900">
              <a:lnSpc>
                <a:spcPts val="2706"/>
              </a:lnSpc>
              <a:buFont typeface="Arial" panose="020B0604020202020204" pitchFamily="34" charset="0"/>
              <a:buChar char="•"/>
            </a:pPr>
            <a:r>
              <a:rPr lang="en-CA" sz="2000" spc="46" dirty="0">
                <a:solidFill>
                  <a:srgbClr val="244357"/>
                </a:solidFill>
                <a:latin typeface="Montserrat"/>
              </a:rPr>
              <a:t>Overview and Detail</a:t>
            </a:r>
          </a:p>
          <a:p>
            <a:pPr marL="800100" lvl="1" indent="-342900">
              <a:lnSpc>
                <a:spcPts val="2706"/>
              </a:lnSpc>
              <a:buFont typeface="Arial" panose="020B0604020202020204" pitchFamily="34" charset="0"/>
              <a:buChar char="•"/>
            </a:pPr>
            <a:r>
              <a:rPr lang="en-CA" sz="2000" spc="46" dirty="0">
                <a:solidFill>
                  <a:srgbClr val="244357"/>
                </a:solidFill>
                <a:latin typeface="Montserrat"/>
              </a:rPr>
              <a:t>Add an OVERVIEW area chart</a:t>
            </a:r>
          </a:p>
          <a:p>
            <a:pPr marL="800100" lvl="1" indent="-342900">
              <a:lnSpc>
                <a:spcPts val="2706"/>
              </a:lnSpc>
              <a:buFont typeface="Arial" panose="020B0604020202020204" pitchFamily="34" charset="0"/>
              <a:buChar char="•"/>
            </a:pPr>
            <a:r>
              <a:rPr lang="en-CA" sz="2000" spc="46" dirty="0">
                <a:solidFill>
                  <a:srgbClr val="244357"/>
                </a:solidFill>
                <a:latin typeface="Montserrat"/>
              </a:rPr>
              <a:t>Add a DETAIL area chart</a:t>
            </a:r>
          </a:p>
          <a:p>
            <a:pPr marL="800100" lvl="1" indent="-342900">
              <a:lnSpc>
                <a:spcPts val="2706"/>
              </a:lnSpc>
              <a:buFont typeface="Arial" panose="020B0604020202020204" pitchFamily="34" charset="0"/>
              <a:buChar char="•"/>
            </a:pPr>
            <a:r>
              <a:rPr lang="en-CA" sz="2000" spc="46" dirty="0">
                <a:solidFill>
                  <a:srgbClr val="244357"/>
                </a:solidFill>
                <a:latin typeface="Montserrat"/>
              </a:rPr>
              <a:t>Use a BRUSH to make a SELECTION in the OVERVIEW chart</a:t>
            </a:r>
          </a:p>
          <a:p>
            <a:pPr marL="800100" lvl="1" indent="-342900">
              <a:lnSpc>
                <a:spcPts val="2706"/>
              </a:lnSpc>
              <a:buFont typeface="Arial" panose="020B0604020202020204" pitchFamily="34" charset="0"/>
              <a:buChar char="•"/>
            </a:pPr>
            <a:r>
              <a:rPr lang="en-CA" sz="2000" spc="46" dirty="0">
                <a:solidFill>
                  <a:srgbClr val="244357"/>
                </a:solidFill>
                <a:latin typeface="Montserrat"/>
              </a:rPr>
              <a:t>Use a TRANSFORM block to FILTER the DETAIL chart</a:t>
            </a:r>
          </a:p>
        </p:txBody>
      </p:sp>
      <p:sp>
        <p:nvSpPr>
          <p:cNvPr id="7" name="TextBox 7"/>
          <p:cNvSpPr txBox="1"/>
          <p:nvPr/>
        </p:nvSpPr>
        <p:spPr>
          <a:xfrm>
            <a:off x="2171700" y="6238288"/>
            <a:ext cx="9750409"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Tree>
    <p:extLst>
      <p:ext uri="{BB962C8B-B14F-4D97-AF65-F5344CB8AC3E}">
        <p14:creationId xmlns:p14="http://schemas.microsoft.com/office/powerpoint/2010/main" val="1715826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2319"/>
            <a:ext cx="8229600" cy="529760"/>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Composite Charts</a:t>
            </a:r>
          </a:p>
        </p:txBody>
      </p:sp>
      <p:sp>
        <p:nvSpPr>
          <p:cNvPr id="6" name="TextBox 6"/>
          <p:cNvSpPr txBox="1"/>
          <p:nvPr/>
        </p:nvSpPr>
        <p:spPr>
          <a:xfrm>
            <a:off x="457200" y="1371600"/>
            <a:ext cx="6716643" cy="2400529"/>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US" sz="2000" spc="46" dirty="0">
                <a:solidFill>
                  <a:srgbClr val="244357"/>
                </a:solidFill>
                <a:latin typeface="Montserrat"/>
              </a:rPr>
              <a:t>A COMPOSITE chart or visual can be easily created in Deneb by layering (or overlapping) several basic marks</a:t>
            </a:r>
          </a:p>
          <a:p>
            <a:pPr marL="342900" indent="-342900">
              <a:lnSpc>
                <a:spcPts val="2706"/>
              </a:lnSpc>
              <a:buFont typeface="Arial" panose="020B0604020202020204" pitchFamily="34" charset="0"/>
              <a:buChar char="•"/>
            </a:pPr>
            <a:r>
              <a:rPr lang="en-CA" sz="2000" spc="46" dirty="0">
                <a:solidFill>
                  <a:srgbClr val="244357"/>
                </a:solidFill>
                <a:latin typeface="Montserrat"/>
              </a:rPr>
              <a:t>An example is a RING CHART, which consists of 9 overlapping marks (6x ARC and 3x TEXT)</a:t>
            </a:r>
          </a:p>
          <a:p>
            <a:pPr marL="342900" indent="-342900">
              <a:lnSpc>
                <a:spcPts val="2706"/>
              </a:lnSpc>
              <a:buFont typeface="Arial" panose="020B0604020202020204" pitchFamily="34" charset="0"/>
              <a:buChar char="•"/>
            </a:pPr>
            <a:endParaRPr lang="en-US" sz="2000" spc="46" dirty="0">
              <a:solidFill>
                <a:srgbClr val="244357"/>
              </a:solidFill>
              <a:latin typeface="Montserrat"/>
            </a:endParaRPr>
          </a:p>
          <a:p>
            <a:pPr marL="342900" indent="-342900">
              <a:lnSpc>
                <a:spcPts val="2706"/>
              </a:lnSpc>
              <a:buFont typeface="Arial" panose="020B0604020202020204" pitchFamily="34" charset="0"/>
              <a:buChar char="•"/>
            </a:pPr>
            <a:endParaRPr lang="en-US" sz="2000" spc="46" dirty="0">
              <a:solidFill>
                <a:srgbClr val="244357"/>
              </a:solidFill>
              <a:latin typeface="Montserrat"/>
            </a:endParaRPr>
          </a:p>
        </p:txBody>
      </p:sp>
      <p:sp>
        <p:nvSpPr>
          <p:cNvPr id="7" name="TextBox 7"/>
          <p:cNvSpPr txBox="1"/>
          <p:nvPr/>
        </p:nvSpPr>
        <p:spPr>
          <a:xfrm>
            <a:off x="7416895" y="6238288"/>
            <a:ext cx="4505214"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pic>
        <p:nvPicPr>
          <p:cNvPr id="5" name="Picture 4" descr="Chart, sunburst chart&#10;&#10;Description automatically generated">
            <a:extLst>
              <a:ext uri="{FF2B5EF4-FFF2-40B4-BE49-F238E27FC236}">
                <a16:creationId xmlns:a16="http://schemas.microsoft.com/office/drawing/2014/main" id="{DB1A2940-7D32-C221-F716-C726662BD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6895" y="1371600"/>
            <a:ext cx="4668484" cy="4726505"/>
          </a:xfrm>
          <a:prstGeom prst="rect">
            <a:avLst/>
          </a:prstGeom>
        </p:spPr>
      </p:pic>
    </p:spTree>
    <p:extLst>
      <p:ext uri="{BB962C8B-B14F-4D97-AF65-F5344CB8AC3E}">
        <p14:creationId xmlns:p14="http://schemas.microsoft.com/office/powerpoint/2010/main" val="3141240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0" y="1"/>
            <a:ext cx="12191999" cy="914400"/>
          </a:xfrm>
          <a:prstGeom prst="rect">
            <a:avLst/>
          </a:prstGeom>
        </p:spPr>
      </p:pic>
      <p:sp>
        <p:nvSpPr>
          <p:cNvPr id="4" name="TextBox 4"/>
          <p:cNvSpPr txBox="1"/>
          <p:nvPr/>
        </p:nvSpPr>
        <p:spPr>
          <a:xfrm>
            <a:off x="457200" y="-70573"/>
            <a:ext cx="8229600" cy="1055545"/>
          </a:xfrm>
          <a:prstGeom prst="rect">
            <a:avLst/>
          </a:prstGeom>
        </p:spPr>
        <p:txBody>
          <a:bodyPr lIns="0" tIns="0" rIns="0" bIns="0" rtlCol="0" anchor="ctr" anchorCtr="0">
            <a:spAutoFit/>
          </a:bodyPr>
          <a:lstStyle/>
          <a:p>
            <a:pPr>
              <a:lnSpc>
                <a:spcPts val="4143"/>
              </a:lnSpc>
            </a:pPr>
            <a:r>
              <a:rPr lang="en-CA" sz="3000" spc="385" dirty="0">
                <a:solidFill>
                  <a:schemeClr val="bg1"/>
                </a:solidFill>
                <a:latin typeface="Montserrat Extra-Bold Bold"/>
              </a:rPr>
              <a:t>Example</a:t>
            </a:r>
          </a:p>
          <a:p>
            <a:pPr>
              <a:lnSpc>
                <a:spcPts val="4143"/>
              </a:lnSpc>
            </a:pPr>
            <a:r>
              <a:rPr lang="en-CA" sz="4000" spc="385" dirty="0">
                <a:solidFill>
                  <a:schemeClr val="bg1"/>
                </a:solidFill>
                <a:latin typeface="Montserrat Extra-Bold Bold"/>
              </a:rPr>
              <a:t>Bar Chart – Internal Labels</a:t>
            </a:r>
            <a:endParaRPr lang="en-US" sz="4000" spc="385" dirty="0">
              <a:solidFill>
                <a:schemeClr val="bg1"/>
              </a:solidFill>
              <a:latin typeface="Montserrat Extra-Bold Bold"/>
            </a:endParaRPr>
          </a:p>
        </p:txBody>
      </p:sp>
      <p:sp>
        <p:nvSpPr>
          <p:cNvPr id="6" name="TextBox 6"/>
          <p:cNvSpPr txBox="1"/>
          <p:nvPr/>
        </p:nvSpPr>
        <p:spPr>
          <a:xfrm>
            <a:off x="457200" y="1371600"/>
            <a:ext cx="11274552" cy="2746778"/>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CA" sz="2000" spc="46" dirty="0">
                <a:solidFill>
                  <a:srgbClr val="244357"/>
                </a:solidFill>
                <a:latin typeface="Montserrat"/>
              </a:rPr>
              <a:t>Can save horizontal space by placing all labels inside the BAR</a:t>
            </a:r>
          </a:p>
          <a:p>
            <a:pPr marL="800100" lvl="1" indent="-342900">
              <a:lnSpc>
                <a:spcPts val="2706"/>
              </a:lnSpc>
              <a:buFont typeface="Arial" panose="020B0604020202020204" pitchFamily="34" charset="0"/>
              <a:buChar char="•"/>
            </a:pPr>
            <a:r>
              <a:rPr lang="en-CA" sz="2000" spc="46" dirty="0">
                <a:solidFill>
                  <a:srgbClr val="244357"/>
                </a:solidFill>
                <a:latin typeface="Montserrat"/>
              </a:rPr>
              <a:t>Maximize space available for BAR (which is the point of the visual anyway)</a:t>
            </a:r>
          </a:p>
          <a:p>
            <a:pPr marL="342900" indent="-342900">
              <a:lnSpc>
                <a:spcPts val="2706"/>
              </a:lnSpc>
              <a:buFont typeface="Arial" panose="020B0604020202020204" pitchFamily="34" charset="0"/>
              <a:buChar char="•"/>
            </a:pPr>
            <a:r>
              <a:rPr lang="en-CA" sz="2000" spc="46" dirty="0">
                <a:solidFill>
                  <a:srgbClr val="244357"/>
                </a:solidFill>
                <a:latin typeface="Montserrat"/>
              </a:rPr>
              <a:t>Use SIMPLE BAR CHART template to create first MARK</a:t>
            </a:r>
          </a:p>
          <a:p>
            <a:pPr marL="342900" indent="-342900">
              <a:lnSpc>
                <a:spcPts val="2706"/>
              </a:lnSpc>
              <a:buFont typeface="Arial" panose="020B0604020202020204" pitchFamily="34" charset="0"/>
              <a:buChar char="•"/>
            </a:pPr>
            <a:r>
              <a:rPr lang="en-CA" sz="2000" spc="46" dirty="0">
                <a:solidFill>
                  <a:srgbClr val="244357"/>
                </a:solidFill>
                <a:latin typeface="Montserrat"/>
              </a:rPr>
              <a:t>Turn off Y-axis</a:t>
            </a:r>
          </a:p>
          <a:p>
            <a:pPr marL="342900" indent="-342900">
              <a:lnSpc>
                <a:spcPts val="2706"/>
              </a:lnSpc>
              <a:buFont typeface="Arial" panose="020B0604020202020204" pitchFamily="34" charset="0"/>
              <a:buChar char="•"/>
            </a:pPr>
            <a:r>
              <a:rPr lang="en-CA" sz="2000" spc="46" dirty="0">
                <a:solidFill>
                  <a:srgbClr val="244357"/>
                </a:solidFill>
                <a:latin typeface="Montserrat"/>
              </a:rPr>
              <a:t>Use LAYER to allow for overlapping MARKs</a:t>
            </a:r>
          </a:p>
          <a:p>
            <a:pPr marL="342900" indent="-342900">
              <a:lnSpc>
                <a:spcPts val="2706"/>
              </a:lnSpc>
              <a:buFont typeface="Arial" panose="020B0604020202020204" pitchFamily="34" charset="0"/>
              <a:buChar char="•"/>
            </a:pPr>
            <a:r>
              <a:rPr lang="en-CA" sz="2000" spc="46" dirty="0">
                <a:solidFill>
                  <a:srgbClr val="244357"/>
                </a:solidFill>
                <a:latin typeface="Montserrat"/>
              </a:rPr>
              <a:t>Add TEXT mark (left-end) for COUNTRY</a:t>
            </a:r>
          </a:p>
          <a:p>
            <a:pPr marL="342900" indent="-342900">
              <a:lnSpc>
                <a:spcPts val="2706"/>
              </a:lnSpc>
              <a:buFont typeface="Arial" panose="020B0604020202020204" pitchFamily="34" charset="0"/>
              <a:buChar char="•"/>
            </a:pPr>
            <a:r>
              <a:rPr lang="en-CA" sz="2000" spc="46" dirty="0">
                <a:solidFill>
                  <a:srgbClr val="244357"/>
                </a:solidFill>
                <a:latin typeface="Montserrat"/>
              </a:rPr>
              <a:t>Add TEXT mark (right-end) for TOTAL SALES</a:t>
            </a:r>
          </a:p>
          <a:p>
            <a:pPr marL="342900" indent="-342900">
              <a:lnSpc>
                <a:spcPts val="2706"/>
              </a:lnSpc>
              <a:buFont typeface="Arial" panose="020B0604020202020204" pitchFamily="34" charset="0"/>
              <a:buChar char="•"/>
            </a:pPr>
            <a:endParaRPr lang="en-US" sz="2000" spc="46" dirty="0">
              <a:solidFill>
                <a:srgbClr val="244357"/>
              </a:solidFill>
              <a:latin typeface="Montserrat"/>
            </a:endParaRPr>
          </a:p>
        </p:txBody>
      </p:sp>
      <p:sp>
        <p:nvSpPr>
          <p:cNvPr id="7" name="TextBox 7"/>
          <p:cNvSpPr txBox="1"/>
          <p:nvPr/>
        </p:nvSpPr>
        <p:spPr>
          <a:xfrm>
            <a:off x="2171700" y="6238288"/>
            <a:ext cx="9750409"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Tree>
    <p:extLst>
      <p:ext uri="{BB962C8B-B14F-4D97-AF65-F5344CB8AC3E}">
        <p14:creationId xmlns:p14="http://schemas.microsoft.com/office/powerpoint/2010/main" val="1585655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70573"/>
            <a:ext cx="8229600" cy="1055545"/>
          </a:xfrm>
          <a:prstGeom prst="rect">
            <a:avLst/>
          </a:prstGeom>
        </p:spPr>
        <p:txBody>
          <a:bodyPr lIns="0" tIns="0" rIns="0" bIns="0" rtlCol="0" anchor="ctr" anchorCtr="0">
            <a:spAutoFit/>
          </a:bodyPr>
          <a:lstStyle/>
          <a:p>
            <a:pPr>
              <a:lnSpc>
                <a:spcPts val="4143"/>
              </a:lnSpc>
            </a:pPr>
            <a:r>
              <a:rPr lang="en-US" sz="3000" spc="385" dirty="0">
                <a:solidFill>
                  <a:schemeClr val="bg1"/>
                </a:solidFill>
                <a:latin typeface="Montserrat Extra-Bold Bold"/>
              </a:rPr>
              <a:t>Example</a:t>
            </a:r>
          </a:p>
          <a:p>
            <a:pPr>
              <a:lnSpc>
                <a:spcPts val="4143"/>
              </a:lnSpc>
            </a:pPr>
            <a:r>
              <a:rPr lang="en-US" sz="4000" spc="385" dirty="0">
                <a:solidFill>
                  <a:schemeClr val="bg1"/>
                </a:solidFill>
                <a:latin typeface="Montserrat Extra-Bold Bold"/>
              </a:rPr>
              <a:t>Gantt Chart</a:t>
            </a:r>
          </a:p>
        </p:txBody>
      </p:sp>
      <p:sp>
        <p:nvSpPr>
          <p:cNvPr id="6" name="TextBox 6"/>
          <p:cNvSpPr txBox="1"/>
          <p:nvPr/>
        </p:nvSpPr>
        <p:spPr>
          <a:xfrm>
            <a:off x="457200" y="1371600"/>
            <a:ext cx="11274552" cy="3785523"/>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CA" sz="2000" spc="46" dirty="0">
                <a:solidFill>
                  <a:srgbClr val="244357"/>
                </a:solidFill>
                <a:latin typeface="Montserrat"/>
              </a:rPr>
              <a:t>Create a project/task dataset with PROJECT, TASK, START DATE, END DATE, and PERCENT COMPLETE </a:t>
            </a:r>
          </a:p>
          <a:p>
            <a:pPr marL="342900" indent="-342900">
              <a:lnSpc>
                <a:spcPts val="2706"/>
              </a:lnSpc>
              <a:buFont typeface="Arial" panose="020B0604020202020204" pitchFamily="34" charset="0"/>
              <a:buChar char="•"/>
            </a:pPr>
            <a:r>
              <a:rPr lang="en-CA" sz="2000" spc="46" dirty="0">
                <a:solidFill>
                  <a:srgbClr val="244357"/>
                </a:solidFill>
                <a:latin typeface="Montserrat"/>
              </a:rPr>
              <a:t>Create a standard TABLE Power BI and add new columns</a:t>
            </a:r>
          </a:p>
          <a:p>
            <a:pPr marL="342900" indent="-342900">
              <a:lnSpc>
                <a:spcPts val="2706"/>
              </a:lnSpc>
              <a:buFont typeface="Arial" panose="020B0604020202020204" pitchFamily="34" charset="0"/>
              <a:buChar char="•"/>
            </a:pPr>
            <a:r>
              <a:rPr lang="en-CA" sz="2000" spc="46" dirty="0">
                <a:solidFill>
                  <a:srgbClr val="244357"/>
                </a:solidFill>
                <a:latin typeface="Montserrat"/>
              </a:rPr>
              <a:t>Copy-and-paste the TABLE visual and change it to a DENEB visual</a:t>
            </a:r>
          </a:p>
          <a:p>
            <a:pPr marL="342900" indent="-342900">
              <a:lnSpc>
                <a:spcPts val="2706"/>
              </a:lnSpc>
              <a:buFont typeface="Arial" panose="020B0604020202020204" pitchFamily="34" charset="0"/>
              <a:buChar char="•"/>
            </a:pPr>
            <a:r>
              <a:rPr lang="en-CA" sz="2000" spc="46" dirty="0">
                <a:solidFill>
                  <a:srgbClr val="244357"/>
                </a:solidFill>
                <a:latin typeface="Montserrat"/>
              </a:rPr>
              <a:t>Add a BAR mark for the project</a:t>
            </a:r>
          </a:p>
          <a:p>
            <a:pPr marL="342900" indent="-342900">
              <a:lnSpc>
                <a:spcPts val="2706"/>
              </a:lnSpc>
              <a:buFont typeface="Arial" panose="020B0604020202020204" pitchFamily="34" charset="0"/>
              <a:buChar char="•"/>
            </a:pPr>
            <a:r>
              <a:rPr lang="en-CA" sz="2000" spc="46" dirty="0">
                <a:solidFill>
                  <a:srgbClr val="244357"/>
                </a:solidFill>
                <a:latin typeface="Montserrat"/>
              </a:rPr>
              <a:t>Add ENCODING for the X and Y</a:t>
            </a:r>
          </a:p>
          <a:p>
            <a:pPr marL="800100" lvl="1" indent="-342900">
              <a:lnSpc>
                <a:spcPts val="2706"/>
              </a:lnSpc>
              <a:buFont typeface="Arial" panose="020B0604020202020204" pitchFamily="34" charset="0"/>
              <a:buChar char="•"/>
            </a:pPr>
            <a:r>
              <a:rPr lang="en-CA" sz="2000" spc="46" dirty="0">
                <a:solidFill>
                  <a:srgbClr val="244357"/>
                </a:solidFill>
                <a:latin typeface="Montserrat"/>
              </a:rPr>
              <a:t>Use an “X2” encoding to create RANGED bars</a:t>
            </a:r>
          </a:p>
          <a:p>
            <a:pPr marL="342900" indent="-342900">
              <a:lnSpc>
                <a:spcPts val="2706"/>
              </a:lnSpc>
              <a:buFont typeface="Arial" panose="020B0604020202020204" pitchFamily="34" charset="0"/>
              <a:buChar char="•"/>
            </a:pPr>
            <a:r>
              <a:rPr lang="en-CA" sz="2000" spc="46" dirty="0">
                <a:solidFill>
                  <a:srgbClr val="244357"/>
                </a:solidFill>
                <a:latin typeface="Montserrat"/>
              </a:rPr>
              <a:t>Set the COLOUR and POSITION of the TASKS</a:t>
            </a:r>
          </a:p>
          <a:p>
            <a:pPr marL="342900" indent="-342900">
              <a:lnSpc>
                <a:spcPts val="2706"/>
              </a:lnSpc>
              <a:buFont typeface="Arial" panose="020B0604020202020204" pitchFamily="34" charset="0"/>
              <a:buChar char="•"/>
            </a:pPr>
            <a:r>
              <a:rPr lang="en-US" sz="2000" spc="46" dirty="0">
                <a:solidFill>
                  <a:srgbClr val="244357"/>
                </a:solidFill>
                <a:latin typeface="Montserrat"/>
              </a:rPr>
              <a:t>Add a LAYER around the existing MARK, then add 2 more MARKs:</a:t>
            </a:r>
          </a:p>
          <a:p>
            <a:pPr marL="800100" lvl="1" indent="-342900">
              <a:lnSpc>
                <a:spcPts val="2706"/>
              </a:lnSpc>
              <a:buFont typeface="Arial" panose="020B0604020202020204" pitchFamily="34" charset="0"/>
              <a:buChar char="•"/>
            </a:pPr>
            <a:r>
              <a:rPr lang="en-US" sz="2000" spc="46" dirty="0">
                <a:solidFill>
                  <a:srgbClr val="244357"/>
                </a:solidFill>
                <a:latin typeface="Montserrat"/>
              </a:rPr>
              <a:t>a TEXT mark for the task name; and </a:t>
            </a:r>
          </a:p>
          <a:p>
            <a:pPr marL="800100" lvl="1" indent="-342900">
              <a:lnSpc>
                <a:spcPts val="2706"/>
              </a:lnSpc>
              <a:buFont typeface="Arial" panose="020B0604020202020204" pitchFamily="34" charset="0"/>
              <a:buChar char="•"/>
            </a:pPr>
            <a:r>
              <a:rPr lang="en-US" sz="2000" spc="46" dirty="0">
                <a:solidFill>
                  <a:srgbClr val="244357"/>
                </a:solidFill>
                <a:latin typeface="Montserrat"/>
              </a:rPr>
              <a:t>a BAR mark for the percent completion</a:t>
            </a:r>
          </a:p>
        </p:txBody>
      </p:sp>
      <p:sp>
        <p:nvSpPr>
          <p:cNvPr id="7" name="TextBox 7"/>
          <p:cNvSpPr txBox="1"/>
          <p:nvPr/>
        </p:nvSpPr>
        <p:spPr>
          <a:xfrm>
            <a:off x="6013174" y="6238288"/>
            <a:ext cx="5908935"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Tree>
    <p:extLst>
      <p:ext uri="{BB962C8B-B14F-4D97-AF65-F5344CB8AC3E}">
        <p14:creationId xmlns:p14="http://schemas.microsoft.com/office/powerpoint/2010/main" val="363936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68585"/>
            <a:ext cx="8229600" cy="1051570"/>
          </a:xfrm>
          <a:prstGeom prst="rect">
            <a:avLst/>
          </a:prstGeom>
        </p:spPr>
        <p:txBody>
          <a:bodyPr lIns="0" tIns="0" rIns="0" bIns="0" rtlCol="0" anchor="ctr" anchorCtr="0">
            <a:spAutoFit/>
          </a:bodyPr>
          <a:lstStyle/>
          <a:p>
            <a:pPr>
              <a:lnSpc>
                <a:spcPts val="4143"/>
              </a:lnSpc>
            </a:pPr>
            <a:r>
              <a:rPr lang="en-CA" sz="3000" spc="385" dirty="0">
                <a:solidFill>
                  <a:schemeClr val="bg1"/>
                </a:solidFill>
                <a:latin typeface="Montserrat Extra-Bold Bold"/>
              </a:rPr>
              <a:t>Example</a:t>
            </a:r>
          </a:p>
          <a:p>
            <a:pPr>
              <a:lnSpc>
                <a:spcPts val="4143"/>
              </a:lnSpc>
            </a:pPr>
            <a:r>
              <a:rPr lang="en-CA" sz="4000" spc="385" dirty="0">
                <a:solidFill>
                  <a:schemeClr val="bg1"/>
                </a:solidFill>
                <a:latin typeface="Montserrat Extra-Bold Bold"/>
              </a:rPr>
              <a:t>Linked Charts – Scatter and Bar</a:t>
            </a:r>
            <a:endParaRPr lang="en-US" sz="4000" spc="385" dirty="0">
              <a:solidFill>
                <a:schemeClr val="bg1"/>
              </a:solidFill>
              <a:latin typeface="Montserrat Extra-Bold Bold"/>
            </a:endParaRPr>
          </a:p>
        </p:txBody>
      </p:sp>
      <p:sp>
        <p:nvSpPr>
          <p:cNvPr id="7" name="TextBox 7"/>
          <p:cNvSpPr txBox="1"/>
          <p:nvPr/>
        </p:nvSpPr>
        <p:spPr>
          <a:xfrm>
            <a:off x="4629159" y="6238287"/>
            <a:ext cx="7292950"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
        <p:nvSpPr>
          <p:cNvPr id="9" name="TextBox 6">
            <a:extLst>
              <a:ext uri="{FF2B5EF4-FFF2-40B4-BE49-F238E27FC236}">
                <a16:creationId xmlns:a16="http://schemas.microsoft.com/office/drawing/2014/main" id="{29557BE4-7ECF-48C9-8288-7C0DB0493988}"/>
              </a:ext>
            </a:extLst>
          </p:cNvPr>
          <p:cNvSpPr txBox="1"/>
          <p:nvPr/>
        </p:nvSpPr>
        <p:spPr>
          <a:xfrm>
            <a:off x="457200" y="1371600"/>
            <a:ext cx="4120700" cy="3093026"/>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US" sz="2000" spc="46" dirty="0">
                <a:solidFill>
                  <a:srgbClr val="244357"/>
                </a:solidFill>
                <a:latin typeface="Montserrat"/>
              </a:rPr>
              <a:t>Composite visual consisting of a SCATTER chart (using the POINT mark) vertically concatenated with a BAR chart (using the BAR mark)</a:t>
            </a:r>
          </a:p>
          <a:p>
            <a:pPr marL="342900" indent="-342900">
              <a:lnSpc>
                <a:spcPts val="2706"/>
              </a:lnSpc>
              <a:buFont typeface="Arial" panose="020B0604020202020204" pitchFamily="34" charset="0"/>
              <a:buChar char="•"/>
            </a:pPr>
            <a:r>
              <a:rPr lang="en-US" sz="2000" spc="46" dirty="0">
                <a:solidFill>
                  <a:srgbClr val="244357"/>
                </a:solidFill>
                <a:latin typeface="Montserrat"/>
              </a:rPr>
              <a:t>Charts are linked with BRUSH selection in SCATTER chart filtering the BAR chart</a:t>
            </a:r>
          </a:p>
        </p:txBody>
      </p:sp>
      <p:pic>
        <p:nvPicPr>
          <p:cNvPr id="10" name="Picture 9" descr="Chart, scatter chart&#10;&#10;Description automatically generated">
            <a:extLst>
              <a:ext uri="{FF2B5EF4-FFF2-40B4-BE49-F238E27FC236}">
                <a16:creationId xmlns:a16="http://schemas.microsoft.com/office/drawing/2014/main" id="{858C7127-1031-4773-81C5-BCFBEB033C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9159" y="1371600"/>
            <a:ext cx="7493267" cy="4438488"/>
          </a:xfrm>
          <a:prstGeom prst="rect">
            <a:avLst/>
          </a:prstGeom>
        </p:spPr>
      </p:pic>
    </p:spTree>
    <p:extLst>
      <p:ext uri="{BB962C8B-B14F-4D97-AF65-F5344CB8AC3E}">
        <p14:creationId xmlns:p14="http://schemas.microsoft.com/office/powerpoint/2010/main" val="784342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4307"/>
            <a:ext cx="8229600" cy="525785"/>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Templates</a:t>
            </a:r>
          </a:p>
        </p:txBody>
      </p:sp>
      <p:sp>
        <p:nvSpPr>
          <p:cNvPr id="7" name="TextBox 7"/>
          <p:cNvSpPr txBox="1"/>
          <p:nvPr/>
        </p:nvSpPr>
        <p:spPr>
          <a:xfrm>
            <a:off x="2171700" y="6238288"/>
            <a:ext cx="9750409"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
        <p:nvSpPr>
          <p:cNvPr id="9" name="TextBox 6">
            <a:extLst>
              <a:ext uri="{FF2B5EF4-FFF2-40B4-BE49-F238E27FC236}">
                <a16:creationId xmlns:a16="http://schemas.microsoft.com/office/drawing/2014/main" id="{FA3AFA4C-8ADE-4BEE-A23B-F6EB89D4F583}"/>
              </a:ext>
            </a:extLst>
          </p:cNvPr>
          <p:cNvSpPr txBox="1"/>
          <p:nvPr/>
        </p:nvSpPr>
        <p:spPr>
          <a:xfrm>
            <a:off x="457200" y="1371600"/>
            <a:ext cx="11274552" cy="669286"/>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US" sz="2000" spc="46" dirty="0">
                <a:solidFill>
                  <a:srgbClr val="244357"/>
                </a:solidFill>
                <a:latin typeface="Montserrat"/>
              </a:rPr>
              <a:t>Create JSON template from Donut KPI chart</a:t>
            </a:r>
          </a:p>
          <a:p>
            <a:pPr marL="342900" indent="-342900">
              <a:lnSpc>
                <a:spcPts val="2706"/>
              </a:lnSpc>
              <a:buFont typeface="Arial" panose="020B0604020202020204" pitchFamily="34" charset="0"/>
              <a:buChar char="•"/>
            </a:pPr>
            <a:r>
              <a:rPr lang="en-US" sz="2000" spc="46" dirty="0">
                <a:solidFill>
                  <a:srgbClr val="244357"/>
                </a:solidFill>
                <a:latin typeface="Montserrat"/>
              </a:rPr>
              <a:t>Use JSON template to create 3 new visuals</a:t>
            </a:r>
          </a:p>
        </p:txBody>
      </p:sp>
      <p:pic>
        <p:nvPicPr>
          <p:cNvPr id="10" name="Picture 9" descr="Icon&#10;&#10;Description automatically generated">
            <a:extLst>
              <a:ext uri="{FF2B5EF4-FFF2-40B4-BE49-F238E27FC236}">
                <a16:creationId xmlns:a16="http://schemas.microsoft.com/office/drawing/2014/main" id="{A6E90170-B2B7-48E0-9311-1681D0870B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2979201"/>
            <a:ext cx="2593838" cy="2602384"/>
          </a:xfrm>
          <a:prstGeom prst="rect">
            <a:avLst/>
          </a:prstGeom>
        </p:spPr>
      </p:pic>
      <p:pic>
        <p:nvPicPr>
          <p:cNvPr id="11" name="Picture 10" descr="Diagram&#10;&#10;Description automatically generated">
            <a:extLst>
              <a:ext uri="{FF2B5EF4-FFF2-40B4-BE49-F238E27FC236}">
                <a16:creationId xmlns:a16="http://schemas.microsoft.com/office/drawing/2014/main" id="{47DA997C-61DC-4524-9543-9FE64CD30D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6381" y="2979201"/>
            <a:ext cx="7305728" cy="2667019"/>
          </a:xfrm>
          <a:prstGeom prst="rect">
            <a:avLst/>
          </a:prstGeom>
        </p:spPr>
      </p:pic>
      <p:sp>
        <p:nvSpPr>
          <p:cNvPr id="12" name="Arrow: Right 11">
            <a:extLst>
              <a:ext uri="{FF2B5EF4-FFF2-40B4-BE49-F238E27FC236}">
                <a16:creationId xmlns:a16="http://schemas.microsoft.com/office/drawing/2014/main" id="{83D39D9F-D6D0-4C97-9FE2-240C15AFFBE4}"/>
              </a:ext>
            </a:extLst>
          </p:cNvPr>
          <p:cNvSpPr/>
          <p:nvPr/>
        </p:nvSpPr>
        <p:spPr>
          <a:xfrm>
            <a:off x="3120759" y="3852279"/>
            <a:ext cx="1297858" cy="718967"/>
          </a:xfrm>
          <a:prstGeom prst="rightArrow">
            <a:avLst/>
          </a:prstGeom>
          <a:solidFill>
            <a:srgbClr val="0F4C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85018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2319"/>
            <a:ext cx="8229600" cy="529760"/>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Visual Studio Code</a:t>
            </a:r>
          </a:p>
        </p:txBody>
      </p:sp>
      <p:sp>
        <p:nvSpPr>
          <p:cNvPr id="6" name="TextBox 6"/>
          <p:cNvSpPr txBox="1"/>
          <p:nvPr/>
        </p:nvSpPr>
        <p:spPr>
          <a:xfrm>
            <a:off x="457200" y="1371600"/>
            <a:ext cx="11274552" cy="3093026"/>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CA" sz="2000" spc="46" dirty="0">
                <a:solidFill>
                  <a:srgbClr val="244357"/>
                </a:solidFill>
                <a:latin typeface="Montserrat"/>
              </a:rPr>
              <a:t>You can use Visual Studio Code to develop/debug</a:t>
            </a:r>
          </a:p>
          <a:p>
            <a:pPr marL="342900" indent="-342900">
              <a:lnSpc>
                <a:spcPts val="2706"/>
              </a:lnSpc>
              <a:buFont typeface="Arial" panose="020B0604020202020204" pitchFamily="34" charset="0"/>
              <a:buChar char="•"/>
            </a:pPr>
            <a:r>
              <a:rPr lang="en-CA" sz="2000" spc="46" dirty="0">
                <a:solidFill>
                  <a:srgbClr val="244357"/>
                </a:solidFill>
                <a:latin typeface="Montserrat"/>
              </a:rPr>
              <a:t>Copy the SPECIFICATION from the Deneb visual in Power BI to VS Code</a:t>
            </a:r>
          </a:p>
          <a:p>
            <a:pPr marL="342900" indent="-342900">
              <a:lnSpc>
                <a:spcPts val="2706"/>
              </a:lnSpc>
              <a:buFont typeface="Arial" panose="020B0604020202020204" pitchFamily="34" charset="0"/>
              <a:buChar char="•"/>
            </a:pPr>
            <a:r>
              <a:rPr lang="en-CA" sz="2000" spc="46" dirty="0">
                <a:solidFill>
                  <a:srgbClr val="244357"/>
                </a:solidFill>
                <a:latin typeface="Montserrat"/>
              </a:rPr>
              <a:t>Can’t access Power BI dataset, so need to hard-code some </a:t>
            </a:r>
            <a:r>
              <a:rPr lang="en-CA" sz="2000" spc="46">
                <a:solidFill>
                  <a:srgbClr val="244357"/>
                </a:solidFill>
                <a:latin typeface="Montserrat"/>
              </a:rPr>
              <a:t>sample DATA </a:t>
            </a:r>
            <a:r>
              <a:rPr lang="en-CA" sz="2000" spc="46" dirty="0">
                <a:solidFill>
                  <a:srgbClr val="244357"/>
                </a:solidFill>
                <a:latin typeface="Montserrat"/>
              </a:rPr>
              <a:t>that is reflective of the dataset you’ll be passing in from Power BI</a:t>
            </a:r>
          </a:p>
          <a:p>
            <a:pPr marL="342900" indent="-342900">
              <a:lnSpc>
                <a:spcPts val="2706"/>
              </a:lnSpc>
              <a:buFont typeface="Arial" panose="020B0604020202020204" pitchFamily="34" charset="0"/>
              <a:buChar char="•"/>
            </a:pPr>
            <a:r>
              <a:rPr lang="en-CA" sz="2000" spc="46" dirty="0">
                <a:solidFill>
                  <a:srgbClr val="244357"/>
                </a:solidFill>
                <a:latin typeface="Montserrat"/>
              </a:rPr>
              <a:t>Iterate as necessary in VS code until you’re ready to continue development in Power BI</a:t>
            </a:r>
          </a:p>
          <a:p>
            <a:pPr marL="342900" indent="-342900">
              <a:lnSpc>
                <a:spcPts val="2706"/>
              </a:lnSpc>
              <a:buFont typeface="Arial" panose="020B0604020202020204" pitchFamily="34" charset="0"/>
              <a:buChar char="•"/>
            </a:pPr>
            <a:r>
              <a:rPr lang="en-CA" sz="2000" spc="46" dirty="0">
                <a:solidFill>
                  <a:srgbClr val="244357"/>
                </a:solidFill>
                <a:latin typeface="Montserrat"/>
              </a:rPr>
              <a:t>Copy the VS Code JSON and past back into the Deneb visual in Power BI</a:t>
            </a:r>
          </a:p>
          <a:p>
            <a:pPr marL="342900" indent="-342900">
              <a:lnSpc>
                <a:spcPts val="2706"/>
              </a:lnSpc>
              <a:buFont typeface="Arial" panose="020B0604020202020204" pitchFamily="34" charset="0"/>
              <a:buChar char="•"/>
            </a:pPr>
            <a:r>
              <a:rPr lang="en-CA" sz="2000" spc="46" dirty="0">
                <a:solidFill>
                  <a:srgbClr val="244357"/>
                </a:solidFill>
                <a:latin typeface="Montserrat"/>
              </a:rPr>
              <a:t>Reset the DATA block to interface with the Power BI data</a:t>
            </a:r>
          </a:p>
          <a:p>
            <a:pPr marL="342900" indent="-342900">
              <a:lnSpc>
                <a:spcPts val="2706"/>
              </a:lnSpc>
              <a:buFont typeface="Arial" panose="020B0604020202020204" pitchFamily="34" charset="0"/>
              <a:buChar char="•"/>
            </a:pPr>
            <a:endParaRPr lang="en-US" sz="2000" spc="46" dirty="0">
              <a:solidFill>
                <a:srgbClr val="244357"/>
              </a:solidFill>
              <a:latin typeface="Montserrat"/>
            </a:endParaRPr>
          </a:p>
        </p:txBody>
      </p:sp>
      <p:sp>
        <p:nvSpPr>
          <p:cNvPr id="7" name="TextBox 7"/>
          <p:cNvSpPr txBox="1"/>
          <p:nvPr/>
        </p:nvSpPr>
        <p:spPr>
          <a:xfrm>
            <a:off x="2171700" y="6238288"/>
            <a:ext cx="9750409"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Tree>
    <p:extLst>
      <p:ext uri="{BB962C8B-B14F-4D97-AF65-F5344CB8AC3E}">
        <p14:creationId xmlns:p14="http://schemas.microsoft.com/office/powerpoint/2010/main" val="236464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4307"/>
            <a:ext cx="8229600" cy="525785"/>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Summary</a:t>
            </a:r>
          </a:p>
        </p:txBody>
      </p:sp>
      <p:sp>
        <p:nvSpPr>
          <p:cNvPr id="6" name="TextBox 6"/>
          <p:cNvSpPr txBox="1"/>
          <p:nvPr/>
        </p:nvSpPr>
        <p:spPr>
          <a:xfrm>
            <a:off x="457200" y="1371600"/>
            <a:ext cx="11274552" cy="2400529"/>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US" sz="2000" spc="46" dirty="0">
                <a:solidFill>
                  <a:srgbClr val="244357"/>
                </a:solidFill>
                <a:latin typeface="Montserrat"/>
              </a:rPr>
              <a:t>For more information, be sure to check:</a:t>
            </a:r>
          </a:p>
          <a:p>
            <a:pPr marL="800100" lvl="1" indent="-342900">
              <a:lnSpc>
                <a:spcPts val="2706"/>
              </a:lnSpc>
              <a:buFont typeface="Arial" panose="020B0604020202020204" pitchFamily="34" charset="0"/>
              <a:buChar char="•"/>
            </a:pPr>
            <a:r>
              <a:rPr lang="en-US" sz="2000" spc="46" dirty="0">
                <a:solidFill>
                  <a:srgbClr val="244357"/>
                </a:solidFill>
                <a:latin typeface="Montserrat"/>
              </a:rPr>
              <a:t>The DENEB website at</a:t>
            </a:r>
          </a:p>
          <a:p>
            <a:pPr marL="1257300" lvl="2" indent="-342900">
              <a:lnSpc>
                <a:spcPts val="2706"/>
              </a:lnSpc>
              <a:buFont typeface="Arial" panose="020B0604020202020204" pitchFamily="34" charset="0"/>
              <a:buChar char="•"/>
            </a:pPr>
            <a:r>
              <a:rPr lang="en-US" sz="2000" spc="46" dirty="0">
                <a:solidFill>
                  <a:srgbClr val="244357"/>
                </a:solidFill>
                <a:latin typeface="Montserrat"/>
                <a:hlinkClick r:id="rId4"/>
              </a:rPr>
              <a:t>https://deneb-viz.github.io/</a:t>
            </a:r>
            <a:endParaRPr lang="en-US" sz="2000" spc="46" dirty="0">
              <a:solidFill>
                <a:srgbClr val="244357"/>
              </a:solidFill>
              <a:latin typeface="Montserrat"/>
            </a:endParaRPr>
          </a:p>
          <a:p>
            <a:pPr marL="800100" lvl="1" indent="-342900">
              <a:lnSpc>
                <a:spcPts val="2706"/>
              </a:lnSpc>
              <a:buFont typeface="Arial" panose="020B0604020202020204" pitchFamily="34" charset="0"/>
              <a:buChar char="•"/>
            </a:pPr>
            <a:r>
              <a:rPr lang="en-US" sz="2000" spc="46" dirty="0">
                <a:solidFill>
                  <a:srgbClr val="244357"/>
                </a:solidFill>
                <a:latin typeface="Montserrat"/>
              </a:rPr>
              <a:t>The DENEB SHOWCASE section of the ENTERPRISE DNA FORUM at:</a:t>
            </a:r>
          </a:p>
          <a:p>
            <a:pPr marL="1257300" lvl="2" indent="-342900">
              <a:lnSpc>
                <a:spcPts val="2706"/>
              </a:lnSpc>
              <a:buFont typeface="Arial" panose="020B0604020202020204" pitchFamily="34" charset="0"/>
              <a:buChar char="•"/>
            </a:pPr>
            <a:r>
              <a:rPr lang="en-US" sz="2000" spc="46" dirty="0">
                <a:solidFill>
                  <a:srgbClr val="244357"/>
                </a:solidFill>
                <a:latin typeface="Montserrat"/>
                <a:hlinkClick r:id="rId5"/>
              </a:rPr>
              <a:t>https://forum.enterprisedna.co/c/deneb-showcase/58</a:t>
            </a:r>
            <a:endParaRPr lang="en-US" sz="2000" spc="46" dirty="0">
              <a:solidFill>
                <a:srgbClr val="244357"/>
              </a:solidFill>
              <a:latin typeface="Montserrat"/>
            </a:endParaRPr>
          </a:p>
          <a:p>
            <a:pPr marL="342900" indent="-342900">
              <a:lnSpc>
                <a:spcPts val="2706"/>
              </a:lnSpc>
              <a:buFont typeface="Arial" panose="020B0604020202020204" pitchFamily="34" charset="0"/>
              <a:buChar char="•"/>
            </a:pPr>
            <a:endParaRPr lang="en-US" sz="2000" spc="46" dirty="0">
              <a:solidFill>
                <a:srgbClr val="244357"/>
              </a:solidFill>
              <a:latin typeface="Montserrat"/>
            </a:endParaRPr>
          </a:p>
          <a:p>
            <a:pPr marL="342900" indent="-342900">
              <a:lnSpc>
                <a:spcPts val="2706"/>
              </a:lnSpc>
              <a:buFont typeface="Arial" panose="020B0604020202020204" pitchFamily="34" charset="0"/>
              <a:buChar char="•"/>
            </a:pPr>
            <a:r>
              <a:rPr lang="en-US" sz="2000" spc="46" dirty="0">
                <a:solidFill>
                  <a:srgbClr val="244357"/>
                </a:solidFill>
                <a:latin typeface="Montserrat"/>
              </a:rPr>
              <a:t>Thanks for watching</a:t>
            </a:r>
          </a:p>
        </p:txBody>
      </p:sp>
      <p:sp>
        <p:nvSpPr>
          <p:cNvPr id="7" name="TextBox 7"/>
          <p:cNvSpPr txBox="1"/>
          <p:nvPr/>
        </p:nvSpPr>
        <p:spPr>
          <a:xfrm>
            <a:off x="2171700" y="6238288"/>
            <a:ext cx="9750409" cy="368306"/>
          </a:xfrm>
          <a:prstGeom prst="rect">
            <a:avLst/>
          </a:prstGeom>
        </p:spPr>
        <p:txBody>
          <a:bodyPr wrap="square"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6"/>
          <a:srcRect/>
          <a:stretch>
            <a:fillRect/>
          </a:stretch>
        </p:blipFill>
        <p:spPr>
          <a:xfrm>
            <a:off x="9164466" y="180707"/>
            <a:ext cx="2749093" cy="495982"/>
          </a:xfrm>
          <a:prstGeom prst="rect">
            <a:avLst/>
          </a:prstGeom>
        </p:spPr>
      </p:pic>
    </p:spTree>
    <p:extLst>
      <p:ext uri="{BB962C8B-B14F-4D97-AF65-F5344CB8AC3E}">
        <p14:creationId xmlns:p14="http://schemas.microsoft.com/office/powerpoint/2010/main" val="110418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4307"/>
            <a:ext cx="8229600" cy="525785"/>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What is Vega-Lite? (1/2)</a:t>
            </a:r>
          </a:p>
        </p:txBody>
      </p:sp>
      <p:sp>
        <p:nvSpPr>
          <p:cNvPr id="6" name="TextBox 6"/>
          <p:cNvSpPr txBox="1"/>
          <p:nvPr/>
        </p:nvSpPr>
        <p:spPr>
          <a:xfrm>
            <a:off x="457200" y="1371600"/>
            <a:ext cx="11274552" cy="2746778"/>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US" sz="2000" spc="46" dirty="0">
                <a:solidFill>
                  <a:srgbClr val="244357"/>
                </a:solidFill>
                <a:latin typeface="Montserrat"/>
              </a:rPr>
              <a:t>A JSON grammar for describing interactive visuals, and is exposed by many different interfaces, including:</a:t>
            </a:r>
          </a:p>
          <a:p>
            <a:pPr marL="800100" lvl="1" indent="-342900">
              <a:lnSpc>
                <a:spcPts val="2706"/>
              </a:lnSpc>
              <a:buFont typeface="Arial" panose="020B0604020202020204" pitchFamily="34" charset="0"/>
              <a:buChar char="•"/>
            </a:pPr>
            <a:r>
              <a:rPr lang="en-US" spc="46" dirty="0">
                <a:solidFill>
                  <a:srgbClr val="244357"/>
                </a:solidFill>
                <a:latin typeface="Montserrat"/>
              </a:rPr>
              <a:t>Altair (an API in Python)</a:t>
            </a:r>
          </a:p>
          <a:p>
            <a:pPr marL="800100" lvl="1" indent="-342900">
              <a:lnSpc>
                <a:spcPts val="2706"/>
              </a:lnSpc>
              <a:buFont typeface="Arial" panose="020B0604020202020204" pitchFamily="34" charset="0"/>
              <a:buChar char="•"/>
            </a:pPr>
            <a:r>
              <a:rPr lang="en-US" spc="46" dirty="0">
                <a:solidFill>
                  <a:srgbClr val="244357"/>
                </a:solidFill>
                <a:latin typeface="Montserrat"/>
              </a:rPr>
              <a:t>Deneb (a custom visual in Power BI) [and </a:t>
            </a:r>
            <a:r>
              <a:rPr lang="en-US" sz="2000" spc="46" dirty="0">
                <a:solidFill>
                  <a:srgbClr val="244357"/>
                </a:solidFill>
                <a:latin typeface="Montserrat"/>
              </a:rPr>
              <a:t>the one we’re interested in here]</a:t>
            </a:r>
          </a:p>
          <a:p>
            <a:pPr marL="342900" indent="-342900">
              <a:lnSpc>
                <a:spcPts val="2706"/>
              </a:lnSpc>
              <a:buFont typeface="Arial" panose="020B0604020202020204" pitchFamily="34" charset="0"/>
              <a:buChar char="•"/>
            </a:pPr>
            <a:r>
              <a:rPr lang="en-US" sz="2000" spc="46" dirty="0">
                <a:solidFill>
                  <a:srgbClr val="244357"/>
                </a:solidFill>
                <a:latin typeface="Montserrat"/>
              </a:rPr>
              <a:t>Receives a dataset from Power BI in the DATA code block</a:t>
            </a:r>
          </a:p>
          <a:p>
            <a:pPr marL="800100" lvl="1" indent="-342900">
              <a:lnSpc>
                <a:spcPts val="2706"/>
              </a:lnSpc>
              <a:buFont typeface="Arial" panose="020B0604020202020204" pitchFamily="34" charset="0"/>
              <a:buChar char="•"/>
            </a:pPr>
            <a:r>
              <a:rPr lang="en-US" spc="46" dirty="0">
                <a:solidFill>
                  <a:srgbClr val="244357"/>
                </a:solidFill>
                <a:latin typeface="Montserrat"/>
              </a:rPr>
              <a:t>"data": {"name": "dataset"}</a:t>
            </a:r>
          </a:p>
          <a:p>
            <a:pPr marL="342900" indent="-342900">
              <a:lnSpc>
                <a:spcPts val="2706"/>
              </a:lnSpc>
              <a:buFont typeface="Arial" panose="020B0604020202020204" pitchFamily="34" charset="0"/>
              <a:buChar char="•"/>
            </a:pPr>
            <a:r>
              <a:rPr lang="en-US" sz="2000" spc="46" dirty="0">
                <a:solidFill>
                  <a:srgbClr val="244357"/>
                </a:solidFill>
                <a:latin typeface="Montserrat"/>
              </a:rPr>
              <a:t>A visual can contain many MARKs</a:t>
            </a:r>
          </a:p>
          <a:p>
            <a:pPr marL="342900" indent="-342900">
              <a:lnSpc>
                <a:spcPts val="2706"/>
              </a:lnSpc>
              <a:buFont typeface="Arial" panose="020B0604020202020204" pitchFamily="34" charset="0"/>
              <a:buChar char="•"/>
            </a:pPr>
            <a:r>
              <a:rPr lang="en-US" sz="2000" spc="46" dirty="0">
                <a:solidFill>
                  <a:srgbClr val="244357"/>
                </a:solidFill>
                <a:latin typeface="Montserrat"/>
              </a:rPr>
              <a:t>MARKs can be arranged in LAYERs or CONCATENATIONs</a:t>
            </a:r>
          </a:p>
        </p:txBody>
      </p:sp>
      <p:sp>
        <p:nvSpPr>
          <p:cNvPr id="7" name="TextBox 7"/>
          <p:cNvSpPr txBox="1"/>
          <p:nvPr/>
        </p:nvSpPr>
        <p:spPr>
          <a:xfrm>
            <a:off x="917140" y="6238288"/>
            <a:ext cx="11004969" cy="368306"/>
          </a:xfrm>
          <a:prstGeom prst="rect">
            <a:avLst/>
          </a:prstGeom>
        </p:spPr>
        <p:txBody>
          <a:bodyPr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Tree>
    <p:extLst>
      <p:ext uri="{BB962C8B-B14F-4D97-AF65-F5344CB8AC3E}">
        <p14:creationId xmlns:p14="http://schemas.microsoft.com/office/powerpoint/2010/main" val="152624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4307"/>
            <a:ext cx="8229600" cy="525785"/>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What is Vega-Lite? (2/2)</a:t>
            </a:r>
          </a:p>
        </p:txBody>
      </p:sp>
      <p:sp>
        <p:nvSpPr>
          <p:cNvPr id="6" name="TextBox 6"/>
          <p:cNvSpPr txBox="1"/>
          <p:nvPr/>
        </p:nvSpPr>
        <p:spPr>
          <a:xfrm>
            <a:off x="457200" y="1371600"/>
            <a:ext cx="11274552" cy="4471737"/>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US" sz="2000" spc="46" dirty="0">
                <a:solidFill>
                  <a:srgbClr val="244357"/>
                </a:solidFill>
                <a:latin typeface="Montserrat"/>
              </a:rPr>
              <a:t>Data is tied to a MARK</a:t>
            </a:r>
          </a:p>
          <a:p>
            <a:pPr marL="800100" lvl="1" indent="-342900">
              <a:lnSpc>
                <a:spcPts val="2706"/>
              </a:lnSpc>
              <a:buFont typeface="Arial" panose="020B0604020202020204" pitchFamily="34" charset="0"/>
              <a:buChar char="•"/>
            </a:pPr>
            <a:r>
              <a:rPr lang="en-US" spc="46" dirty="0">
                <a:solidFill>
                  <a:srgbClr val="244357"/>
                </a:solidFill>
                <a:latin typeface="Montserrat"/>
              </a:rPr>
              <a:t>Bar, line, arc, point, text, etc.</a:t>
            </a:r>
          </a:p>
          <a:p>
            <a:pPr marL="342900" indent="-342900">
              <a:lnSpc>
                <a:spcPts val="2706"/>
              </a:lnSpc>
              <a:buFont typeface="Arial" panose="020B0604020202020204" pitchFamily="34" charset="0"/>
              <a:buChar char="•"/>
            </a:pPr>
            <a:r>
              <a:rPr lang="en-US" sz="2000" spc="46" dirty="0">
                <a:solidFill>
                  <a:srgbClr val="244357"/>
                </a:solidFill>
                <a:latin typeface="Montserrat"/>
              </a:rPr>
              <a:t>A mark has ENCODING which can be used to adjust the display</a:t>
            </a:r>
          </a:p>
          <a:p>
            <a:pPr marL="342900" indent="-342900">
              <a:lnSpc>
                <a:spcPts val="2706"/>
              </a:lnSpc>
              <a:buFont typeface="Arial" panose="020B0604020202020204" pitchFamily="34" charset="0"/>
              <a:buChar char="•"/>
            </a:pPr>
            <a:r>
              <a:rPr lang="en-US" sz="2000" spc="46" dirty="0">
                <a:solidFill>
                  <a:srgbClr val="244357"/>
                </a:solidFill>
                <a:latin typeface="Montserrat"/>
              </a:rPr>
              <a:t>Text mark encodings include alignment, position, font, size, color</a:t>
            </a:r>
          </a:p>
          <a:p>
            <a:pPr marL="342900" indent="-342900">
              <a:lnSpc>
                <a:spcPts val="2706"/>
              </a:lnSpc>
              <a:buFont typeface="Arial" panose="020B0604020202020204" pitchFamily="34" charset="0"/>
              <a:buChar char="•"/>
            </a:pPr>
            <a:r>
              <a:rPr lang="en-US" sz="2000" spc="46" dirty="0">
                <a:solidFill>
                  <a:srgbClr val="244357"/>
                </a:solidFill>
                <a:latin typeface="Montserrat"/>
              </a:rPr>
              <a:t>Multiple marks can be combined to create composite visuals</a:t>
            </a:r>
          </a:p>
          <a:p>
            <a:pPr marL="800100" lvl="1" indent="-342900">
              <a:lnSpc>
                <a:spcPts val="2706"/>
              </a:lnSpc>
              <a:buFont typeface="Arial" panose="020B0604020202020204" pitchFamily="34" charset="0"/>
              <a:buChar char="•"/>
            </a:pPr>
            <a:r>
              <a:rPr lang="en-US" spc="46" dirty="0">
                <a:solidFill>
                  <a:srgbClr val="244357"/>
                </a:solidFill>
                <a:latin typeface="Montserrat"/>
              </a:rPr>
              <a:t>Layer – overlapping</a:t>
            </a:r>
          </a:p>
          <a:p>
            <a:pPr marL="800100" lvl="1" indent="-342900">
              <a:lnSpc>
                <a:spcPts val="2706"/>
              </a:lnSpc>
              <a:buFont typeface="Arial" panose="020B0604020202020204" pitchFamily="34" charset="0"/>
              <a:buChar char="•"/>
            </a:pPr>
            <a:r>
              <a:rPr lang="en-US" spc="46" dirty="0">
                <a:solidFill>
                  <a:srgbClr val="244357"/>
                </a:solidFill>
                <a:latin typeface="Montserrat"/>
              </a:rPr>
              <a:t>Concatenation – vertically or horizontally, or wrapping</a:t>
            </a:r>
          </a:p>
          <a:p>
            <a:pPr marL="800100" lvl="1" indent="-342900">
              <a:lnSpc>
                <a:spcPts val="2706"/>
              </a:lnSpc>
              <a:buFont typeface="Arial" panose="020B0604020202020204" pitchFamily="34" charset="0"/>
              <a:buChar char="•"/>
            </a:pPr>
            <a:r>
              <a:rPr lang="en-US" spc="46" dirty="0">
                <a:solidFill>
                  <a:srgbClr val="244357"/>
                </a:solidFill>
                <a:latin typeface="Montserrat"/>
              </a:rPr>
              <a:t>Facet – like small multiples in many existing Power BI visuals, where a series of similar plots are used to display subsets of the same data, facilitating comparison across subsets</a:t>
            </a:r>
          </a:p>
          <a:p>
            <a:pPr marL="800100" lvl="1" indent="-342900">
              <a:lnSpc>
                <a:spcPts val="2706"/>
              </a:lnSpc>
              <a:buFont typeface="Arial" panose="020B0604020202020204" pitchFamily="34" charset="0"/>
              <a:buChar char="•"/>
            </a:pPr>
            <a:r>
              <a:rPr lang="en-US" spc="46" dirty="0">
                <a:solidFill>
                  <a:srgbClr val="244357"/>
                </a:solidFill>
                <a:latin typeface="Montserrat"/>
              </a:rPr>
              <a:t>Repeat</a:t>
            </a:r>
          </a:p>
          <a:p>
            <a:pPr marL="1257300" lvl="2" indent="-342900">
              <a:lnSpc>
                <a:spcPts val="2706"/>
              </a:lnSpc>
              <a:buFont typeface="Arial" panose="020B0604020202020204" pitchFamily="34" charset="0"/>
              <a:buChar char="•"/>
            </a:pPr>
            <a:r>
              <a:rPr lang="en-US" spc="46" dirty="0">
                <a:solidFill>
                  <a:srgbClr val="244357"/>
                </a:solidFill>
                <a:latin typeface="Montserrat"/>
              </a:rPr>
              <a:t>like “faceting”, but used instead to display the full set of data multiple times</a:t>
            </a:r>
          </a:p>
          <a:p>
            <a:pPr marL="1257300" lvl="2" indent="-342900">
              <a:lnSpc>
                <a:spcPts val="2706"/>
              </a:lnSpc>
              <a:buFont typeface="Arial" panose="020B0604020202020204" pitchFamily="34" charset="0"/>
              <a:buChar char="•"/>
            </a:pPr>
            <a:r>
              <a:rPr lang="en-US" spc="46" dirty="0">
                <a:solidFill>
                  <a:srgbClr val="244357"/>
                </a:solidFill>
                <a:latin typeface="Montserrat"/>
              </a:rPr>
              <a:t>“repeats” a visual specification for each fieldname in an array of fieldnames</a:t>
            </a:r>
          </a:p>
        </p:txBody>
      </p:sp>
      <p:sp>
        <p:nvSpPr>
          <p:cNvPr id="7" name="TextBox 7"/>
          <p:cNvSpPr txBox="1"/>
          <p:nvPr/>
        </p:nvSpPr>
        <p:spPr>
          <a:xfrm>
            <a:off x="917140" y="6238288"/>
            <a:ext cx="11004969" cy="368306"/>
          </a:xfrm>
          <a:prstGeom prst="rect">
            <a:avLst/>
          </a:prstGeom>
        </p:spPr>
        <p:txBody>
          <a:bodyPr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Tree>
    <p:extLst>
      <p:ext uri="{BB962C8B-B14F-4D97-AF65-F5344CB8AC3E}">
        <p14:creationId xmlns:p14="http://schemas.microsoft.com/office/powerpoint/2010/main" val="316519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4307"/>
            <a:ext cx="8229600" cy="525785"/>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Getting Deneb</a:t>
            </a:r>
          </a:p>
        </p:txBody>
      </p:sp>
      <p:sp>
        <p:nvSpPr>
          <p:cNvPr id="6" name="TextBox 6"/>
          <p:cNvSpPr txBox="1"/>
          <p:nvPr/>
        </p:nvSpPr>
        <p:spPr>
          <a:xfrm>
            <a:off x="457200" y="1371600"/>
            <a:ext cx="11274552" cy="1361783"/>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US" sz="2000" spc="46" dirty="0">
                <a:solidFill>
                  <a:srgbClr val="244357"/>
                </a:solidFill>
                <a:latin typeface="Montserrat"/>
              </a:rPr>
              <a:t>AppSource</a:t>
            </a:r>
          </a:p>
          <a:p>
            <a:pPr marL="800100" lvl="1" indent="-342900">
              <a:lnSpc>
                <a:spcPts val="2706"/>
              </a:lnSpc>
              <a:buFont typeface="Arial" panose="020B0604020202020204" pitchFamily="34" charset="0"/>
              <a:buChar char="•"/>
            </a:pPr>
            <a:r>
              <a:rPr lang="en-US" spc="46" dirty="0">
                <a:solidFill>
                  <a:srgbClr val="244357"/>
                </a:solidFill>
                <a:latin typeface="Montserrat"/>
              </a:rPr>
              <a:t>Download sample PBIX</a:t>
            </a:r>
          </a:p>
          <a:p>
            <a:pPr marL="342900" indent="-342900">
              <a:lnSpc>
                <a:spcPts val="2706"/>
              </a:lnSpc>
              <a:buFont typeface="Arial" panose="020B0604020202020204" pitchFamily="34" charset="0"/>
              <a:buChar char="•"/>
            </a:pPr>
            <a:r>
              <a:rPr lang="en-US" sz="2000" spc="46" dirty="0">
                <a:solidFill>
                  <a:srgbClr val="244357"/>
                </a:solidFill>
                <a:latin typeface="Montserrat"/>
              </a:rPr>
              <a:t>GitHub (standalone)</a:t>
            </a:r>
          </a:p>
          <a:p>
            <a:pPr marL="342900" indent="-342900">
              <a:lnSpc>
                <a:spcPts val="2706"/>
              </a:lnSpc>
              <a:buFont typeface="Arial" panose="020B0604020202020204" pitchFamily="34" charset="0"/>
              <a:buChar char="•"/>
            </a:pPr>
            <a:endParaRPr lang="en-US" sz="2000" spc="46" dirty="0">
              <a:solidFill>
                <a:srgbClr val="244357"/>
              </a:solidFill>
              <a:latin typeface="Montserrat"/>
            </a:endParaRPr>
          </a:p>
        </p:txBody>
      </p:sp>
      <p:sp>
        <p:nvSpPr>
          <p:cNvPr id="7" name="TextBox 7"/>
          <p:cNvSpPr txBox="1"/>
          <p:nvPr/>
        </p:nvSpPr>
        <p:spPr>
          <a:xfrm>
            <a:off x="917140" y="6238288"/>
            <a:ext cx="11004969" cy="368306"/>
          </a:xfrm>
          <a:prstGeom prst="rect">
            <a:avLst/>
          </a:prstGeom>
        </p:spPr>
        <p:txBody>
          <a:bodyPr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Tree>
    <p:extLst>
      <p:ext uri="{BB962C8B-B14F-4D97-AF65-F5344CB8AC3E}">
        <p14:creationId xmlns:p14="http://schemas.microsoft.com/office/powerpoint/2010/main" val="96152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4307"/>
            <a:ext cx="8229600" cy="525785"/>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The Deneb Interface (1/6)</a:t>
            </a:r>
          </a:p>
        </p:txBody>
      </p:sp>
      <p:sp>
        <p:nvSpPr>
          <p:cNvPr id="6" name="TextBox 6"/>
          <p:cNvSpPr txBox="1"/>
          <p:nvPr/>
        </p:nvSpPr>
        <p:spPr>
          <a:xfrm>
            <a:off x="457200" y="1371600"/>
            <a:ext cx="5481782" cy="4478021"/>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US" sz="2000" spc="46" dirty="0">
                <a:solidFill>
                  <a:srgbClr val="244357"/>
                </a:solidFill>
                <a:latin typeface="Montserrat"/>
              </a:rPr>
              <a:t>The Deneb Interface </a:t>
            </a:r>
          </a:p>
          <a:p>
            <a:pPr marL="800100" lvl="1" indent="-342900">
              <a:lnSpc>
                <a:spcPts val="2706"/>
              </a:lnSpc>
              <a:buFont typeface="Arial" panose="020B0604020202020204" pitchFamily="34" charset="0"/>
              <a:buChar char="•"/>
            </a:pPr>
            <a:r>
              <a:rPr lang="en-US" spc="46" dirty="0">
                <a:solidFill>
                  <a:srgbClr val="244357"/>
                </a:solidFill>
                <a:latin typeface="Montserrat"/>
              </a:rPr>
              <a:t>Visual Editor pane</a:t>
            </a:r>
          </a:p>
          <a:p>
            <a:pPr marL="800100" lvl="1" indent="-342900">
              <a:lnSpc>
                <a:spcPts val="2706"/>
              </a:lnSpc>
              <a:buFont typeface="Arial" panose="020B0604020202020204" pitchFamily="34" charset="0"/>
              <a:buChar char="•"/>
            </a:pPr>
            <a:r>
              <a:rPr lang="en-US" spc="46" dirty="0">
                <a:solidFill>
                  <a:srgbClr val="244357"/>
                </a:solidFill>
                <a:latin typeface="Montserrat"/>
              </a:rPr>
              <a:t>Preview area</a:t>
            </a:r>
          </a:p>
          <a:p>
            <a:pPr marL="800100" lvl="1" indent="-342900">
              <a:lnSpc>
                <a:spcPts val="2706"/>
              </a:lnSpc>
              <a:buFont typeface="Arial" panose="020B0604020202020204" pitchFamily="34" charset="0"/>
              <a:buChar char="•"/>
            </a:pPr>
            <a:r>
              <a:rPr lang="en-US" spc="46" dirty="0">
                <a:solidFill>
                  <a:srgbClr val="244357"/>
                </a:solidFill>
                <a:latin typeface="Montserrat"/>
              </a:rPr>
              <a:t>Properties pane</a:t>
            </a:r>
          </a:p>
          <a:p>
            <a:pPr marL="342900" indent="-342900">
              <a:lnSpc>
                <a:spcPts val="2706"/>
              </a:lnSpc>
              <a:buFont typeface="Arial" panose="020B0604020202020204" pitchFamily="34" charset="0"/>
              <a:buChar char="•"/>
            </a:pPr>
            <a:r>
              <a:rPr lang="en-US" sz="2000" spc="46" dirty="0">
                <a:solidFill>
                  <a:srgbClr val="244357"/>
                </a:solidFill>
                <a:latin typeface="Montserrat"/>
              </a:rPr>
              <a:t>The Visual Editor pane</a:t>
            </a:r>
          </a:p>
          <a:p>
            <a:pPr marL="800100" lvl="1" indent="-342900">
              <a:lnSpc>
                <a:spcPts val="2706"/>
              </a:lnSpc>
              <a:buFont typeface="Arial" panose="020B0604020202020204" pitchFamily="34" charset="0"/>
              <a:buChar char="•"/>
            </a:pPr>
            <a:r>
              <a:rPr lang="en-US" spc="46" dirty="0">
                <a:solidFill>
                  <a:srgbClr val="244357"/>
                </a:solidFill>
                <a:latin typeface="Montserrat"/>
              </a:rPr>
              <a:t>Specification Editor Tab</a:t>
            </a:r>
          </a:p>
          <a:p>
            <a:pPr marL="800100" lvl="1" indent="-342900">
              <a:lnSpc>
                <a:spcPts val="2706"/>
              </a:lnSpc>
              <a:buFont typeface="Arial" panose="020B0604020202020204" pitchFamily="34" charset="0"/>
              <a:buChar char="•"/>
            </a:pPr>
            <a:r>
              <a:rPr lang="en-US" spc="46" dirty="0">
                <a:solidFill>
                  <a:srgbClr val="244357"/>
                </a:solidFill>
                <a:latin typeface="Montserrat"/>
              </a:rPr>
              <a:t>Config Editor Tab</a:t>
            </a:r>
          </a:p>
          <a:p>
            <a:pPr marL="800100" lvl="1" indent="-342900">
              <a:lnSpc>
                <a:spcPts val="2706"/>
              </a:lnSpc>
              <a:buFont typeface="Arial" panose="020B0604020202020204" pitchFamily="34" charset="0"/>
              <a:buChar char="•"/>
            </a:pPr>
            <a:r>
              <a:rPr lang="en-US" spc="46" dirty="0">
                <a:solidFill>
                  <a:srgbClr val="244357"/>
                </a:solidFill>
                <a:latin typeface="Montserrat"/>
              </a:rPr>
              <a:t>Settings Tab</a:t>
            </a:r>
          </a:p>
          <a:p>
            <a:pPr marL="800100" lvl="1" indent="-342900">
              <a:lnSpc>
                <a:spcPts val="2706"/>
              </a:lnSpc>
              <a:buFont typeface="Arial" panose="020B0604020202020204" pitchFamily="34" charset="0"/>
              <a:buChar char="•"/>
            </a:pPr>
            <a:r>
              <a:rPr lang="en-US" spc="46" dirty="0">
                <a:solidFill>
                  <a:srgbClr val="244357"/>
                </a:solidFill>
                <a:latin typeface="Montserrat"/>
              </a:rPr>
              <a:t>Command Bar</a:t>
            </a:r>
          </a:p>
          <a:p>
            <a:pPr marL="1257300" lvl="2" indent="-342900">
              <a:lnSpc>
                <a:spcPts val="2706"/>
              </a:lnSpc>
              <a:buFont typeface="Arial" panose="020B0604020202020204" pitchFamily="34" charset="0"/>
              <a:buChar char="•"/>
            </a:pPr>
            <a:r>
              <a:rPr lang="en-US" sz="1600" spc="46" dirty="0">
                <a:solidFill>
                  <a:srgbClr val="244357"/>
                </a:solidFill>
                <a:latin typeface="Montserrat"/>
              </a:rPr>
              <a:t>Apply, auto apply, format</a:t>
            </a:r>
          </a:p>
          <a:p>
            <a:pPr marL="1257300" lvl="2" indent="-342900">
              <a:lnSpc>
                <a:spcPts val="2706"/>
              </a:lnSpc>
              <a:buFont typeface="Arial" panose="020B0604020202020204" pitchFamily="34" charset="0"/>
              <a:buChar char="•"/>
            </a:pPr>
            <a:r>
              <a:rPr lang="en-US" sz="1600" spc="46" dirty="0">
                <a:solidFill>
                  <a:srgbClr val="244357"/>
                </a:solidFill>
                <a:latin typeface="Montserrat"/>
              </a:rPr>
              <a:t>Field mapping</a:t>
            </a:r>
          </a:p>
          <a:p>
            <a:pPr marL="1257300" lvl="2" indent="-342900">
              <a:lnSpc>
                <a:spcPts val="2706"/>
              </a:lnSpc>
              <a:buFont typeface="Arial" panose="020B0604020202020204" pitchFamily="34" charset="0"/>
              <a:buChar char="•"/>
            </a:pPr>
            <a:r>
              <a:rPr lang="en-US" sz="1600" spc="46" dirty="0">
                <a:solidFill>
                  <a:srgbClr val="244357"/>
                </a:solidFill>
                <a:latin typeface="Montserrat"/>
              </a:rPr>
              <a:t>New, generate JSON template, help</a:t>
            </a:r>
          </a:p>
          <a:p>
            <a:pPr marL="342900" indent="-342900">
              <a:lnSpc>
                <a:spcPts val="2706"/>
              </a:lnSpc>
              <a:buFont typeface="Arial" panose="020B0604020202020204" pitchFamily="34" charset="0"/>
              <a:buChar char="•"/>
            </a:pPr>
            <a:endParaRPr lang="en-US" sz="2000" spc="46" dirty="0">
              <a:solidFill>
                <a:srgbClr val="244357"/>
              </a:solidFill>
              <a:latin typeface="Montserrat"/>
            </a:endParaRPr>
          </a:p>
        </p:txBody>
      </p:sp>
      <p:sp>
        <p:nvSpPr>
          <p:cNvPr id="7" name="TextBox 7"/>
          <p:cNvSpPr txBox="1"/>
          <p:nvPr/>
        </p:nvSpPr>
        <p:spPr>
          <a:xfrm>
            <a:off x="917140" y="6238288"/>
            <a:ext cx="11004969" cy="368306"/>
          </a:xfrm>
          <a:prstGeom prst="rect">
            <a:avLst/>
          </a:prstGeom>
        </p:spPr>
        <p:txBody>
          <a:bodyPr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
        <p:nvSpPr>
          <p:cNvPr id="9" name="TextBox 6">
            <a:extLst>
              <a:ext uri="{FF2B5EF4-FFF2-40B4-BE49-F238E27FC236}">
                <a16:creationId xmlns:a16="http://schemas.microsoft.com/office/drawing/2014/main" id="{7DFD6FBE-9E00-E095-58B0-F345410121FD}"/>
              </a:ext>
            </a:extLst>
          </p:cNvPr>
          <p:cNvSpPr txBox="1"/>
          <p:nvPr/>
        </p:nvSpPr>
        <p:spPr>
          <a:xfrm>
            <a:off x="6253018" y="1374278"/>
            <a:ext cx="5481782" cy="3093026"/>
          </a:xfrm>
          <a:prstGeom prst="rect">
            <a:avLst/>
          </a:prstGeom>
        </p:spPr>
        <p:txBody>
          <a:bodyPr wrap="square" lIns="0" tIns="0" rIns="0" bIns="0" rtlCol="0" anchor="t">
            <a:spAutoFit/>
          </a:bodyPr>
          <a:lstStyle/>
          <a:p>
            <a:pPr marL="342900" indent="-342900">
              <a:lnSpc>
                <a:spcPts val="2706"/>
              </a:lnSpc>
              <a:buFont typeface="Arial" panose="020B0604020202020204" pitchFamily="34" charset="0"/>
              <a:buChar char="•"/>
            </a:pPr>
            <a:r>
              <a:rPr lang="en-US" sz="2000" spc="46" dirty="0">
                <a:solidFill>
                  <a:srgbClr val="244357"/>
                </a:solidFill>
                <a:latin typeface="Montserrat"/>
              </a:rPr>
              <a:t>The Preview area</a:t>
            </a:r>
          </a:p>
          <a:p>
            <a:pPr marL="800100" lvl="1" indent="-342900">
              <a:lnSpc>
                <a:spcPts val="2706"/>
              </a:lnSpc>
              <a:buFont typeface="Arial" panose="020B0604020202020204" pitchFamily="34" charset="0"/>
              <a:buChar char="•"/>
            </a:pPr>
            <a:r>
              <a:rPr lang="en-US" spc="46" dirty="0">
                <a:solidFill>
                  <a:srgbClr val="244357"/>
                </a:solidFill>
                <a:latin typeface="Montserrat"/>
              </a:rPr>
              <a:t>Set ZOOM level</a:t>
            </a:r>
          </a:p>
          <a:p>
            <a:pPr marL="800100" lvl="1" indent="-342900">
              <a:lnSpc>
                <a:spcPts val="2706"/>
              </a:lnSpc>
              <a:buFont typeface="Arial" panose="020B0604020202020204" pitchFamily="34" charset="0"/>
              <a:buChar char="•"/>
            </a:pPr>
            <a:r>
              <a:rPr lang="en-US" spc="46" dirty="0">
                <a:solidFill>
                  <a:srgbClr val="244357"/>
                </a:solidFill>
                <a:latin typeface="Montserrat"/>
              </a:rPr>
              <a:t>Set ZOOM level to 100%</a:t>
            </a:r>
          </a:p>
          <a:p>
            <a:pPr marL="800100" lvl="1" indent="-342900">
              <a:lnSpc>
                <a:spcPts val="2706"/>
              </a:lnSpc>
              <a:buFont typeface="Arial" panose="020B0604020202020204" pitchFamily="34" charset="0"/>
              <a:buChar char="•"/>
            </a:pPr>
            <a:r>
              <a:rPr lang="en-US" spc="46" dirty="0">
                <a:solidFill>
                  <a:srgbClr val="244357"/>
                </a:solidFill>
                <a:latin typeface="Montserrat"/>
              </a:rPr>
              <a:t>Set ZOOM level to fit available space</a:t>
            </a:r>
          </a:p>
          <a:p>
            <a:pPr marL="342900" indent="-342900">
              <a:lnSpc>
                <a:spcPts val="2706"/>
              </a:lnSpc>
              <a:buFont typeface="Arial" panose="020B0604020202020204" pitchFamily="34" charset="0"/>
              <a:buChar char="•"/>
            </a:pPr>
            <a:r>
              <a:rPr lang="en-US" sz="2000" spc="46" dirty="0">
                <a:solidFill>
                  <a:srgbClr val="244357"/>
                </a:solidFill>
                <a:latin typeface="Montserrat"/>
              </a:rPr>
              <a:t>The Properties pane</a:t>
            </a:r>
          </a:p>
          <a:p>
            <a:pPr marL="800100" lvl="1" indent="-342900">
              <a:lnSpc>
                <a:spcPts val="2706"/>
              </a:lnSpc>
              <a:buFont typeface="Arial" panose="020B0604020202020204" pitchFamily="34" charset="0"/>
              <a:buChar char="•"/>
            </a:pPr>
            <a:r>
              <a:rPr lang="en-US" spc="46" dirty="0">
                <a:solidFill>
                  <a:srgbClr val="244357"/>
                </a:solidFill>
                <a:latin typeface="Montserrat"/>
              </a:rPr>
              <a:t>Set JSON Editor font size</a:t>
            </a:r>
          </a:p>
          <a:p>
            <a:pPr marL="800100" lvl="1" indent="-342900">
              <a:lnSpc>
                <a:spcPts val="2706"/>
              </a:lnSpc>
              <a:buFont typeface="Arial" panose="020B0604020202020204" pitchFamily="34" charset="0"/>
              <a:buChar char="•"/>
            </a:pPr>
            <a:r>
              <a:rPr lang="en-US" spc="46" dirty="0">
                <a:solidFill>
                  <a:srgbClr val="244357"/>
                </a:solidFill>
                <a:latin typeface="Montserrat"/>
              </a:rPr>
              <a:t>Set number of Power BI theme colours to use</a:t>
            </a:r>
          </a:p>
          <a:p>
            <a:pPr marL="342900" indent="-342900">
              <a:lnSpc>
                <a:spcPts val="2706"/>
              </a:lnSpc>
              <a:buFont typeface="Arial" panose="020B0604020202020204" pitchFamily="34" charset="0"/>
              <a:buChar char="•"/>
            </a:pPr>
            <a:endParaRPr lang="en-US" sz="2000" spc="46" dirty="0">
              <a:solidFill>
                <a:srgbClr val="244357"/>
              </a:solidFill>
              <a:latin typeface="Montserrat"/>
            </a:endParaRPr>
          </a:p>
        </p:txBody>
      </p:sp>
    </p:spTree>
    <p:extLst>
      <p:ext uri="{BB962C8B-B14F-4D97-AF65-F5344CB8AC3E}">
        <p14:creationId xmlns:p14="http://schemas.microsoft.com/office/powerpoint/2010/main" val="152666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2319"/>
            <a:ext cx="8229600" cy="529760"/>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The Deneb Interface (2/6)</a:t>
            </a:r>
          </a:p>
        </p:txBody>
      </p:sp>
      <p:sp>
        <p:nvSpPr>
          <p:cNvPr id="7" name="TextBox 7"/>
          <p:cNvSpPr txBox="1"/>
          <p:nvPr/>
        </p:nvSpPr>
        <p:spPr>
          <a:xfrm>
            <a:off x="917140" y="6238288"/>
            <a:ext cx="11004969" cy="368306"/>
          </a:xfrm>
          <a:prstGeom prst="rect">
            <a:avLst/>
          </a:prstGeom>
        </p:spPr>
        <p:txBody>
          <a:bodyPr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
        <p:nvSpPr>
          <p:cNvPr id="11" name="TextBox 4">
            <a:extLst>
              <a:ext uri="{FF2B5EF4-FFF2-40B4-BE49-F238E27FC236}">
                <a16:creationId xmlns:a16="http://schemas.microsoft.com/office/drawing/2014/main" id="{7E2088C0-8CA9-BE59-6D74-B9250297E792}"/>
              </a:ext>
            </a:extLst>
          </p:cNvPr>
          <p:cNvSpPr txBox="1"/>
          <p:nvPr/>
        </p:nvSpPr>
        <p:spPr>
          <a:xfrm>
            <a:off x="457200" y="1371600"/>
            <a:ext cx="2286000" cy="470385"/>
          </a:xfrm>
          <a:prstGeom prst="rect">
            <a:avLst/>
          </a:prstGeom>
        </p:spPr>
        <p:txBody>
          <a:bodyPr wrap="square" lIns="0" tIns="0" rIns="0" bIns="0" rtlCol="0" anchor="t" anchorCtr="0">
            <a:spAutoFit/>
          </a:bodyPr>
          <a:lstStyle/>
          <a:p>
            <a:pPr>
              <a:lnSpc>
                <a:spcPts val="4143"/>
              </a:lnSpc>
            </a:pPr>
            <a:r>
              <a:rPr lang="en-US" sz="2400" spc="385" dirty="0">
                <a:solidFill>
                  <a:srgbClr val="01104F"/>
                </a:solidFill>
                <a:latin typeface="Montserrat" panose="00000500000000000000" pitchFamily="2" charset="0"/>
              </a:rPr>
              <a:t>Layout</a:t>
            </a:r>
          </a:p>
        </p:txBody>
      </p:sp>
      <p:pic>
        <p:nvPicPr>
          <p:cNvPr id="5" name="Picture 4" descr="Graphical user interface, application&#10;&#10;Description automatically generated">
            <a:extLst>
              <a:ext uri="{FF2B5EF4-FFF2-40B4-BE49-F238E27FC236}">
                <a16:creationId xmlns:a16="http://schemas.microsoft.com/office/drawing/2014/main" id="{FE3607B6-5F20-9378-0B11-73A87B2F97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914400"/>
            <a:ext cx="8634475" cy="527584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5541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2319"/>
            <a:ext cx="8229600" cy="529760"/>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The Deneb Interface (3/6)</a:t>
            </a:r>
          </a:p>
        </p:txBody>
      </p:sp>
      <p:sp>
        <p:nvSpPr>
          <p:cNvPr id="7" name="TextBox 7"/>
          <p:cNvSpPr txBox="1"/>
          <p:nvPr/>
        </p:nvSpPr>
        <p:spPr>
          <a:xfrm>
            <a:off x="917140" y="6238288"/>
            <a:ext cx="11004969" cy="368306"/>
          </a:xfrm>
          <a:prstGeom prst="rect">
            <a:avLst/>
          </a:prstGeom>
        </p:spPr>
        <p:txBody>
          <a:bodyPr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
        <p:nvSpPr>
          <p:cNvPr id="11" name="TextBox 4">
            <a:extLst>
              <a:ext uri="{FF2B5EF4-FFF2-40B4-BE49-F238E27FC236}">
                <a16:creationId xmlns:a16="http://schemas.microsoft.com/office/drawing/2014/main" id="{7E2088C0-8CA9-BE59-6D74-B9250297E792}"/>
              </a:ext>
            </a:extLst>
          </p:cNvPr>
          <p:cNvSpPr txBox="1"/>
          <p:nvPr/>
        </p:nvSpPr>
        <p:spPr>
          <a:xfrm>
            <a:off x="457200" y="1371600"/>
            <a:ext cx="2286000" cy="1008866"/>
          </a:xfrm>
          <a:prstGeom prst="rect">
            <a:avLst/>
          </a:prstGeom>
        </p:spPr>
        <p:txBody>
          <a:bodyPr wrap="square" lIns="0" tIns="0" rIns="0" bIns="0" rtlCol="0" anchor="t" anchorCtr="0">
            <a:spAutoFit/>
          </a:bodyPr>
          <a:lstStyle/>
          <a:p>
            <a:pPr>
              <a:lnSpc>
                <a:spcPts val="4143"/>
              </a:lnSpc>
            </a:pPr>
            <a:r>
              <a:rPr lang="en-US" sz="2400" spc="385" dirty="0">
                <a:solidFill>
                  <a:srgbClr val="01104F"/>
                </a:solidFill>
                <a:latin typeface="Montserrat" panose="00000500000000000000" pitchFamily="2" charset="0"/>
              </a:rPr>
              <a:t>Visual Editor (2)</a:t>
            </a:r>
          </a:p>
        </p:txBody>
      </p:sp>
      <p:pic>
        <p:nvPicPr>
          <p:cNvPr id="5" name="Picture 4" descr="Graphical user interface, application, Word&#10;&#10;Description automatically generated">
            <a:extLst>
              <a:ext uri="{FF2B5EF4-FFF2-40B4-BE49-F238E27FC236}">
                <a16:creationId xmlns:a16="http://schemas.microsoft.com/office/drawing/2014/main" id="{B65CD67B-7E93-EAE3-B453-B1238764A7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914400"/>
            <a:ext cx="8387776" cy="521592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3036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62931" b="21410"/>
          <a:stretch>
            <a:fillRect/>
          </a:stretch>
        </p:blipFill>
        <p:spPr>
          <a:xfrm>
            <a:off x="1" y="0"/>
            <a:ext cx="12191999" cy="914400"/>
          </a:xfrm>
          <a:prstGeom prst="rect">
            <a:avLst/>
          </a:prstGeom>
        </p:spPr>
      </p:pic>
      <p:sp>
        <p:nvSpPr>
          <p:cNvPr id="4" name="TextBox 4"/>
          <p:cNvSpPr txBox="1"/>
          <p:nvPr/>
        </p:nvSpPr>
        <p:spPr>
          <a:xfrm>
            <a:off x="457200" y="192319"/>
            <a:ext cx="8229600" cy="529760"/>
          </a:xfrm>
          <a:prstGeom prst="rect">
            <a:avLst/>
          </a:prstGeom>
        </p:spPr>
        <p:txBody>
          <a:bodyPr lIns="0" tIns="0" rIns="0" bIns="0" rtlCol="0" anchor="ctr" anchorCtr="0">
            <a:spAutoFit/>
          </a:bodyPr>
          <a:lstStyle/>
          <a:p>
            <a:pPr>
              <a:lnSpc>
                <a:spcPts val="4143"/>
              </a:lnSpc>
            </a:pPr>
            <a:r>
              <a:rPr lang="en-US" sz="4000" spc="385" dirty="0">
                <a:solidFill>
                  <a:schemeClr val="bg1"/>
                </a:solidFill>
                <a:latin typeface="Montserrat Extra-Bold Bold"/>
              </a:rPr>
              <a:t>The Deneb Interface (4/6)</a:t>
            </a:r>
          </a:p>
        </p:txBody>
      </p:sp>
      <p:sp>
        <p:nvSpPr>
          <p:cNvPr id="7" name="TextBox 7"/>
          <p:cNvSpPr txBox="1"/>
          <p:nvPr/>
        </p:nvSpPr>
        <p:spPr>
          <a:xfrm>
            <a:off x="917140" y="6238288"/>
            <a:ext cx="11004969" cy="368306"/>
          </a:xfrm>
          <a:prstGeom prst="rect">
            <a:avLst/>
          </a:prstGeom>
        </p:spPr>
        <p:txBody>
          <a:bodyPr lIns="0" tIns="0" rIns="0" bIns="0" rtlCol="0" anchor="t">
            <a:spAutoFit/>
          </a:bodyPr>
          <a:lstStyle/>
          <a:p>
            <a:pPr algn="r">
              <a:lnSpc>
                <a:spcPts val="1450"/>
              </a:lnSpc>
            </a:pPr>
            <a:r>
              <a:rPr lang="en-US" sz="1000" spc="105" dirty="0">
                <a:solidFill>
                  <a:srgbClr val="244357"/>
                </a:solidFill>
                <a:latin typeface="Montserrat Bold"/>
              </a:rPr>
              <a:t>EMPOWERING POWER BI USERS</a:t>
            </a:r>
          </a:p>
          <a:p>
            <a:pPr algn="r">
              <a:lnSpc>
                <a:spcPts val="1450"/>
              </a:lnSpc>
            </a:pPr>
            <a:r>
              <a:rPr lang="en-US" sz="1000" spc="105" dirty="0">
                <a:solidFill>
                  <a:srgbClr val="244357"/>
                </a:solidFill>
                <a:latin typeface="Montserrat Bold"/>
              </a:rPr>
              <a:t>TO CHANGE THEIR WORLD</a:t>
            </a:r>
          </a:p>
        </p:txBody>
      </p:sp>
      <p:pic>
        <p:nvPicPr>
          <p:cNvPr id="8" name="Picture 8"/>
          <p:cNvPicPr>
            <a:picLocks noChangeAspect="1"/>
          </p:cNvPicPr>
          <p:nvPr/>
        </p:nvPicPr>
        <p:blipFill>
          <a:blip r:embed="rId4"/>
          <a:srcRect/>
          <a:stretch>
            <a:fillRect/>
          </a:stretch>
        </p:blipFill>
        <p:spPr>
          <a:xfrm>
            <a:off x="9164466" y="180707"/>
            <a:ext cx="2749093" cy="495982"/>
          </a:xfrm>
          <a:prstGeom prst="rect">
            <a:avLst/>
          </a:prstGeom>
        </p:spPr>
      </p:pic>
      <p:sp>
        <p:nvSpPr>
          <p:cNvPr id="11" name="TextBox 4">
            <a:extLst>
              <a:ext uri="{FF2B5EF4-FFF2-40B4-BE49-F238E27FC236}">
                <a16:creationId xmlns:a16="http://schemas.microsoft.com/office/drawing/2014/main" id="{7E2088C0-8CA9-BE59-6D74-B9250297E792}"/>
              </a:ext>
            </a:extLst>
          </p:cNvPr>
          <p:cNvSpPr txBox="1"/>
          <p:nvPr/>
        </p:nvSpPr>
        <p:spPr>
          <a:xfrm>
            <a:off x="457199" y="1371600"/>
            <a:ext cx="2286000" cy="1021498"/>
          </a:xfrm>
          <a:prstGeom prst="rect">
            <a:avLst/>
          </a:prstGeom>
        </p:spPr>
        <p:txBody>
          <a:bodyPr wrap="square" lIns="0" tIns="0" rIns="0" bIns="0" rtlCol="0" anchor="t" anchorCtr="0">
            <a:spAutoFit/>
          </a:bodyPr>
          <a:lstStyle/>
          <a:p>
            <a:pPr>
              <a:lnSpc>
                <a:spcPts val="4143"/>
              </a:lnSpc>
            </a:pPr>
            <a:r>
              <a:rPr lang="en-US" sz="2400" spc="385" dirty="0">
                <a:solidFill>
                  <a:srgbClr val="01104F"/>
                </a:solidFill>
                <a:latin typeface="Montserrat" panose="00000500000000000000" pitchFamily="2" charset="0"/>
              </a:rPr>
              <a:t>Visual Editor (1)</a:t>
            </a:r>
          </a:p>
        </p:txBody>
      </p:sp>
      <p:pic>
        <p:nvPicPr>
          <p:cNvPr id="5" name="Picture 4" descr="Graphical user interface&#10;&#10;Description automatically generated with low confidence">
            <a:extLst>
              <a:ext uri="{FF2B5EF4-FFF2-40B4-BE49-F238E27FC236}">
                <a16:creationId xmlns:a16="http://schemas.microsoft.com/office/drawing/2014/main" id="{C2B0E765-3F8C-32CA-639C-C18CEE93F2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914400"/>
            <a:ext cx="8387776" cy="521240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65013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10218</TotalTime>
  <Words>14643</Words>
  <Application>Microsoft Office PowerPoint</Application>
  <PresentationFormat>Widescreen</PresentationFormat>
  <Paragraphs>1430</Paragraphs>
  <Slides>28</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Calibri Light</vt:lpstr>
      <vt:lpstr>Helvetica Neue</vt:lpstr>
      <vt:lpstr>Montserrat</vt:lpstr>
      <vt:lpstr>Montserrat Bold</vt:lpstr>
      <vt:lpstr>Montserrat Extra-Bold</vt:lpstr>
      <vt:lpstr>Montserrat Extra-Bold Bold</vt:lpstr>
      <vt:lpstr>Montserrat Light</vt:lpstr>
      <vt:lpstr>Montserrat Semi-Bold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Deneb</dc:title>
  <dc:creator>Greg Philps</dc:creator>
  <cp:lastModifiedBy>Greg Philps</cp:lastModifiedBy>
  <cp:revision>124</cp:revision>
  <dcterms:created xsi:type="dcterms:W3CDTF">2022-02-06T16:57:59Z</dcterms:created>
  <dcterms:modified xsi:type="dcterms:W3CDTF">2022-05-18T19:02:40Z</dcterms:modified>
</cp:coreProperties>
</file>