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21458" y="491836"/>
            <a:ext cx="8825658" cy="3329581"/>
          </a:xfrm>
        </p:spPr>
        <p:txBody>
          <a:bodyPr/>
          <a:lstStyle/>
          <a:p>
            <a:pPr algn="ctr"/>
            <a:r>
              <a:rPr lang="zh-TW" altLang="en-US" b="1" dirty="0" smtClean="0"/>
              <a:t>搶票程式使用說明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8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7799" y="348808"/>
            <a:ext cx="9495415" cy="629306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校對時間</a:t>
            </a:r>
            <a:r>
              <a:rPr lang="zh-TW" altLang="en-US" dirty="0" smtClean="0"/>
              <a:t>：請確認運行此程式的電腦時間和購票網站上的時間是否一致，最好電腦時間要比購票網站上的時間要少一秒鐘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ex</a:t>
            </a:r>
            <a:r>
              <a:rPr lang="zh-TW" altLang="en-US" dirty="0" smtClean="0"/>
              <a:t>：若購票網站上的時間為</a:t>
            </a:r>
            <a:r>
              <a:rPr lang="en-US" altLang="zh-TW" dirty="0" smtClean="0"/>
              <a:t>2018/12/25</a:t>
            </a:r>
            <a:r>
              <a:rPr lang="zh-TW" altLang="en-US" dirty="0" smtClean="0"/>
              <a:t> </a:t>
            </a:r>
            <a:r>
              <a:rPr lang="en-US" altLang="zh-TW" dirty="0" smtClean="0"/>
              <a:t>12:25:25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	</a:t>
            </a:r>
            <a:r>
              <a:rPr lang="zh-TW" altLang="en-US" dirty="0" smtClean="0"/>
              <a:t>則電腦上的時間需設置為</a:t>
            </a:r>
            <a:r>
              <a:rPr lang="en-US" altLang="zh-TW" dirty="0" smtClean="0"/>
              <a:t>2018/12/25</a:t>
            </a:r>
            <a:r>
              <a:rPr lang="zh-TW" altLang="en-US" dirty="0" smtClean="0"/>
              <a:t> </a:t>
            </a:r>
            <a:r>
              <a:rPr lang="en-US" altLang="zh-TW" dirty="0" smtClean="0"/>
              <a:t>12:25:24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也可利用購票倒數時間來校對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電腦需安裝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/>
              <a:t>	JAVA</a:t>
            </a:r>
            <a:r>
              <a:rPr lang="zh-TW" altLang="en-US" dirty="0" smtClean="0"/>
              <a:t>檔案來源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請根據自己的電腦作業系統跟位元來下載相對應的檔案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FF00"/>
                </a:solidFill>
              </a:rPr>
              <a:t>https</a:t>
            </a:r>
            <a:r>
              <a:rPr lang="en-US" altLang="zh-TW" dirty="0">
                <a:solidFill>
                  <a:srgbClr val="FFFF00"/>
                </a:solidFill>
              </a:rPr>
              <a:t>://</a:t>
            </a:r>
            <a:r>
              <a:rPr lang="en-US" altLang="zh-TW" dirty="0" smtClean="0">
                <a:solidFill>
                  <a:srgbClr val="FFFF00"/>
                </a:solidFill>
              </a:rPr>
              <a:t>www.oracle.com/technetwork/pt/java/javase/downloads/jdk8-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FF00"/>
                </a:solidFill>
              </a:rPr>
              <a:t>	downloads-2133151.html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安裝教學網站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FF00"/>
                </a:solidFill>
              </a:rPr>
              <a:t>http://it-easy.tw/java-class-1/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參數檔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target.properties</a:t>
            </a:r>
            <a:r>
              <a:rPr lang="zh-TW" altLang="en-US" b="1" dirty="0" smtClean="0">
                <a:solidFill>
                  <a:srgbClr val="FF0000"/>
                </a:solidFill>
              </a:rPr>
              <a:t> 需正確設置</a:t>
            </a:r>
            <a:r>
              <a:rPr lang="zh-TW" altLang="en-US" dirty="0" smtClean="0"/>
              <a:t>：格式和數值請在運行程式前再三確認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點兩下名稱如右的程式以運行搶票程式 </a:t>
            </a:r>
            <a:r>
              <a:rPr lang="en-US" altLang="zh-TW" b="1" dirty="0" smtClean="0">
                <a:solidFill>
                  <a:srgbClr val="FF0000"/>
                </a:solidFill>
              </a:rPr>
              <a:t>(TicketHelper-x.x.x.jar)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請</a:t>
            </a:r>
            <a:r>
              <a:rPr lang="zh-TW" altLang="en-US" b="1" dirty="0" smtClean="0">
                <a:solidFill>
                  <a:srgbClr val="FF0000"/>
                </a:solidFill>
              </a:rPr>
              <a:t>用程式所開啟的瀏覽器來購票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登入購票系統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在不開新分頁的情況下把頁面導至想要訂購的表演的頁面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等待時間到程式自動執行到只剩下輸入驗證碼的步驟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44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4" y="2630953"/>
            <a:ext cx="1638095" cy="98095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128059" y="2879113"/>
            <a:ext cx="532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23" y="406602"/>
            <a:ext cx="8742857" cy="59142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92088" y="1055717"/>
            <a:ext cx="324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有出現此字樣為有效的瀏覽器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03477" y="2384732"/>
            <a:ext cx="1767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請直接在此頁面登入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10" y="583571"/>
            <a:ext cx="6114248" cy="57316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6764" y="298426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登入後請自行按到想要的表演頁面</a:t>
            </a:r>
            <a:endParaRPr lang="en-US" altLang="zh-TW" dirty="0" smtClean="0"/>
          </a:p>
          <a:p>
            <a:r>
              <a:rPr lang="zh-TW" altLang="en-US" dirty="0" smtClean="0"/>
              <a:t>等時間一到程式將會自動運行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86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8" y="415636"/>
            <a:ext cx="6296772" cy="60449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82443" y="288451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驗證碼的部分請自行以最快手速輸入</a:t>
            </a:r>
            <a:endParaRPr lang="en-US" altLang="zh-TW" dirty="0" smtClean="0"/>
          </a:p>
          <a:p>
            <a:r>
              <a:rPr lang="zh-TW" altLang="en-US" dirty="0" smtClean="0"/>
              <a:t>並按下確認張數的按鈕即可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994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3597" y="2975631"/>
            <a:ext cx="7167852" cy="4195481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貼心提醒</a:t>
            </a:r>
            <a:r>
              <a:rPr lang="zh-TW" altLang="en-US" dirty="0" smtClean="0"/>
              <a:t>：若是想要提前熟悉此程式的操作流程，可拿別的表演試試看，記得最後要取消訂單喔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6635" y="2813532"/>
            <a:ext cx="5181111" cy="2165792"/>
          </a:xfrm>
        </p:spPr>
        <p:txBody>
          <a:bodyPr/>
          <a:lstStyle/>
          <a:p>
            <a:r>
              <a:rPr lang="zh-TW" altLang="en-US" dirty="0" smtClean="0"/>
              <a:t>祝您搶票順利！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		</a:t>
            </a:r>
            <a:r>
              <a:rPr lang="en-US" altLang="zh-TW" sz="1800" dirty="0" smtClean="0"/>
              <a:t>By GA WORKSHOP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081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123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</vt:lpstr>
      <vt:lpstr>搶票程式使用說明</vt:lpstr>
      <vt:lpstr>PowerPoint 簡報</vt:lpstr>
      <vt:lpstr>PowerPoint 簡報</vt:lpstr>
      <vt:lpstr>PowerPoint 簡報</vt:lpstr>
      <vt:lpstr>PowerPoint 簡報</vt:lpstr>
      <vt:lpstr>PowerPoint 簡報</vt:lpstr>
      <vt:lpstr>祝您搶票順利！        By GA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搶票程式使用說明</dc:title>
  <dc:creator>劉韋辰</dc:creator>
  <cp:lastModifiedBy>劉韋辰</cp:lastModifiedBy>
  <cp:revision>6</cp:revision>
  <dcterms:created xsi:type="dcterms:W3CDTF">2018-12-26T04:01:44Z</dcterms:created>
  <dcterms:modified xsi:type="dcterms:W3CDTF">2018-12-26T06:18:16Z</dcterms:modified>
</cp:coreProperties>
</file>