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318" r:id="rId3"/>
    <p:sldId id="329" r:id="rId4"/>
    <p:sldId id="345" r:id="rId5"/>
    <p:sldId id="344" r:id="rId6"/>
    <p:sldId id="346" r:id="rId7"/>
    <p:sldId id="347" r:id="rId8"/>
    <p:sldId id="319" r:id="rId9"/>
    <p:sldId id="321" r:id="rId10"/>
    <p:sldId id="322" r:id="rId11"/>
    <p:sldId id="335" r:id="rId12"/>
    <p:sldId id="332" r:id="rId13"/>
    <p:sldId id="333" r:id="rId14"/>
    <p:sldId id="334" r:id="rId15"/>
    <p:sldId id="325" r:id="rId16"/>
    <p:sldId id="326" r:id="rId17"/>
    <p:sldId id="331" r:id="rId18"/>
    <p:sldId id="327" r:id="rId19"/>
    <p:sldId id="330" r:id="rId20"/>
    <p:sldId id="360" r:id="rId21"/>
    <p:sldId id="348" r:id="rId22"/>
    <p:sldId id="340" r:id="rId23"/>
    <p:sldId id="336" r:id="rId24"/>
    <p:sldId id="337" r:id="rId25"/>
    <p:sldId id="338" r:id="rId26"/>
    <p:sldId id="339" r:id="rId27"/>
    <p:sldId id="341" r:id="rId28"/>
    <p:sldId id="349" r:id="rId29"/>
    <p:sldId id="359" r:id="rId30"/>
    <p:sldId id="350" r:id="rId31"/>
    <p:sldId id="351" r:id="rId32"/>
    <p:sldId id="352" r:id="rId33"/>
    <p:sldId id="353" r:id="rId34"/>
    <p:sldId id="323" r:id="rId35"/>
    <p:sldId id="324" r:id="rId36"/>
    <p:sldId id="355" r:id="rId37"/>
    <p:sldId id="361" r:id="rId38"/>
    <p:sldId id="354" r:id="rId39"/>
    <p:sldId id="356" r:id="rId40"/>
    <p:sldId id="357" r:id="rId41"/>
    <p:sldId id="358" r:id="rId42"/>
    <p:sldId id="362" r:id="rId43"/>
    <p:sldId id="365" r:id="rId44"/>
    <p:sldId id="363" r:id="rId45"/>
    <p:sldId id="364" r:id="rId46"/>
    <p:sldId id="366" r:id="rId47"/>
    <p:sldId id="367" r:id="rId4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_rels/data40.xml.rels><?xml version="1.0" encoding="UTF-8" standalone="yes"?>
<Relationships xmlns="http://schemas.openxmlformats.org/package/2006/relationships"><Relationship Id="rId1" Type="http://schemas.openxmlformats.org/officeDocument/2006/relationships/image" Target="../media/image10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7D58F2-B11D-4F2E-850C-E61A70975E84}" type="doc">
      <dgm:prSet loTypeId="urn:microsoft.com/office/officeart/2005/8/layout/radial6" loCatId="relationship" qsTypeId="urn:microsoft.com/office/officeart/2005/8/quickstyle/simple1" qsCatId="simple" csTypeId="urn:microsoft.com/office/officeart/2005/8/colors/colorful2" csCatId="colorful" phldr="1"/>
      <dgm:spPr/>
      <dgm:t>
        <a:bodyPr/>
        <a:lstStyle/>
        <a:p>
          <a:endParaRPr lang="es-ES"/>
        </a:p>
      </dgm:t>
    </dgm:pt>
    <dgm:pt modelId="{D32A007C-1482-48B2-ACF0-BFFA2243D2D5}">
      <dgm:prSet phldrT="[Texto]" custT="1"/>
      <dgm:spPr/>
      <dgm:t>
        <a:bodyPr/>
        <a:lstStyle/>
        <a:p>
          <a:r>
            <a:rPr lang="en-US" sz="2400" b="0" noProof="0" dirty="0" smtClean="0">
              <a:solidFill>
                <a:schemeClr val="tx1"/>
              </a:solidFill>
            </a:rPr>
            <a:t>Fundamental Statistical Analysis Methods</a:t>
          </a:r>
          <a:endParaRPr lang="en-US" sz="2400" b="0" noProof="0" dirty="0">
            <a:solidFill>
              <a:schemeClr val="tx1"/>
            </a:solidFill>
          </a:endParaRPr>
        </a:p>
      </dgm:t>
    </dgm:pt>
    <dgm:pt modelId="{873431EE-0213-4A86-AA8B-BC67811F3A3E}" type="parTrans" cxnId="{9D37C140-D2BF-4B32-A2F3-9ED53224EA98}">
      <dgm:prSet/>
      <dgm:spPr/>
      <dgm:t>
        <a:bodyPr/>
        <a:lstStyle/>
        <a:p>
          <a:endParaRPr lang="en-US" sz="2400" b="0" noProof="0" dirty="0">
            <a:solidFill>
              <a:schemeClr val="tx1"/>
            </a:solidFill>
          </a:endParaRPr>
        </a:p>
      </dgm:t>
    </dgm:pt>
    <dgm:pt modelId="{91824749-15C3-4DCD-A274-973B3B5CBB29}" type="sibTrans" cxnId="{9D37C140-D2BF-4B32-A2F3-9ED53224EA98}">
      <dgm:prSet/>
      <dgm:spPr/>
      <dgm:t>
        <a:bodyPr/>
        <a:lstStyle/>
        <a:p>
          <a:endParaRPr lang="en-US" sz="2400" b="0" noProof="0" dirty="0">
            <a:solidFill>
              <a:schemeClr val="tx1"/>
            </a:solidFill>
          </a:endParaRPr>
        </a:p>
      </dgm:t>
    </dgm:pt>
    <dgm:pt modelId="{26634D9F-7448-4397-9C90-7B6D6B6A5BF8}">
      <dgm:prSet phldrT="[Texto]" custT="1"/>
      <dgm:spPr/>
      <dgm:t>
        <a:bodyPr/>
        <a:lstStyle/>
        <a:p>
          <a:r>
            <a:rPr lang="en-US" sz="2400" b="0" noProof="0" dirty="0" smtClean="0">
              <a:solidFill>
                <a:schemeClr val="tx1"/>
              </a:solidFill>
            </a:rPr>
            <a:t>Central tendency</a:t>
          </a:r>
        </a:p>
        <a:p>
          <a:r>
            <a:rPr lang="en-US" sz="2400" b="0" noProof="0" dirty="0" smtClean="0">
              <a:solidFill>
                <a:schemeClr val="tx1"/>
              </a:solidFill>
            </a:rPr>
            <a:t>(Mean)</a:t>
          </a:r>
          <a:endParaRPr lang="en-US" sz="2400" b="0" noProof="0" dirty="0">
            <a:solidFill>
              <a:schemeClr val="tx1"/>
            </a:solidFill>
          </a:endParaRPr>
        </a:p>
      </dgm:t>
    </dgm:pt>
    <dgm:pt modelId="{F32D298F-4728-4A76-909D-3BEB276388BD}" type="parTrans" cxnId="{4DF8DD6F-56D8-45A5-889B-E7C912B1E342}">
      <dgm:prSet/>
      <dgm:spPr/>
      <dgm:t>
        <a:bodyPr/>
        <a:lstStyle/>
        <a:p>
          <a:endParaRPr lang="en-US" sz="2400" b="0" noProof="0" dirty="0">
            <a:solidFill>
              <a:schemeClr val="tx1"/>
            </a:solidFill>
          </a:endParaRPr>
        </a:p>
      </dgm:t>
    </dgm:pt>
    <dgm:pt modelId="{886E50A8-4808-4851-81CE-E51AD637206E}" type="sibTrans" cxnId="{4DF8DD6F-56D8-45A5-889B-E7C912B1E342}">
      <dgm:prSet/>
      <dgm:spPr/>
      <dgm:t>
        <a:bodyPr/>
        <a:lstStyle/>
        <a:p>
          <a:endParaRPr lang="en-US" sz="2400" b="0" noProof="0" dirty="0">
            <a:solidFill>
              <a:schemeClr val="tx1"/>
            </a:solidFill>
          </a:endParaRPr>
        </a:p>
      </dgm:t>
    </dgm:pt>
    <dgm:pt modelId="{A990AE73-3E41-4A97-90B2-A36DB85B2205}">
      <dgm:prSet phldrT="[Texto]" custT="1"/>
      <dgm:spPr/>
      <dgm:t>
        <a:bodyPr/>
        <a:lstStyle/>
        <a:p>
          <a:r>
            <a:rPr lang="en-US" sz="2400" b="0" noProof="0" dirty="0" smtClean="0">
              <a:solidFill>
                <a:schemeClr val="tx1"/>
              </a:solidFill>
            </a:rPr>
            <a:t>Variability</a:t>
          </a:r>
        </a:p>
        <a:p>
          <a:r>
            <a:rPr lang="en-US" sz="2400" b="0" noProof="0" dirty="0" smtClean="0">
              <a:solidFill>
                <a:schemeClr val="tx1"/>
              </a:solidFill>
            </a:rPr>
            <a:t>(Standard Deviation)</a:t>
          </a:r>
          <a:endParaRPr lang="en-US" sz="2400" b="0" noProof="0" dirty="0">
            <a:solidFill>
              <a:schemeClr val="tx1"/>
            </a:solidFill>
          </a:endParaRPr>
        </a:p>
      </dgm:t>
    </dgm:pt>
    <dgm:pt modelId="{52C396E7-54D8-40C6-AA73-C4A7BA86DF28}" type="parTrans" cxnId="{F599BEA5-5093-41A3-AF0C-8C9361B8B11D}">
      <dgm:prSet/>
      <dgm:spPr/>
      <dgm:t>
        <a:bodyPr/>
        <a:lstStyle/>
        <a:p>
          <a:endParaRPr lang="en-US" sz="2400" b="0" noProof="0" dirty="0">
            <a:solidFill>
              <a:schemeClr val="tx1"/>
            </a:solidFill>
          </a:endParaRPr>
        </a:p>
      </dgm:t>
    </dgm:pt>
    <dgm:pt modelId="{1037194F-259C-499B-9896-FE93420EFB17}" type="sibTrans" cxnId="{F599BEA5-5093-41A3-AF0C-8C9361B8B11D}">
      <dgm:prSet/>
      <dgm:spPr/>
      <dgm:t>
        <a:bodyPr/>
        <a:lstStyle/>
        <a:p>
          <a:endParaRPr lang="en-US" sz="2400" b="0" noProof="0" dirty="0">
            <a:solidFill>
              <a:schemeClr val="tx1"/>
            </a:solidFill>
          </a:endParaRPr>
        </a:p>
      </dgm:t>
    </dgm:pt>
    <dgm:pt modelId="{A894BC55-BA71-4922-A683-CA6D010A9986}">
      <dgm:prSet phldrT="[Texto]" custT="1"/>
      <dgm:spPr/>
      <dgm:t>
        <a:bodyPr/>
        <a:lstStyle/>
        <a:p>
          <a:r>
            <a:rPr lang="en-US" sz="2400" b="0" noProof="0" dirty="0" smtClean="0">
              <a:solidFill>
                <a:schemeClr val="tx1"/>
              </a:solidFill>
            </a:rPr>
            <a:t>Sample size</a:t>
          </a:r>
          <a:endParaRPr lang="en-US" sz="2400" b="0" noProof="0" dirty="0">
            <a:solidFill>
              <a:schemeClr val="tx1"/>
            </a:solidFill>
          </a:endParaRPr>
        </a:p>
      </dgm:t>
    </dgm:pt>
    <dgm:pt modelId="{705FC1CE-9ABC-4193-A932-5E368379F54A}" type="parTrans" cxnId="{00F7A96E-BF41-459A-8E01-05BAF5CBBF57}">
      <dgm:prSet/>
      <dgm:spPr/>
      <dgm:t>
        <a:bodyPr/>
        <a:lstStyle/>
        <a:p>
          <a:endParaRPr lang="en-US" sz="2400" b="0" noProof="0" dirty="0">
            <a:solidFill>
              <a:schemeClr val="tx1"/>
            </a:solidFill>
          </a:endParaRPr>
        </a:p>
      </dgm:t>
    </dgm:pt>
    <dgm:pt modelId="{D40B2530-6F31-434F-B1FC-53F5D9529D6B}" type="sibTrans" cxnId="{00F7A96E-BF41-459A-8E01-05BAF5CBBF57}">
      <dgm:prSet/>
      <dgm:spPr/>
      <dgm:t>
        <a:bodyPr/>
        <a:lstStyle/>
        <a:p>
          <a:endParaRPr lang="en-US" sz="2400" b="0" noProof="0" dirty="0">
            <a:solidFill>
              <a:schemeClr val="tx1"/>
            </a:solidFill>
          </a:endParaRPr>
        </a:p>
      </dgm:t>
    </dgm:pt>
    <dgm:pt modelId="{24A04643-CDAB-4233-9FCA-DADD64653864}">
      <dgm:prSet phldrT="[Texto]" custT="1"/>
      <dgm:spPr/>
      <dgm:t>
        <a:bodyPr/>
        <a:lstStyle/>
        <a:p>
          <a:r>
            <a:rPr lang="en-US" sz="2400" b="0" noProof="0" dirty="0" smtClean="0">
              <a:solidFill>
                <a:schemeClr val="tx1"/>
              </a:solidFill>
            </a:rPr>
            <a:t>Hypothesis testing</a:t>
          </a:r>
          <a:endParaRPr lang="en-US" sz="2400" b="0" noProof="0" dirty="0">
            <a:solidFill>
              <a:schemeClr val="tx1"/>
            </a:solidFill>
          </a:endParaRPr>
        </a:p>
      </dgm:t>
    </dgm:pt>
    <dgm:pt modelId="{A4EBEA94-C9D8-423C-8666-0E29E71FE71A}" type="parTrans" cxnId="{0DBC3217-E005-4080-9038-DF9C9358BE86}">
      <dgm:prSet/>
      <dgm:spPr/>
      <dgm:t>
        <a:bodyPr/>
        <a:lstStyle/>
        <a:p>
          <a:endParaRPr lang="en-US" sz="2400" b="0" noProof="0" dirty="0">
            <a:solidFill>
              <a:schemeClr val="tx1"/>
            </a:solidFill>
          </a:endParaRPr>
        </a:p>
      </dgm:t>
    </dgm:pt>
    <dgm:pt modelId="{E92902B2-21CD-4754-A5B3-B6C410C0BFA2}" type="sibTrans" cxnId="{0DBC3217-E005-4080-9038-DF9C9358BE86}">
      <dgm:prSet/>
      <dgm:spPr/>
      <dgm:t>
        <a:bodyPr/>
        <a:lstStyle/>
        <a:p>
          <a:endParaRPr lang="en-US" sz="2400" b="0" noProof="0" dirty="0">
            <a:solidFill>
              <a:schemeClr val="tx1"/>
            </a:solidFill>
          </a:endParaRPr>
        </a:p>
      </dgm:t>
    </dgm:pt>
    <dgm:pt modelId="{FD53D435-CBC0-4191-BB15-65A6E8DD0319}">
      <dgm:prSet custT="1"/>
      <dgm:spPr/>
      <dgm:t>
        <a:bodyPr/>
        <a:lstStyle/>
        <a:p>
          <a:r>
            <a:rPr lang="en-US" sz="2400" b="0" noProof="0" dirty="0" smtClean="0">
              <a:solidFill>
                <a:schemeClr val="tx1"/>
              </a:solidFill>
            </a:rPr>
            <a:t>Regression</a:t>
          </a:r>
          <a:endParaRPr lang="en-US" sz="2400" b="0" noProof="0" dirty="0">
            <a:solidFill>
              <a:schemeClr val="tx1"/>
            </a:solidFill>
          </a:endParaRPr>
        </a:p>
      </dgm:t>
    </dgm:pt>
    <dgm:pt modelId="{D37C0266-1263-44F6-A11A-13F96E641190}" type="parTrans" cxnId="{C4F4A119-6A30-4A97-B255-2E285DD9DAC7}">
      <dgm:prSet/>
      <dgm:spPr/>
      <dgm:t>
        <a:bodyPr/>
        <a:lstStyle/>
        <a:p>
          <a:endParaRPr lang="es-ES" sz="2400" b="0">
            <a:solidFill>
              <a:schemeClr val="tx1"/>
            </a:solidFill>
          </a:endParaRPr>
        </a:p>
      </dgm:t>
    </dgm:pt>
    <dgm:pt modelId="{C610B07D-74EE-46B3-8053-532B5C6954FE}" type="sibTrans" cxnId="{C4F4A119-6A30-4A97-B255-2E285DD9DAC7}">
      <dgm:prSet/>
      <dgm:spPr/>
      <dgm:t>
        <a:bodyPr/>
        <a:lstStyle/>
        <a:p>
          <a:endParaRPr lang="es-ES" sz="2400" b="0">
            <a:solidFill>
              <a:schemeClr val="tx1"/>
            </a:solidFill>
          </a:endParaRPr>
        </a:p>
      </dgm:t>
    </dgm:pt>
    <dgm:pt modelId="{679ABEBD-B6B6-40E3-8FC9-8458FCA17B9A}" type="pres">
      <dgm:prSet presAssocID="{D37D58F2-B11D-4F2E-850C-E61A70975E84}" presName="Name0" presStyleCnt="0">
        <dgm:presLayoutVars>
          <dgm:chMax val="1"/>
          <dgm:dir/>
          <dgm:animLvl val="ctr"/>
          <dgm:resizeHandles val="exact"/>
        </dgm:presLayoutVars>
      </dgm:prSet>
      <dgm:spPr/>
      <dgm:t>
        <a:bodyPr/>
        <a:lstStyle/>
        <a:p>
          <a:endParaRPr lang="es-ES"/>
        </a:p>
      </dgm:t>
    </dgm:pt>
    <dgm:pt modelId="{3CE4E206-00B8-43AE-A40E-A9A3BE0C189D}" type="pres">
      <dgm:prSet presAssocID="{D32A007C-1482-48B2-ACF0-BFFA2243D2D5}" presName="centerShape" presStyleLbl="node0" presStyleIdx="0" presStyleCnt="1"/>
      <dgm:spPr/>
      <dgm:t>
        <a:bodyPr/>
        <a:lstStyle/>
        <a:p>
          <a:endParaRPr lang="es-ES"/>
        </a:p>
      </dgm:t>
    </dgm:pt>
    <dgm:pt modelId="{FF956EB6-5F59-46F6-AB14-5E9EFB632493}" type="pres">
      <dgm:prSet presAssocID="{26634D9F-7448-4397-9C90-7B6D6B6A5BF8}" presName="node" presStyleLbl="node1" presStyleIdx="0" presStyleCnt="5" custScaleX="107743">
        <dgm:presLayoutVars>
          <dgm:bulletEnabled val="1"/>
        </dgm:presLayoutVars>
      </dgm:prSet>
      <dgm:spPr/>
      <dgm:t>
        <a:bodyPr/>
        <a:lstStyle/>
        <a:p>
          <a:endParaRPr lang="es-ES"/>
        </a:p>
      </dgm:t>
    </dgm:pt>
    <dgm:pt modelId="{7D49CE59-5DF4-480F-923A-F7D32DBBC7F9}" type="pres">
      <dgm:prSet presAssocID="{26634D9F-7448-4397-9C90-7B6D6B6A5BF8}" presName="dummy" presStyleCnt="0"/>
      <dgm:spPr/>
    </dgm:pt>
    <dgm:pt modelId="{94A4A037-4A18-47B9-A623-49AB32765E01}" type="pres">
      <dgm:prSet presAssocID="{886E50A8-4808-4851-81CE-E51AD637206E}" presName="sibTrans" presStyleLbl="sibTrans2D1" presStyleIdx="0" presStyleCnt="5"/>
      <dgm:spPr/>
      <dgm:t>
        <a:bodyPr/>
        <a:lstStyle/>
        <a:p>
          <a:endParaRPr lang="es-ES"/>
        </a:p>
      </dgm:t>
    </dgm:pt>
    <dgm:pt modelId="{A3FCC074-E6A5-44BE-89BC-76CFAC0A4268}" type="pres">
      <dgm:prSet presAssocID="{A990AE73-3E41-4A97-90B2-A36DB85B2205}" presName="node" presStyleLbl="node1" presStyleIdx="1" presStyleCnt="5" custScaleX="113818">
        <dgm:presLayoutVars>
          <dgm:bulletEnabled val="1"/>
        </dgm:presLayoutVars>
      </dgm:prSet>
      <dgm:spPr/>
      <dgm:t>
        <a:bodyPr/>
        <a:lstStyle/>
        <a:p>
          <a:endParaRPr lang="es-ES"/>
        </a:p>
      </dgm:t>
    </dgm:pt>
    <dgm:pt modelId="{1781715F-AA55-43B2-A89B-D2EEA86A2A9F}" type="pres">
      <dgm:prSet presAssocID="{A990AE73-3E41-4A97-90B2-A36DB85B2205}" presName="dummy" presStyleCnt="0"/>
      <dgm:spPr/>
    </dgm:pt>
    <dgm:pt modelId="{D291DAD7-7A46-41AE-9F20-2BE28FE01558}" type="pres">
      <dgm:prSet presAssocID="{1037194F-259C-499B-9896-FE93420EFB17}" presName="sibTrans" presStyleLbl="sibTrans2D1" presStyleIdx="1" presStyleCnt="5"/>
      <dgm:spPr/>
      <dgm:t>
        <a:bodyPr/>
        <a:lstStyle/>
        <a:p>
          <a:endParaRPr lang="es-ES"/>
        </a:p>
      </dgm:t>
    </dgm:pt>
    <dgm:pt modelId="{96F925AD-378B-4EDD-8410-CD0E2D512FD8}" type="pres">
      <dgm:prSet presAssocID="{A894BC55-BA71-4922-A683-CA6D010A9986}" presName="node" presStyleLbl="node1" presStyleIdx="2" presStyleCnt="5" custScaleX="108368">
        <dgm:presLayoutVars>
          <dgm:bulletEnabled val="1"/>
        </dgm:presLayoutVars>
      </dgm:prSet>
      <dgm:spPr/>
      <dgm:t>
        <a:bodyPr/>
        <a:lstStyle/>
        <a:p>
          <a:endParaRPr lang="es-ES"/>
        </a:p>
      </dgm:t>
    </dgm:pt>
    <dgm:pt modelId="{253E5F6B-99ED-41A4-80CD-BB45312B45AC}" type="pres">
      <dgm:prSet presAssocID="{A894BC55-BA71-4922-A683-CA6D010A9986}" presName="dummy" presStyleCnt="0"/>
      <dgm:spPr/>
    </dgm:pt>
    <dgm:pt modelId="{C60A09A3-269D-4AB7-9042-67EBB7B5A90E}" type="pres">
      <dgm:prSet presAssocID="{D40B2530-6F31-434F-B1FC-53F5D9529D6B}" presName="sibTrans" presStyleLbl="sibTrans2D1" presStyleIdx="2" presStyleCnt="5"/>
      <dgm:spPr/>
      <dgm:t>
        <a:bodyPr/>
        <a:lstStyle/>
        <a:p>
          <a:endParaRPr lang="es-ES"/>
        </a:p>
      </dgm:t>
    </dgm:pt>
    <dgm:pt modelId="{D8DAFD6F-5201-4CFF-975A-6D6DC559D500}" type="pres">
      <dgm:prSet presAssocID="{FD53D435-CBC0-4191-BB15-65A6E8DD0319}" presName="node" presStyleLbl="node1" presStyleIdx="3" presStyleCnt="5" custScaleX="116789">
        <dgm:presLayoutVars>
          <dgm:bulletEnabled val="1"/>
        </dgm:presLayoutVars>
      </dgm:prSet>
      <dgm:spPr/>
      <dgm:t>
        <a:bodyPr/>
        <a:lstStyle/>
        <a:p>
          <a:endParaRPr lang="es-ES"/>
        </a:p>
      </dgm:t>
    </dgm:pt>
    <dgm:pt modelId="{F3F58671-D012-4B2E-9872-C7D60D9F6FD9}" type="pres">
      <dgm:prSet presAssocID="{FD53D435-CBC0-4191-BB15-65A6E8DD0319}" presName="dummy" presStyleCnt="0"/>
      <dgm:spPr/>
    </dgm:pt>
    <dgm:pt modelId="{543B1916-757A-430E-92D1-771FD524176E}" type="pres">
      <dgm:prSet presAssocID="{C610B07D-74EE-46B3-8053-532B5C6954FE}" presName="sibTrans" presStyleLbl="sibTrans2D1" presStyleIdx="3" presStyleCnt="5"/>
      <dgm:spPr/>
      <dgm:t>
        <a:bodyPr/>
        <a:lstStyle/>
        <a:p>
          <a:endParaRPr lang="es-ES"/>
        </a:p>
      </dgm:t>
    </dgm:pt>
    <dgm:pt modelId="{202CBF45-06E9-4A7F-A726-492574D1DED9}" type="pres">
      <dgm:prSet presAssocID="{24A04643-CDAB-4233-9FCA-DADD64653864}" presName="node" presStyleLbl="node1" presStyleIdx="4" presStyleCnt="5" custScaleX="128234">
        <dgm:presLayoutVars>
          <dgm:bulletEnabled val="1"/>
        </dgm:presLayoutVars>
      </dgm:prSet>
      <dgm:spPr/>
      <dgm:t>
        <a:bodyPr/>
        <a:lstStyle/>
        <a:p>
          <a:endParaRPr lang="es-ES"/>
        </a:p>
      </dgm:t>
    </dgm:pt>
    <dgm:pt modelId="{34FC53B5-400E-4CDC-A02A-EE252BACD03E}" type="pres">
      <dgm:prSet presAssocID="{24A04643-CDAB-4233-9FCA-DADD64653864}" presName="dummy" presStyleCnt="0"/>
      <dgm:spPr/>
    </dgm:pt>
    <dgm:pt modelId="{413CABB8-254C-4CB1-B4B3-7EFA87AF7F65}" type="pres">
      <dgm:prSet presAssocID="{E92902B2-21CD-4754-A5B3-B6C410C0BFA2}" presName="sibTrans" presStyleLbl="sibTrans2D1" presStyleIdx="4" presStyleCnt="5"/>
      <dgm:spPr/>
      <dgm:t>
        <a:bodyPr/>
        <a:lstStyle/>
        <a:p>
          <a:endParaRPr lang="es-ES"/>
        </a:p>
      </dgm:t>
    </dgm:pt>
  </dgm:ptLst>
  <dgm:cxnLst>
    <dgm:cxn modelId="{2435A870-C33A-44AD-94EB-FA45E426ADD9}" type="presOf" srcId="{D40B2530-6F31-434F-B1FC-53F5D9529D6B}" destId="{C60A09A3-269D-4AB7-9042-67EBB7B5A90E}" srcOrd="0" destOrd="0" presId="urn:microsoft.com/office/officeart/2005/8/layout/radial6"/>
    <dgm:cxn modelId="{2B8D4608-9620-402A-BBD4-EEA90A9A2E4D}" type="presOf" srcId="{A990AE73-3E41-4A97-90B2-A36DB85B2205}" destId="{A3FCC074-E6A5-44BE-89BC-76CFAC0A4268}" srcOrd="0" destOrd="0" presId="urn:microsoft.com/office/officeart/2005/8/layout/radial6"/>
    <dgm:cxn modelId="{4DF8DD6F-56D8-45A5-889B-E7C912B1E342}" srcId="{D32A007C-1482-48B2-ACF0-BFFA2243D2D5}" destId="{26634D9F-7448-4397-9C90-7B6D6B6A5BF8}" srcOrd="0" destOrd="0" parTransId="{F32D298F-4728-4A76-909D-3BEB276388BD}" sibTransId="{886E50A8-4808-4851-81CE-E51AD637206E}"/>
    <dgm:cxn modelId="{DC616447-10B8-4B9C-9A19-1887E26AABBE}" type="presOf" srcId="{24A04643-CDAB-4233-9FCA-DADD64653864}" destId="{202CBF45-06E9-4A7F-A726-492574D1DED9}" srcOrd="0" destOrd="0" presId="urn:microsoft.com/office/officeart/2005/8/layout/radial6"/>
    <dgm:cxn modelId="{EFE8957E-6BFD-4CAA-A1A1-4DDFB157A537}" type="presOf" srcId="{FD53D435-CBC0-4191-BB15-65A6E8DD0319}" destId="{D8DAFD6F-5201-4CFF-975A-6D6DC559D500}" srcOrd="0" destOrd="0" presId="urn:microsoft.com/office/officeart/2005/8/layout/radial6"/>
    <dgm:cxn modelId="{BE873465-7932-4F68-8403-9ECBA3B832D0}" type="presOf" srcId="{1037194F-259C-499B-9896-FE93420EFB17}" destId="{D291DAD7-7A46-41AE-9F20-2BE28FE01558}" srcOrd="0" destOrd="0" presId="urn:microsoft.com/office/officeart/2005/8/layout/radial6"/>
    <dgm:cxn modelId="{78B82A64-F34A-4AC2-8057-E6DE56D83428}" type="presOf" srcId="{26634D9F-7448-4397-9C90-7B6D6B6A5BF8}" destId="{FF956EB6-5F59-46F6-AB14-5E9EFB632493}" srcOrd="0" destOrd="0" presId="urn:microsoft.com/office/officeart/2005/8/layout/radial6"/>
    <dgm:cxn modelId="{2104E572-F608-4F2D-A3BD-4891A0EA2EA1}" type="presOf" srcId="{C610B07D-74EE-46B3-8053-532B5C6954FE}" destId="{543B1916-757A-430E-92D1-771FD524176E}" srcOrd="0" destOrd="0" presId="urn:microsoft.com/office/officeart/2005/8/layout/radial6"/>
    <dgm:cxn modelId="{DFBC247F-7CDA-415F-9F6C-7BD3271FD605}" type="presOf" srcId="{E92902B2-21CD-4754-A5B3-B6C410C0BFA2}" destId="{413CABB8-254C-4CB1-B4B3-7EFA87AF7F65}" srcOrd="0" destOrd="0" presId="urn:microsoft.com/office/officeart/2005/8/layout/radial6"/>
    <dgm:cxn modelId="{0DBC3217-E005-4080-9038-DF9C9358BE86}" srcId="{D32A007C-1482-48B2-ACF0-BFFA2243D2D5}" destId="{24A04643-CDAB-4233-9FCA-DADD64653864}" srcOrd="4" destOrd="0" parTransId="{A4EBEA94-C9D8-423C-8666-0E29E71FE71A}" sibTransId="{E92902B2-21CD-4754-A5B3-B6C410C0BFA2}"/>
    <dgm:cxn modelId="{C4F4A119-6A30-4A97-B255-2E285DD9DAC7}" srcId="{D32A007C-1482-48B2-ACF0-BFFA2243D2D5}" destId="{FD53D435-CBC0-4191-BB15-65A6E8DD0319}" srcOrd="3" destOrd="0" parTransId="{D37C0266-1263-44F6-A11A-13F96E641190}" sibTransId="{C610B07D-74EE-46B3-8053-532B5C6954FE}"/>
    <dgm:cxn modelId="{8F4B5701-B9B6-4C08-94A4-00956CE1D467}" type="presOf" srcId="{D32A007C-1482-48B2-ACF0-BFFA2243D2D5}" destId="{3CE4E206-00B8-43AE-A40E-A9A3BE0C189D}" srcOrd="0" destOrd="0" presId="urn:microsoft.com/office/officeart/2005/8/layout/radial6"/>
    <dgm:cxn modelId="{9D37C140-D2BF-4B32-A2F3-9ED53224EA98}" srcId="{D37D58F2-B11D-4F2E-850C-E61A70975E84}" destId="{D32A007C-1482-48B2-ACF0-BFFA2243D2D5}" srcOrd="0" destOrd="0" parTransId="{873431EE-0213-4A86-AA8B-BC67811F3A3E}" sibTransId="{91824749-15C3-4DCD-A274-973B3B5CBB29}"/>
    <dgm:cxn modelId="{A96461E0-586A-450A-B3D0-63EBA05936D5}" type="presOf" srcId="{D37D58F2-B11D-4F2E-850C-E61A70975E84}" destId="{679ABEBD-B6B6-40E3-8FC9-8458FCA17B9A}" srcOrd="0" destOrd="0" presId="urn:microsoft.com/office/officeart/2005/8/layout/radial6"/>
    <dgm:cxn modelId="{F599BEA5-5093-41A3-AF0C-8C9361B8B11D}" srcId="{D32A007C-1482-48B2-ACF0-BFFA2243D2D5}" destId="{A990AE73-3E41-4A97-90B2-A36DB85B2205}" srcOrd="1" destOrd="0" parTransId="{52C396E7-54D8-40C6-AA73-C4A7BA86DF28}" sibTransId="{1037194F-259C-499B-9896-FE93420EFB17}"/>
    <dgm:cxn modelId="{00F7A96E-BF41-459A-8E01-05BAF5CBBF57}" srcId="{D32A007C-1482-48B2-ACF0-BFFA2243D2D5}" destId="{A894BC55-BA71-4922-A683-CA6D010A9986}" srcOrd="2" destOrd="0" parTransId="{705FC1CE-9ABC-4193-A932-5E368379F54A}" sibTransId="{D40B2530-6F31-434F-B1FC-53F5D9529D6B}"/>
    <dgm:cxn modelId="{EF6CA2A0-EA21-439B-8923-18D192C6A357}" type="presOf" srcId="{886E50A8-4808-4851-81CE-E51AD637206E}" destId="{94A4A037-4A18-47B9-A623-49AB32765E01}" srcOrd="0" destOrd="0" presId="urn:microsoft.com/office/officeart/2005/8/layout/radial6"/>
    <dgm:cxn modelId="{F5569D78-195B-402D-B8F3-DE230BF30A23}" type="presOf" srcId="{A894BC55-BA71-4922-A683-CA6D010A9986}" destId="{96F925AD-378B-4EDD-8410-CD0E2D512FD8}" srcOrd="0" destOrd="0" presId="urn:microsoft.com/office/officeart/2005/8/layout/radial6"/>
    <dgm:cxn modelId="{5AE399CA-C4D6-4E3B-AEC1-1E9F88FFA103}" type="presParOf" srcId="{679ABEBD-B6B6-40E3-8FC9-8458FCA17B9A}" destId="{3CE4E206-00B8-43AE-A40E-A9A3BE0C189D}" srcOrd="0" destOrd="0" presId="urn:microsoft.com/office/officeart/2005/8/layout/radial6"/>
    <dgm:cxn modelId="{C9D29965-21E7-421B-9B7C-10882F305C5D}" type="presParOf" srcId="{679ABEBD-B6B6-40E3-8FC9-8458FCA17B9A}" destId="{FF956EB6-5F59-46F6-AB14-5E9EFB632493}" srcOrd="1" destOrd="0" presId="urn:microsoft.com/office/officeart/2005/8/layout/radial6"/>
    <dgm:cxn modelId="{421ADC33-12BF-4436-A3B7-5801A9364151}" type="presParOf" srcId="{679ABEBD-B6B6-40E3-8FC9-8458FCA17B9A}" destId="{7D49CE59-5DF4-480F-923A-F7D32DBBC7F9}" srcOrd="2" destOrd="0" presId="urn:microsoft.com/office/officeart/2005/8/layout/radial6"/>
    <dgm:cxn modelId="{F9D30817-B129-404D-8C23-6B239F2B4792}" type="presParOf" srcId="{679ABEBD-B6B6-40E3-8FC9-8458FCA17B9A}" destId="{94A4A037-4A18-47B9-A623-49AB32765E01}" srcOrd="3" destOrd="0" presId="urn:microsoft.com/office/officeart/2005/8/layout/radial6"/>
    <dgm:cxn modelId="{F0AD6D05-AB0B-4257-89CB-B0ADF13A1A9E}" type="presParOf" srcId="{679ABEBD-B6B6-40E3-8FC9-8458FCA17B9A}" destId="{A3FCC074-E6A5-44BE-89BC-76CFAC0A4268}" srcOrd="4" destOrd="0" presId="urn:microsoft.com/office/officeart/2005/8/layout/radial6"/>
    <dgm:cxn modelId="{8B395593-3A28-486A-9E63-B4F84D4381AC}" type="presParOf" srcId="{679ABEBD-B6B6-40E3-8FC9-8458FCA17B9A}" destId="{1781715F-AA55-43B2-A89B-D2EEA86A2A9F}" srcOrd="5" destOrd="0" presId="urn:microsoft.com/office/officeart/2005/8/layout/radial6"/>
    <dgm:cxn modelId="{170330E2-B121-46B3-918B-76884BF710DC}" type="presParOf" srcId="{679ABEBD-B6B6-40E3-8FC9-8458FCA17B9A}" destId="{D291DAD7-7A46-41AE-9F20-2BE28FE01558}" srcOrd="6" destOrd="0" presId="urn:microsoft.com/office/officeart/2005/8/layout/radial6"/>
    <dgm:cxn modelId="{B0710984-37A1-49FA-A14A-3D19101F2BF8}" type="presParOf" srcId="{679ABEBD-B6B6-40E3-8FC9-8458FCA17B9A}" destId="{96F925AD-378B-4EDD-8410-CD0E2D512FD8}" srcOrd="7" destOrd="0" presId="urn:microsoft.com/office/officeart/2005/8/layout/radial6"/>
    <dgm:cxn modelId="{BAA6DF0A-DB68-4040-9CCF-0ADA81DA0822}" type="presParOf" srcId="{679ABEBD-B6B6-40E3-8FC9-8458FCA17B9A}" destId="{253E5F6B-99ED-41A4-80CD-BB45312B45AC}" srcOrd="8" destOrd="0" presId="urn:microsoft.com/office/officeart/2005/8/layout/radial6"/>
    <dgm:cxn modelId="{68193750-8BBD-42E9-B11C-9FFB4A1CA5E7}" type="presParOf" srcId="{679ABEBD-B6B6-40E3-8FC9-8458FCA17B9A}" destId="{C60A09A3-269D-4AB7-9042-67EBB7B5A90E}" srcOrd="9" destOrd="0" presId="urn:microsoft.com/office/officeart/2005/8/layout/radial6"/>
    <dgm:cxn modelId="{9D1BA76D-44FA-447A-A30C-7A495998504D}" type="presParOf" srcId="{679ABEBD-B6B6-40E3-8FC9-8458FCA17B9A}" destId="{D8DAFD6F-5201-4CFF-975A-6D6DC559D500}" srcOrd="10" destOrd="0" presId="urn:microsoft.com/office/officeart/2005/8/layout/radial6"/>
    <dgm:cxn modelId="{0C12B554-24EC-46FF-98B6-14A92428D76F}" type="presParOf" srcId="{679ABEBD-B6B6-40E3-8FC9-8458FCA17B9A}" destId="{F3F58671-D012-4B2E-9872-C7D60D9F6FD9}" srcOrd="11" destOrd="0" presId="urn:microsoft.com/office/officeart/2005/8/layout/radial6"/>
    <dgm:cxn modelId="{BFF6949F-B22A-44D7-A6D8-73257619190E}" type="presParOf" srcId="{679ABEBD-B6B6-40E3-8FC9-8458FCA17B9A}" destId="{543B1916-757A-430E-92D1-771FD524176E}" srcOrd="12" destOrd="0" presId="urn:microsoft.com/office/officeart/2005/8/layout/radial6"/>
    <dgm:cxn modelId="{36F10143-CFA0-4D5A-BACC-E3BF3BB88884}" type="presParOf" srcId="{679ABEBD-B6B6-40E3-8FC9-8458FCA17B9A}" destId="{202CBF45-06E9-4A7F-A726-492574D1DED9}" srcOrd="13" destOrd="0" presId="urn:microsoft.com/office/officeart/2005/8/layout/radial6"/>
    <dgm:cxn modelId="{EABC0D73-5D57-403A-87E4-DF571F3B32BF}" type="presParOf" srcId="{679ABEBD-B6B6-40E3-8FC9-8458FCA17B9A}" destId="{34FC53B5-400E-4CDC-A02A-EE252BACD03E}" srcOrd="14" destOrd="0" presId="urn:microsoft.com/office/officeart/2005/8/layout/radial6"/>
    <dgm:cxn modelId="{F55E564F-1391-4C72-AE94-AA6786563580}" type="presParOf" srcId="{679ABEBD-B6B6-40E3-8FC9-8458FCA17B9A}" destId="{413CABB8-254C-4CB1-B4B3-7EFA87AF7F65}"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2B585B9-3CFF-4B63-B446-FFC0A7771ED5}"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s-ES"/>
        </a:p>
      </dgm:t>
    </dgm:pt>
    <dgm:pt modelId="{BCFD61CE-F2A1-41FD-88D0-A0C827C20A1C}">
      <dgm:prSet phldrT="[Texto]" custT="1"/>
      <dgm:spPr>
        <a:solidFill>
          <a:schemeClr val="tx1">
            <a:lumMod val="50000"/>
            <a:lumOff val="50000"/>
          </a:schemeClr>
        </a:solidFill>
      </dgm:spPr>
      <dgm:t>
        <a:bodyPr/>
        <a:lstStyle/>
        <a:p>
          <a:r>
            <a:rPr lang="en-US" sz="3000" b="1" noProof="0" dirty="0" smtClean="0"/>
            <a:t>Clustering</a:t>
          </a:r>
          <a:endParaRPr lang="en-US" sz="3000" b="1" noProof="0" dirty="0"/>
        </a:p>
      </dgm:t>
    </dgm:pt>
    <dgm:pt modelId="{7E93CC7D-F2E5-4C44-A0E2-9F165481DA88}" type="parTrans" cxnId="{28E95D75-98C7-4758-94F0-86129DB9793A}">
      <dgm:prSet/>
      <dgm:spPr/>
      <dgm:t>
        <a:bodyPr/>
        <a:lstStyle/>
        <a:p>
          <a:endParaRPr lang="en-US" sz="2800" noProof="0" dirty="0"/>
        </a:p>
      </dgm:t>
    </dgm:pt>
    <dgm:pt modelId="{92FE6537-03A8-49B0-BC2E-8C81F10D5A9C}" type="sibTrans" cxnId="{28E95D75-98C7-4758-94F0-86129DB9793A}">
      <dgm:prSet/>
      <dgm:spPr/>
      <dgm:t>
        <a:bodyPr/>
        <a:lstStyle/>
        <a:p>
          <a:endParaRPr lang="en-US" sz="2800" noProof="0" dirty="0"/>
        </a:p>
      </dgm:t>
    </dgm:pt>
    <dgm:pt modelId="{FB49FDD5-B145-44D5-90C4-10892AE1B02E}" type="asst">
      <dgm:prSet phldrT="[Texto]" custT="1"/>
      <dgm:spPr>
        <a:solidFill>
          <a:schemeClr val="accent5">
            <a:lumMod val="40000"/>
            <a:lumOff val="60000"/>
          </a:schemeClr>
        </a:solidFill>
      </dgm:spPr>
      <dgm:t>
        <a:bodyPr/>
        <a:lstStyle/>
        <a:p>
          <a:r>
            <a:rPr lang="en-US" sz="2800" noProof="0" dirty="0" smtClean="0"/>
            <a:t>Items (units or cases)</a:t>
          </a:r>
          <a:endParaRPr lang="en-US" sz="2800" noProof="0" dirty="0"/>
        </a:p>
      </dgm:t>
    </dgm:pt>
    <dgm:pt modelId="{98A23D74-E1A8-4B69-994F-D453BB822670}" type="parTrans" cxnId="{10C9111E-F3EB-4F73-A565-2774CC4EE199}">
      <dgm:prSet custT="1"/>
      <dgm:spPr/>
      <dgm:t>
        <a:bodyPr/>
        <a:lstStyle/>
        <a:p>
          <a:endParaRPr lang="en-US" sz="2800" noProof="0" dirty="0"/>
        </a:p>
      </dgm:t>
    </dgm:pt>
    <dgm:pt modelId="{FD26556A-FFD9-43B3-9C34-640EC4F5709D}" type="sibTrans" cxnId="{10C9111E-F3EB-4F73-A565-2774CC4EE199}">
      <dgm:prSet/>
      <dgm:spPr/>
      <dgm:t>
        <a:bodyPr/>
        <a:lstStyle/>
        <a:p>
          <a:endParaRPr lang="en-US" sz="2800" noProof="0" dirty="0"/>
        </a:p>
      </dgm:t>
    </dgm:pt>
    <dgm:pt modelId="{69888F7A-E67A-4C99-B562-869563CADECE}">
      <dgm:prSet phldrT="[Texto]" custT="1"/>
      <dgm:spPr>
        <a:solidFill>
          <a:schemeClr val="accent5">
            <a:lumMod val="40000"/>
            <a:lumOff val="60000"/>
          </a:schemeClr>
        </a:solidFill>
      </dgm:spPr>
      <dgm:t>
        <a:bodyPr/>
        <a:lstStyle/>
        <a:p>
          <a:r>
            <a:rPr lang="en-US" sz="2800" noProof="0" dirty="0" smtClean="0"/>
            <a:t>Variables</a:t>
          </a:r>
          <a:endParaRPr lang="en-US" sz="2800" noProof="0" dirty="0"/>
        </a:p>
      </dgm:t>
    </dgm:pt>
    <dgm:pt modelId="{E7934A84-FDF9-461F-9CD6-6056110003BC}" type="parTrans" cxnId="{ACEA95A1-068B-4B76-9EFF-E770E3289EA2}">
      <dgm:prSet custT="1"/>
      <dgm:spPr/>
      <dgm:t>
        <a:bodyPr/>
        <a:lstStyle/>
        <a:p>
          <a:endParaRPr lang="en-US" sz="2800" noProof="0" dirty="0"/>
        </a:p>
      </dgm:t>
    </dgm:pt>
    <dgm:pt modelId="{09102CC9-B6E9-4B70-9E85-05714B90DBF2}" type="sibTrans" cxnId="{ACEA95A1-068B-4B76-9EFF-E770E3289EA2}">
      <dgm:prSet/>
      <dgm:spPr/>
      <dgm:t>
        <a:bodyPr/>
        <a:lstStyle/>
        <a:p>
          <a:endParaRPr lang="en-US" sz="2800" noProof="0" dirty="0"/>
        </a:p>
      </dgm:t>
    </dgm:pt>
    <dgm:pt modelId="{61464C1E-DA65-4285-9306-38A728B7CDD4}" type="asst">
      <dgm:prSet phldrT="[Texto]" custT="1"/>
      <dgm:spPr>
        <a:solidFill>
          <a:schemeClr val="accent4">
            <a:lumMod val="40000"/>
            <a:lumOff val="60000"/>
          </a:schemeClr>
        </a:solidFill>
      </dgm:spPr>
      <dgm:t>
        <a:bodyPr/>
        <a:lstStyle/>
        <a:p>
          <a:r>
            <a:rPr lang="en-US" sz="2800" noProof="0" dirty="0" smtClean="0"/>
            <a:t>Similarity indicated by distance </a:t>
          </a:r>
          <a:endParaRPr lang="en-US" sz="2800" noProof="0" dirty="0"/>
        </a:p>
      </dgm:t>
    </dgm:pt>
    <dgm:pt modelId="{6B8C7AE8-DCE8-45EE-BFF8-5AB06BA50C14}" type="parTrans" cxnId="{3A015BC1-5289-44A9-B499-9B4A91424BB3}">
      <dgm:prSet custT="1"/>
      <dgm:spPr/>
      <dgm:t>
        <a:bodyPr/>
        <a:lstStyle/>
        <a:p>
          <a:endParaRPr lang="es-ES" sz="2800"/>
        </a:p>
      </dgm:t>
    </dgm:pt>
    <dgm:pt modelId="{6BE6B775-51FE-48DD-A0C0-37FD6E0D9773}" type="sibTrans" cxnId="{3A015BC1-5289-44A9-B499-9B4A91424BB3}">
      <dgm:prSet/>
      <dgm:spPr/>
      <dgm:t>
        <a:bodyPr/>
        <a:lstStyle/>
        <a:p>
          <a:endParaRPr lang="es-ES" sz="2800"/>
        </a:p>
      </dgm:t>
    </dgm:pt>
    <dgm:pt modelId="{6A6AE748-C74F-4213-896D-6623AD07BBE1}">
      <dgm:prSet custT="1"/>
      <dgm:spPr>
        <a:solidFill>
          <a:schemeClr val="accent4">
            <a:lumMod val="40000"/>
            <a:lumOff val="60000"/>
          </a:schemeClr>
        </a:solidFill>
      </dgm:spPr>
      <dgm:t>
        <a:bodyPr/>
        <a:lstStyle/>
        <a:p>
          <a:r>
            <a:rPr lang="en-US" sz="2800" noProof="0" dirty="0" smtClean="0"/>
            <a:t>Similarity indicated by correlation coefficient</a:t>
          </a:r>
          <a:endParaRPr lang="en-US" sz="2800" noProof="0" dirty="0"/>
        </a:p>
      </dgm:t>
    </dgm:pt>
    <dgm:pt modelId="{755E541E-8628-4212-827D-D0C6FF5F78DB}" type="parTrans" cxnId="{A362E296-2DFA-4ADD-AFC2-2D13443DED35}">
      <dgm:prSet custT="1"/>
      <dgm:spPr/>
      <dgm:t>
        <a:bodyPr/>
        <a:lstStyle/>
        <a:p>
          <a:endParaRPr lang="es-ES" sz="2800"/>
        </a:p>
      </dgm:t>
    </dgm:pt>
    <dgm:pt modelId="{F8DC1BF9-9246-4050-A221-893BD151618D}" type="sibTrans" cxnId="{A362E296-2DFA-4ADD-AFC2-2D13443DED35}">
      <dgm:prSet/>
      <dgm:spPr/>
      <dgm:t>
        <a:bodyPr/>
        <a:lstStyle/>
        <a:p>
          <a:endParaRPr lang="es-ES" sz="2800"/>
        </a:p>
      </dgm:t>
    </dgm:pt>
    <dgm:pt modelId="{2120DAFF-9D7E-47BC-A8AA-1F459EB06D01}" type="pres">
      <dgm:prSet presAssocID="{52B585B9-3CFF-4B63-B446-FFC0A7771ED5}" presName="Name0" presStyleCnt="0">
        <dgm:presLayoutVars>
          <dgm:chPref val="1"/>
          <dgm:dir/>
          <dgm:animOne val="branch"/>
          <dgm:animLvl val="lvl"/>
          <dgm:resizeHandles val="exact"/>
        </dgm:presLayoutVars>
      </dgm:prSet>
      <dgm:spPr/>
      <dgm:t>
        <a:bodyPr/>
        <a:lstStyle/>
        <a:p>
          <a:endParaRPr lang="es-ES"/>
        </a:p>
      </dgm:t>
    </dgm:pt>
    <dgm:pt modelId="{348B06A4-EB9F-4BFE-9CB2-0D0BBADD0FB6}" type="pres">
      <dgm:prSet presAssocID="{BCFD61CE-F2A1-41FD-88D0-A0C827C20A1C}" presName="root1" presStyleCnt="0"/>
      <dgm:spPr/>
    </dgm:pt>
    <dgm:pt modelId="{85C66E79-9F89-4BF2-B260-AA689940F0D7}" type="pres">
      <dgm:prSet presAssocID="{BCFD61CE-F2A1-41FD-88D0-A0C827C20A1C}" presName="LevelOneTextNode" presStyleLbl="node0" presStyleIdx="0" presStyleCnt="1" custScaleY="71129">
        <dgm:presLayoutVars>
          <dgm:chPref val="3"/>
        </dgm:presLayoutVars>
      </dgm:prSet>
      <dgm:spPr/>
      <dgm:t>
        <a:bodyPr/>
        <a:lstStyle/>
        <a:p>
          <a:endParaRPr lang="es-ES"/>
        </a:p>
      </dgm:t>
    </dgm:pt>
    <dgm:pt modelId="{88EDD437-7816-48AB-8B52-3B735315BF62}" type="pres">
      <dgm:prSet presAssocID="{BCFD61CE-F2A1-41FD-88D0-A0C827C20A1C}" presName="level2hierChild" presStyleCnt="0"/>
      <dgm:spPr/>
    </dgm:pt>
    <dgm:pt modelId="{7A131FEF-DDE1-4390-BE74-6634C6379847}" type="pres">
      <dgm:prSet presAssocID="{98A23D74-E1A8-4B69-994F-D453BB822670}" presName="conn2-1" presStyleLbl="parChTrans1D2" presStyleIdx="0" presStyleCnt="2"/>
      <dgm:spPr/>
      <dgm:t>
        <a:bodyPr/>
        <a:lstStyle/>
        <a:p>
          <a:endParaRPr lang="es-ES"/>
        </a:p>
      </dgm:t>
    </dgm:pt>
    <dgm:pt modelId="{0720341B-3D0E-40D8-B226-9C394765B1D7}" type="pres">
      <dgm:prSet presAssocID="{98A23D74-E1A8-4B69-994F-D453BB822670}" presName="connTx" presStyleLbl="parChTrans1D2" presStyleIdx="0" presStyleCnt="2"/>
      <dgm:spPr/>
      <dgm:t>
        <a:bodyPr/>
        <a:lstStyle/>
        <a:p>
          <a:endParaRPr lang="es-ES"/>
        </a:p>
      </dgm:t>
    </dgm:pt>
    <dgm:pt modelId="{7295D77A-2192-46DC-B932-1B11FD3AB898}" type="pres">
      <dgm:prSet presAssocID="{FB49FDD5-B145-44D5-90C4-10892AE1B02E}" presName="root2" presStyleCnt="0"/>
      <dgm:spPr/>
    </dgm:pt>
    <dgm:pt modelId="{739BBF67-11D0-4616-BFFA-5B9652CE20E5}" type="pres">
      <dgm:prSet presAssocID="{FB49FDD5-B145-44D5-90C4-10892AE1B02E}" presName="LevelTwoTextNode" presStyleLbl="asst1" presStyleIdx="0" presStyleCnt="2">
        <dgm:presLayoutVars>
          <dgm:chPref val="3"/>
        </dgm:presLayoutVars>
      </dgm:prSet>
      <dgm:spPr/>
      <dgm:t>
        <a:bodyPr/>
        <a:lstStyle/>
        <a:p>
          <a:endParaRPr lang="es-ES"/>
        </a:p>
      </dgm:t>
    </dgm:pt>
    <dgm:pt modelId="{9B6DC586-1B20-4459-BE8A-6B5D3F62662C}" type="pres">
      <dgm:prSet presAssocID="{FB49FDD5-B145-44D5-90C4-10892AE1B02E}" presName="level3hierChild" presStyleCnt="0"/>
      <dgm:spPr/>
    </dgm:pt>
    <dgm:pt modelId="{05E7CD4B-0F4E-4B85-BA31-1DABD1BE1778}" type="pres">
      <dgm:prSet presAssocID="{6B8C7AE8-DCE8-45EE-BFF8-5AB06BA50C14}" presName="conn2-1" presStyleLbl="parChTrans1D3" presStyleIdx="0" presStyleCnt="2"/>
      <dgm:spPr/>
      <dgm:t>
        <a:bodyPr/>
        <a:lstStyle/>
        <a:p>
          <a:endParaRPr lang="es-ES"/>
        </a:p>
      </dgm:t>
    </dgm:pt>
    <dgm:pt modelId="{53BADFED-AA5C-488B-9003-3DBF937A2254}" type="pres">
      <dgm:prSet presAssocID="{6B8C7AE8-DCE8-45EE-BFF8-5AB06BA50C14}" presName="connTx" presStyleLbl="parChTrans1D3" presStyleIdx="0" presStyleCnt="2"/>
      <dgm:spPr/>
      <dgm:t>
        <a:bodyPr/>
        <a:lstStyle/>
        <a:p>
          <a:endParaRPr lang="es-ES"/>
        </a:p>
      </dgm:t>
    </dgm:pt>
    <dgm:pt modelId="{F4F249EE-A05E-446C-A936-9D98676FB5AE}" type="pres">
      <dgm:prSet presAssocID="{61464C1E-DA65-4285-9306-38A728B7CDD4}" presName="root2" presStyleCnt="0"/>
      <dgm:spPr/>
    </dgm:pt>
    <dgm:pt modelId="{5DDA9E2F-EBA6-4859-A0F4-453AC25BB20F}" type="pres">
      <dgm:prSet presAssocID="{61464C1E-DA65-4285-9306-38A728B7CDD4}" presName="LevelTwoTextNode" presStyleLbl="asst1" presStyleIdx="1" presStyleCnt="2" custScaleX="203458">
        <dgm:presLayoutVars>
          <dgm:chPref val="3"/>
        </dgm:presLayoutVars>
      </dgm:prSet>
      <dgm:spPr/>
      <dgm:t>
        <a:bodyPr/>
        <a:lstStyle/>
        <a:p>
          <a:endParaRPr lang="es-ES"/>
        </a:p>
      </dgm:t>
    </dgm:pt>
    <dgm:pt modelId="{610CDB6A-DB5A-4326-9029-035906BB3A57}" type="pres">
      <dgm:prSet presAssocID="{61464C1E-DA65-4285-9306-38A728B7CDD4}" presName="level3hierChild" presStyleCnt="0"/>
      <dgm:spPr/>
    </dgm:pt>
    <dgm:pt modelId="{428E0151-21DA-4B44-BCE2-A9DF77B42CA6}" type="pres">
      <dgm:prSet presAssocID="{E7934A84-FDF9-461F-9CD6-6056110003BC}" presName="conn2-1" presStyleLbl="parChTrans1D2" presStyleIdx="1" presStyleCnt="2"/>
      <dgm:spPr/>
      <dgm:t>
        <a:bodyPr/>
        <a:lstStyle/>
        <a:p>
          <a:endParaRPr lang="es-ES"/>
        </a:p>
      </dgm:t>
    </dgm:pt>
    <dgm:pt modelId="{A79D0661-BB50-4A25-986D-3AF58753130E}" type="pres">
      <dgm:prSet presAssocID="{E7934A84-FDF9-461F-9CD6-6056110003BC}" presName="connTx" presStyleLbl="parChTrans1D2" presStyleIdx="1" presStyleCnt="2"/>
      <dgm:spPr/>
      <dgm:t>
        <a:bodyPr/>
        <a:lstStyle/>
        <a:p>
          <a:endParaRPr lang="es-ES"/>
        </a:p>
      </dgm:t>
    </dgm:pt>
    <dgm:pt modelId="{A9F0A6E8-382A-471C-9320-BAD4F46C845A}" type="pres">
      <dgm:prSet presAssocID="{69888F7A-E67A-4C99-B562-869563CADECE}" presName="root2" presStyleCnt="0"/>
      <dgm:spPr/>
    </dgm:pt>
    <dgm:pt modelId="{DF7708B6-319C-41D5-9A78-1F30AF98C27B}" type="pres">
      <dgm:prSet presAssocID="{69888F7A-E67A-4C99-B562-869563CADECE}" presName="LevelTwoTextNode" presStyleLbl="node2" presStyleIdx="0" presStyleCnt="1">
        <dgm:presLayoutVars>
          <dgm:chPref val="3"/>
        </dgm:presLayoutVars>
      </dgm:prSet>
      <dgm:spPr/>
      <dgm:t>
        <a:bodyPr/>
        <a:lstStyle/>
        <a:p>
          <a:endParaRPr lang="es-ES"/>
        </a:p>
      </dgm:t>
    </dgm:pt>
    <dgm:pt modelId="{9AADA099-FBC6-4919-97E1-56B1A55A86CF}" type="pres">
      <dgm:prSet presAssocID="{69888F7A-E67A-4C99-B562-869563CADECE}" presName="level3hierChild" presStyleCnt="0"/>
      <dgm:spPr/>
    </dgm:pt>
    <dgm:pt modelId="{2127846C-EBD4-4EEE-841C-2EC1C3A63990}" type="pres">
      <dgm:prSet presAssocID="{755E541E-8628-4212-827D-D0C6FF5F78DB}" presName="conn2-1" presStyleLbl="parChTrans1D3" presStyleIdx="1" presStyleCnt="2"/>
      <dgm:spPr/>
      <dgm:t>
        <a:bodyPr/>
        <a:lstStyle/>
        <a:p>
          <a:endParaRPr lang="es-ES"/>
        </a:p>
      </dgm:t>
    </dgm:pt>
    <dgm:pt modelId="{8A127DB4-4EEB-42FD-A399-DF7D90678AB9}" type="pres">
      <dgm:prSet presAssocID="{755E541E-8628-4212-827D-D0C6FF5F78DB}" presName="connTx" presStyleLbl="parChTrans1D3" presStyleIdx="1" presStyleCnt="2"/>
      <dgm:spPr/>
      <dgm:t>
        <a:bodyPr/>
        <a:lstStyle/>
        <a:p>
          <a:endParaRPr lang="es-ES"/>
        </a:p>
      </dgm:t>
    </dgm:pt>
    <dgm:pt modelId="{E34FD488-D3D6-453C-8913-7AECA708D6CB}" type="pres">
      <dgm:prSet presAssocID="{6A6AE748-C74F-4213-896D-6623AD07BBE1}" presName="root2" presStyleCnt="0"/>
      <dgm:spPr/>
    </dgm:pt>
    <dgm:pt modelId="{87B9D195-5A00-42C0-8077-79E03EDACAA0}" type="pres">
      <dgm:prSet presAssocID="{6A6AE748-C74F-4213-896D-6623AD07BBE1}" presName="LevelTwoTextNode" presStyleLbl="node3" presStyleIdx="0" presStyleCnt="1" custScaleX="203458">
        <dgm:presLayoutVars>
          <dgm:chPref val="3"/>
        </dgm:presLayoutVars>
      </dgm:prSet>
      <dgm:spPr/>
      <dgm:t>
        <a:bodyPr/>
        <a:lstStyle/>
        <a:p>
          <a:endParaRPr lang="es-ES"/>
        </a:p>
      </dgm:t>
    </dgm:pt>
    <dgm:pt modelId="{9D1E1355-087C-4985-A07E-CB87C6A93DD9}" type="pres">
      <dgm:prSet presAssocID="{6A6AE748-C74F-4213-896D-6623AD07BBE1}" presName="level3hierChild" presStyleCnt="0"/>
      <dgm:spPr/>
    </dgm:pt>
  </dgm:ptLst>
  <dgm:cxnLst>
    <dgm:cxn modelId="{D7B6EBAA-4678-4E79-A64E-22586F1FCFF5}" type="presOf" srcId="{98A23D74-E1A8-4B69-994F-D453BB822670}" destId="{7A131FEF-DDE1-4390-BE74-6634C6379847}" srcOrd="0" destOrd="0" presId="urn:microsoft.com/office/officeart/2008/layout/HorizontalMultiLevelHierarchy"/>
    <dgm:cxn modelId="{CEF09F20-1DE9-449C-A5B9-0191BD0987E5}" type="presOf" srcId="{6B8C7AE8-DCE8-45EE-BFF8-5AB06BA50C14}" destId="{53BADFED-AA5C-488B-9003-3DBF937A2254}" srcOrd="1" destOrd="0" presId="urn:microsoft.com/office/officeart/2008/layout/HorizontalMultiLevelHierarchy"/>
    <dgm:cxn modelId="{3A015BC1-5289-44A9-B499-9B4A91424BB3}" srcId="{FB49FDD5-B145-44D5-90C4-10892AE1B02E}" destId="{61464C1E-DA65-4285-9306-38A728B7CDD4}" srcOrd="0" destOrd="0" parTransId="{6B8C7AE8-DCE8-45EE-BFF8-5AB06BA50C14}" sibTransId="{6BE6B775-51FE-48DD-A0C0-37FD6E0D9773}"/>
    <dgm:cxn modelId="{10C9111E-F3EB-4F73-A565-2774CC4EE199}" srcId="{BCFD61CE-F2A1-41FD-88D0-A0C827C20A1C}" destId="{FB49FDD5-B145-44D5-90C4-10892AE1B02E}" srcOrd="0" destOrd="0" parTransId="{98A23D74-E1A8-4B69-994F-D453BB822670}" sibTransId="{FD26556A-FFD9-43B3-9C34-640EC4F5709D}"/>
    <dgm:cxn modelId="{A362E296-2DFA-4ADD-AFC2-2D13443DED35}" srcId="{69888F7A-E67A-4C99-B562-869563CADECE}" destId="{6A6AE748-C74F-4213-896D-6623AD07BBE1}" srcOrd="0" destOrd="0" parTransId="{755E541E-8628-4212-827D-D0C6FF5F78DB}" sibTransId="{F8DC1BF9-9246-4050-A221-893BD151618D}"/>
    <dgm:cxn modelId="{70AAB80C-3FAD-4BF3-B900-710E9F99E816}" type="presOf" srcId="{52B585B9-3CFF-4B63-B446-FFC0A7771ED5}" destId="{2120DAFF-9D7E-47BC-A8AA-1F459EB06D01}" srcOrd="0" destOrd="0" presId="urn:microsoft.com/office/officeart/2008/layout/HorizontalMultiLevelHierarchy"/>
    <dgm:cxn modelId="{24353AB4-24ED-4898-9A03-9A5AA6A8D550}" type="presOf" srcId="{E7934A84-FDF9-461F-9CD6-6056110003BC}" destId="{A79D0661-BB50-4A25-986D-3AF58753130E}" srcOrd="1" destOrd="0" presId="urn:microsoft.com/office/officeart/2008/layout/HorizontalMultiLevelHierarchy"/>
    <dgm:cxn modelId="{8DB54729-E5F0-4A44-983A-D23D44B89FD6}" type="presOf" srcId="{98A23D74-E1A8-4B69-994F-D453BB822670}" destId="{0720341B-3D0E-40D8-B226-9C394765B1D7}" srcOrd="1" destOrd="0" presId="urn:microsoft.com/office/officeart/2008/layout/HorizontalMultiLevelHierarchy"/>
    <dgm:cxn modelId="{28E95D75-98C7-4758-94F0-86129DB9793A}" srcId="{52B585B9-3CFF-4B63-B446-FFC0A7771ED5}" destId="{BCFD61CE-F2A1-41FD-88D0-A0C827C20A1C}" srcOrd="0" destOrd="0" parTransId="{7E93CC7D-F2E5-4C44-A0E2-9F165481DA88}" sibTransId="{92FE6537-03A8-49B0-BC2E-8C81F10D5A9C}"/>
    <dgm:cxn modelId="{D494B023-F403-4493-868C-5C3084466B8C}" type="presOf" srcId="{61464C1E-DA65-4285-9306-38A728B7CDD4}" destId="{5DDA9E2F-EBA6-4859-A0F4-453AC25BB20F}" srcOrd="0" destOrd="0" presId="urn:microsoft.com/office/officeart/2008/layout/HorizontalMultiLevelHierarchy"/>
    <dgm:cxn modelId="{B5015E35-816C-43FB-A2B5-A7F6C2F7693F}" type="presOf" srcId="{E7934A84-FDF9-461F-9CD6-6056110003BC}" destId="{428E0151-21DA-4B44-BCE2-A9DF77B42CA6}" srcOrd="0" destOrd="0" presId="urn:microsoft.com/office/officeart/2008/layout/HorizontalMultiLevelHierarchy"/>
    <dgm:cxn modelId="{0ED70E70-E75F-44E8-AA72-1156C18D6DBC}" type="presOf" srcId="{755E541E-8628-4212-827D-D0C6FF5F78DB}" destId="{8A127DB4-4EEB-42FD-A399-DF7D90678AB9}" srcOrd="1" destOrd="0" presId="urn:microsoft.com/office/officeart/2008/layout/HorizontalMultiLevelHierarchy"/>
    <dgm:cxn modelId="{0F75DAF4-08A0-4F60-971E-A74F77B19CDA}" type="presOf" srcId="{69888F7A-E67A-4C99-B562-869563CADECE}" destId="{DF7708B6-319C-41D5-9A78-1F30AF98C27B}" srcOrd="0" destOrd="0" presId="urn:microsoft.com/office/officeart/2008/layout/HorizontalMultiLevelHierarchy"/>
    <dgm:cxn modelId="{2ACFF487-C0F7-4E5D-A919-4193D9624D8F}" type="presOf" srcId="{755E541E-8628-4212-827D-D0C6FF5F78DB}" destId="{2127846C-EBD4-4EEE-841C-2EC1C3A63990}" srcOrd="0" destOrd="0" presId="urn:microsoft.com/office/officeart/2008/layout/HorizontalMultiLevelHierarchy"/>
    <dgm:cxn modelId="{27443A00-0736-4EB9-9194-13B1D85691EF}" type="presOf" srcId="{6B8C7AE8-DCE8-45EE-BFF8-5AB06BA50C14}" destId="{05E7CD4B-0F4E-4B85-BA31-1DABD1BE1778}" srcOrd="0" destOrd="0" presId="urn:microsoft.com/office/officeart/2008/layout/HorizontalMultiLevelHierarchy"/>
    <dgm:cxn modelId="{1D2C62D5-8865-4634-AD51-F02C40FB6BE9}" type="presOf" srcId="{BCFD61CE-F2A1-41FD-88D0-A0C827C20A1C}" destId="{85C66E79-9F89-4BF2-B260-AA689940F0D7}" srcOrd="0" destOrd="0" presId="urn:microsoft.com/office/officeart/2008/layout/HorizontalMultiLevelHierarchy"/>
    <dgm:cxn modelId="{ACEA95A1-068B-4B76-9EFF-E770E3289EA2}" srcId="{BCFD61CE-F2A1-41FD-88D0-A0C827C20A1C}" destId="{69888F7A-E67A-4C99-B562-869563CADECE}" srcOrd="1" destOrd="0" parTransId="{E7934A84-FDF9-461F-9CD6-6056110003BC}" sibTransId="{09102CC9-B6E9-4B70-9E85-05714B90DBF2}"/>
    <dgm:cxn modelId="{4282A2AD-A55F-4345-B87E-FFF7ECF0C1F6}" type="presOf" srcId="{6A6AE748-C74F-4213-896D-6623AD07BBE1}" destId="{87B9D195-5A00-42C0-8077-79E03EDACAA0}" srcOrd="0" destOrd="0" presId="urn:microsoft.com/office/officeart/2008/layout/HorizontalMultiLevelHierarchy"/>
    <dgm:cxn modelId="{5E7B754F-8603-4E60-8526-6C1FDCA8DCEA}" type="presOf" srcId="{FB49FDD5-B145-44D5-90C4-10892AE1B02E}" destId="{739BBF67-11D0-4616-BFFA-5B9652CE20E5}" srcOrd="0" destOrd="0" presId="urn:microsoft.com/office/officeart/2008/layout/HorizontalMultiLevelHierarchy"/>
    <dgm:cxn modelId="{B633CCF1-C951-4C24-9F97-E440BB876A14}" type="presParOf" srcId="{2120DAFF-9D7E-47BC-A8AA-1F459EB06D01}" destId="{348B06A4-EB9F-4BFE-9CB2-0D0BBADD0FB6}" srcOrd="0" destOrd="0" presId="urn:microsoft.com/office/officeart/2008/layout/HorizontalMultiLevelHierarchy"/>
    <dgm:cxn modelId="{2F13749B-DEC8-4B30-A0D5-D2111B298359}" type="presParOf" srcId="{348B06A4-EB9F-4BFE-9CB2-0D0BBADD0FB6}" destId="{85C66E79-9F89-4BF2-B260-AA689940F0D7}" srcOrd="0" destOrd="0" presId="urn:microsoft.com/office/officeart/2008/layout/HorizontalMultiLevelHierarchy"/>
    <dgm:cxn modelId="{E77D4688-AAA4-446C-95BE-4E3824608799}" type="presParOf" srcId="{348B06A4-EB9F-4BFE-9CB2-0D0BBADD0FB6}" destId="{88EDD437-7816-48AB-8B52-3B735315BF62}" srcOrd="1" destOrd="0" presId="urn:microsoft.com/office/officeart/2008/layout/HorizontalMultiLevelHierarchy"/>
    <dgm:cxn modelId="{1FFC215B-8BD6-41FA-AF69-689AA240F009}" type="presParOf" srcId="{88EDD437-7816-48AB-8B52-3B735315BF62}" destId="{7A131FEF-DDE1-4390-BE74-6634C6379847}" srcOrd="0" destOrd="0" presId="urn:microsoft.com/office/officeart/2008/layout/HorizontalMultiLevelHierarchy"/>
    <dgm:cxn modelId="{274F87B4-F403-4CB1-81FD-B29B9E456975}" type="presParOf" srcId="{7A131FEF-DDE1-4390-BE74-6634C6379847}" destId="{0720341B-3D0E-40D8-B226-9C394765B1D7}" srcOrd="0" destOrd="0" presId="urn:microsoft.com/office/officeart/2008/layout/HorizontalMultiLevelHierarchy"/>
    <dgm:cxn modelId="{C1D13B15-8402-4FB1-AB30-EF7B2E9FBF86}" type="presParOf" srcId="{88EDD437-7816-48AB-8B52-3B735315BF62}" destId="{7295D77A-2192-46DC-B932-1B11FD3AB898}" srcOrd="1" destOrd="0" presId="urn:microsoft.com/office/officeart/2008/layout/HorizontalMultiLevelHierarchy"/>
    <dgm:cxn modelId="{BE523B1D-7912-4D54-B821-4EF35EF18290}" type="presParOf" srcId="{7295D77A-2192-46DC-B932-1B11FD3AB898}" destId="{739BBF67-11D0-4616-BFFA-5B9652CE20E5}" srcOrd="0" destOrd="0" presId="urn:microsoft.com/office/officeart/2008/layout/HorizontalMultiLevelHierarchy"/>
    <dgm:cxn modelId="{1FB4B6B7-A46E-4D31-852D-4DFEFEE6ABA6}" type="presParOf" srcId="{7295D77A-2192-46DC-B932-1B11FD3AB898}" destId="{9B6DC586-1B20-4459-BE8A-6B5D3F62662C}" srcOrd="1" destOrd="0" presId="urn:microsoft.com/office/officeart/2008/layout/HorizontalMultiLevelHierarchy"/>
    <dgm:cxn modelId="{ACA58DE8-0912-46E4-A447-130CA5246297}" type="presParOf" srcId="{9B6DC586-1B20-4459-BE8A-6B5D3F62662C}" destId="{05E7CD4B-0F4E-4B85-BA31-1DABD1BE1778}" srcOrd="0" destOrd="0" presId="urn:microsoft.com/office/officeart/2008/layout/HorizontalMultiLevelHierarchy"/>
    <dgm:cxn modelId="{455697A6-6E49-43DF-8796-DB5E7EA57070}" type="presParOf" srcId="{05E7CD4B-0F4E-4B85-BA31-1DABD1BE1778}" destId="{53BADFED-AA5C-488B-9003-3DBF937A2254}" srcOrd="0" destOrd="0" presId="urn:microsoft.com/office/officeart/2008/layout/HorizontalMultiLevelHierarchy"/>
    <dgm:cxn modelId="{5ADBCE63-5772-44DE-9803-ED0243231875}" type="presParOf" srcId="{9B6DC586-1B20-4459-BE8A-6B5D3F62662C}" destId="{F4F249EE-A05E-446C-A936-9D98676FB5AE}" srcOrd="1" destOrd="0" presId="urn:microsoft.com/office/officeart/2008/layout/HorizontalMultiLevelHierarchy"/>
    <dgm:cxn modelId="{30CFA064-4DE4-4A1B-A415-21E488E47FAC}" type="presParOf" srcId="{F4F249EE-A05E-446C-A936-9D98676FB5AE}" destId="{5DDA9E2F-EBA6-4859-A0F4-453AC25BB20F}" srcOrd="0" destOrd="0" presId="urn:microsoft.com/office/officeart/2008/layout/HorizontalMultiLevelHierarchy"/>
    <dgm:cxn modelId="{CEC18188-6748-4F74-90CA-0BB97611A712}" type="presParOf" srcId="{F4F249EE-A05E-446C-A936-9D98676FB5AE}" destId="{610CDB6A-DB5A-4326-9029-035906BB3A57}" srcOrd="1" destOrd="0" presId="urn:microsoft.com/office/officeart/2008/layout/HorizontalMultiLevelHierarchy"/>
    <dgm:cxn modelId="{E52C9B3B-889D-4786-A406-912DAE08951B}" type="presParOf" srcId="{88EDD437-7816-48AB-8B52-3B735315BF62}" destId="{428E0151-21DA-4B44-BCE2-A9DF77B42CA6}" srcOrd="2" destOrd="0" presId="urn:microsoft.com/office/officeart/2008/layout/HorizontalMultiLevelHierarchy"/>
    <dgm:cxn modelId="{23BA1101-2668-4B98-BD1C-B58DBDA8BA45}" type="presParOf" srcId="{428E0151-21DA-4B44-BCE2-A9DF77B42CA6}" destId="{A79D0661-BB50-4A25-986D-3AF58753130E}" srcOrd="0" destOrd="0" presId="urn:microsoft.com/office/officeart/2008/layout/HorizontalMultiLevelHierarchy"/>
    <dgm:cxn modelId="{D786ED34-41CF-4F72-8A13-67FA88771E44}" type="presParOf" srcId="{88EDD437-7816-48AB-8B52-3B735315BF62}" destId="{A9F0A6E8-382A-471C-9320-BAD4F46C845A}" srcOrd="3" destOrd="0" presId="urn:microsoft.com/office/officeart/2008/layout/HorizontalMultiLevelHierarchy"/>
    <dgm:cxn modelId="{BC627743-AF77-45D7-82AD-4E79EA8F2FB7}" type="presParOf" srcId="{A9F0A6E8-382A-471C-9320-BAD4F46C845A}" destId="{DF7708B6-319C-41D5-9A78-1F30AF98C27B}" srcOrd="0" destOrd="0" presId="urn:microsoft.com/office/officeart/2008/layout/HorizontalMultiLevelHierarchy"/>
    <dgm:cxn modelId="{A2EC0E7E-E4CD-4919-A017-EF007B096210}" type="presParOf" srcId="{A9F0A6E8-382A-471C-9320-BAD4F46C845A}" destId="{9AADA099-FBC6-4919-97E1-56B1A55A86CF}" srcOrd="1" destOrd="0" presId="urn:microsoft.com/office/officeart/2008/layout/HorizontalMultiLevelHierarchy"/>
    <dgm:cxn modelId="{8B7D38CB-C997-4989-AA65-0D57153D80EE}" type="presParOf" srcId="{9AADA099-FBC6-4919-97E1-56B1A55A86CF}" destId="{2127846C-EBD4-4EEE-841C-2EC1C3A63990}" srcOrd="0" destOrd="0" presId="urn:microsoft.com/office/officeart/2008/layout/HorizontalMultiLevelHierarchy"/>
    <dgm:cxn modelId="{64882BCC-0243-4DCA-B832-16DFCD674FBA}" type="presParOf" srcId="{2127846C-EBD4-4EEE-841C-2EC1C3A63990}" destId="{8A127DB4-4EEB-42FD-A399-DF7D90678AB9}" srcOrd="0" destOrd="0" presId="urn:microsoft.com/office/officeart/2008/layout/HorizontalMultiLevelHierarchy"/>
    <dgm:cxn modelId="{7902B85B-82E7-444F-BDEF-AEC86D408D29}" type="presParOf" srcId="{9AADA099-FBC6-4919-97E1-56B1A55A86CF}" destId="{E34FD488-D3D6-453C-8913-7AECA708D6CB}" srcOrd="1" destOrd="0" presId="urn:microsoft.com/office/officeart/2008/layout/HorizontalMultiLevelHierarchy"/>
    <dgm:cxn modelId="{ED81F3CC-0941-4538-96B4-1D8AD4B64B84}" type="presParOf" srcId="{E34FD488-D3D6-453C-8913-7AECA708D6CB}" destId="{87B9D195-5A00-42C0-8077-79E03EDACAA0}" srcOrd="0" destOrd="0" presId="urn:microsoft.com/office/officeart/2008/layout/HorizontalMultiLevelHierarchy"/>
    <dgm:cxn modelId="{A42A1EA6-5A5C-4EB7-B86B-2F18CB2295E2}" type="presParOf" srcId="{E34FD488-D3D6-453C-8913-7AECA708D6CB}" destId="{9D1E1355-087C-4985-A07E-CB87C6A93DD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704A01-1EBC-4710-9FA7-A501D6BB6A77}"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s-ES"/>
        </a:p>
      </dgm:t>
    </dgm:pt>
    <dgm:pt modelId="{DAC5D22E-0962-4835-B325-0B3D11088972}">
      <dgm:prSet phldrT="[Texto]"/>
      <dgm:spPr/>
      <dgm:t>
        <a:bodyPr/>
        <a:lstStyle/>
        <a:p>
          <a:r>
            <a:rPr lang="en-US" noProof="0" dirty="0" smtClean="0"/>
            <a:t>Hierarchical</a:t>
          </a:r>
          <a:endParaRPr lang="en-US" noProof="0" dirty="0"/>
        </a:p>
      </dgm:t>
    </dgm:pt>
    <dgm:pt modelId="{1D851A75-6C26-42C0-9605-69C140B35E5C}" type="parTrans" cxnId="{8ACBCF8D-98E3-4C96-B1DF-E34BC1EDD931}">
      <dgm:prSet/>
      <dgm:spPr/>
      <dgm:t>
        <a:bodyPr/>
        <a:lstStyle/>
        <a:p>
          <a:endParaRPr lang="en-US" noProof="0" dirty="0"/>
        </a:p>
      </dgm:t>
    </dgm:pt>
    <dgm:pt modelId="{8D116F54-E455-4393-8566-ACDFD6F49236}" type="sibTrans" cxnId="{8ACBCF8D-98E3-4C96-B1DF-E34BC1EDD931}">
      <dgm:prSet/>
      <dgm:spPr/>
      <dgm:t>
        <a:bodyPr/>
        <a:lstStyle/>
        <a:p>
          <a:endParaRPr lang="en-US" noProof="0" dirty="0"/>
        </a:p>
      </dgm:t>
    </dgm:pt>
    <dgm:pt modelId="{A7E1256F-A7F2-4481-AE92-BA415FCE8C18}">
      <dgm:prSet phldrT="[Texto]" custT="1"/>
      <dgm:spPr/>
      <dgm:t>
        <a:bodyPr/>
        <a:lstStyle/>
        <a:p>
          <a:r>
            <a:rPr lang="en-US" sz="2200" noProof="0" dirty="0" smtClean="0"/>
            <a:t>Agglomerative methods</a:t>
          </a:r>
        </a:p>
      </dgm:t>
    </dgm:pt>
    <dgm:pt modelId="{14785A71-70F7-4C45-A546-9441D94387DB}" type="parTrans" cxnId="{05F740A4-7AD3-4154-902D-0382B52071DA}">
      <dgm:prSet/>
      <dgm:spPr/>
      <dgm:t>
        <a:bodyPr/>
        <a:lstStyle/>
        <a:p>
          <a:endParaRPr lang="en-US" noProof="0" dirty="0"/>
        </a:p>
      </dgm:t>
    </dgm:pt>
    <dgm:pt modelId="{30F21E56-8459-4661-AAEC-5EE4ADAA93E1}" type="sibTrans" cxnId="{05F740A4-7AD3-4154-902D-0382B52071DA}">
      <dgm:prSet/>
      <dgm:spPr/>
      <dgm:t>
        <a:bodyPr/>
        <a:lstStyle/>
        <a:p>
          <a:endParaRPr lang="en-US" noProof="0" dirty="0"/>
        </a:p>
      </dgm:t>
    </dgm:pt>
    <dgm:pt modelId="{DFB3A838-D4E0-4D63-B34D-2FAC14331759}">
      <dgm:prSet phldrT="[Texto]" custT="1"/>
      <dgm:spPr/>
      <dgm:t>
        <a:bodyPr/>
        <a:lstStyle/>
        <a:p>
          <a:r>
            <a:rPr lang="en-US" sz="2200" noProof="0" dirty="0" smtClean="0"/>
            <a:t>Divisive methods</a:t>
          </a:r>
          <a:endParaRPr lang="en-US" sz="2200" noProof="0" dirty="0"/>
        </a:p>
      </dgm:t>
    </dgm:pt>
    <dgm:pt modelId="{7EF230DE-49EA-41D9-8402-7B85C66C776D}" type="parTrans" cxnId="{E8A5272A-7723-4655-817F-DEE605512769}">
      <dgm:prSet/>
      <dgm:spPr/>
      <dgm:t>
        <a:bodyPr/>
        <a:lstStyle/>
        <a:p>
          <a:endParaRPr lang="en-US" noProof="0" dirty="0"/>
        </a:p>
      </dgm:t>
    </dgm:pt>
    <dgm:pt modelId="{1652E17E-912E-4FEC-9EFB-D5D293D921A5}" type="sibTrans" cxnId="{E8A5272A-7723-4655-817F-DEE605512769}">
      <dgm:prSet/>
      <dgm:spPr/>
      <dgm:t>
        <a:bodyPr/>
        <a:lstStyle/>
        <a:p>
          <a:endParaRPr lang="en-US" noProof="0" dirty="0"/>
        </a:p>
      </dgm:t>
    </dgm:pt>
    <dgm:pt modelId="{445E26D8-3746-4659-BA93-1C02721D04A2}">
      <dgm:prSet phldrT="[Texto]"/>
      <dgm:spPr/>
      <dgm:t>
        <a:bodyPr/>
        <a:lstStyle/>
        <a:p>
          <a:r>
            <a:rPr lang="en-US" noProof="0" dirty="0" smtClean="0"/>
            <a:t>Nonhierarchical</a:t>
          </a:r>
          <a:endParaRPr lang="en-US" noProof="0" dirty="0"/>
        </a:p>
      </dgm:t>
    </dgm:pt>
    <dgm:pt modelId="{1424AE4A-25F0-4031-B3BD-977B8F84EBB2}" type="parTrans" cxnId="{027ECE8C-4A26-495B-986C-BE9F6F861FF0}">
      <dgm:prSet/>
      <dgm:spPr/>
      <dgm:t>
        <a:bodyPr/>
        <a:lstStyle/>
        <a:p>
          <a:endParaRPr lang="en-US" noProof="0" dirty="0"/>
        </a:p>
      </dgm:t>
    </dgm:pt>
    <dgm:pt modelId="{12E5DAF9-1989-4097-B354-46A7C4A28CC6}" type="sibTrans" cxnId="{027ECE8C-4A26-495B-986C-BE9F6F861FF0}">
      <dgm:prSet/>
      <dgm:spPr/>
      <dgm:t>
        <a:bodyPr/>
        <a:lstStyle/>
        <a:p>
          <a:endParaRPr lang="en-US" noProof="0" dirty="0"/>
        </a:p>
      </dgm:t>
    </dgm:pt>
    <dgm:pt modelId="{6970997B-5DD5-4BCA-BBC3-7D2AD3A6A67C}">
      <dgm:prSet phldrT="[Texto]" custT="1"/>
      <dgm:spPr/>
      <dgm:t>
        <a:bodyPr/>
        <a:lstStyle/>
        <a:p>
          <a:r>
            <a:rPr lang="en-US" sz="2200" noProof="0" dirty="0" smtClean="0"/>
            <a:t>Grouping items rather variables</a:t>
          </a:r>
          <a:endParaRPr lang="en-US" sz="2200" noProof="0" dirty="0"/>
        </a:p>
      </dgm:t>
    </dgm:pt>
    <dgm:pt modelId="{431E0FFD-DC0E-4AD8-BAE4-52633C17447E}" type="parTrans" cxnId="{262722FF-2C09-44DD-AC77-745D42FB8D67}">
      <dgm:prSet/>
      <dgm:spPr/>
      <dgm:t>
        <a:bodyPr/>
        <a:lstStyle/>
        <a:p>
          <a:endParaRPr lang="en-US" noProof="0" dirty="0"/>
        </a:p>
      </dgm:t>
    </dgm:pt>
    <dgm:pt modelId="{797C60BC-A9BC-41B1-9D07-308EC8258444}" type="sibTrans" cxnId="{262722FF-2C09-44DD-AC77-745D42FB8D67}">
      <dgm:prSet/>
      <dgm:spPr/>
      <dgm:t>
        <a:bodyPr/>
        <a:lstStyle/>
        <a:p>
          <a:endParaRPr lang="en-US" noProof="0" dirty="0"/>
        </a:p>
      </dgm:t>
    </dgm:pt>
    <dgm:pt modelId="{76CA1A70-7ECA-4687-8226-00DBD1BC5817}">
      <dgm:prSet phldrT="[Texto]" custT="1"/>
      <dgm:spPr/>
      <dgm:t>
        <a:bodyPr/>
        <a:lstStyle/>
        <a:p>
          <a:r>
            <a:rPr lang="en-US" sz="2200" noProof="0" dirty="0" smtClean="0"/>
            <a:t>Linkage methods: simple, complete, average</a:t>
          </a:r>
          <a:endParaRPr lang="en-US" sz="2200" noProof="0" dirty="0"/>
        </a:p>
      </dgm:t>
    </dgm:pt>
    <dgm:pt modelId="{8289B22F-A827-4248-82DE-5476C49D7FCB}" type="parTrans" cxnId="{6CA3C92C-48B1-463E-85FD-074A7C8F2F8B}">
      <dgm:prSet/>
      <dgm:spPr/>
      <dgm:t>
        <a:bodyPr/>
        <a:lstStyle/>
        <a:p>
          <a:endParaRPr lang="es-ES"/>
        </a:p>
      </dgm:t>
    </dgm:pt>
    <dgm:pt modelId="{3DB48FB4-496E-4389-BD32-B9CB6B9B9A7F}" type="sibTrans" cxnId="{6CA3C92C-48B1-463E-85FD-074A7C8F2F8B}">
      <dgm:prSet/>
      <dgm:spPr/>
      <dgm:t>
        <a:bodyPr/>
        <a:lstStyle/>
        <a:p>
          <a:endParaRPr lang="es-ES"/>
        </a:p>
      </dgm:t>
    </dgm:pt>
    <dgm:pt modelId="{83B04217-11C2-40D1-BF94-C6C53CD33660}">
      <dgm:prSet phldrT="[Texto]" custT="1"/>
      <dgm:spPr/>
      <dgm:t>
        <a:bodyPr/>
        <a:lstStyle/>
        <a:p>
          <a:r>
            <a:rPr lang="en-US" sz="2200" noProof="0" dirty="0" smtClean="0"/>
            <a:t>Ward method</a:t>
          </a:r>
          <a:endParaRPr lang="en-US" sz="2200" noProof="0" dirty="0"/>
        </a:p>
      </dgm:t>
    </dgm:pt>
    <dgm:pt modelId="{5720A955-64AB-48B6-BD96-ED923B9247D0}" type="parTrans" cxnId="{11356FD6-2B82-41F0-B798-6A01B5FC03F8}">
      <dgm:prSet/>
      <dgm:spPr/>
      <dgm:t>
        <a:bodyPr/>
        <a:lstStyle/>
        <a:p>
          <a:endParaRPr lang="es-ES"/>
        </a:p>
      </dgm:t>
    </dgm:pt>
    <dgm:pt modelId="{67959AC2-F79A-4670-A954-FF5BFE37F633}" type="sibTrans" cxnId="{11356FD6-2B82-41F0-B798-6A01B5FC03F8}">
      <dgm:prSet/>
      <dgm:spPr/>
      <dgm:t>
        <a:bodyPr/>
        <a:lstStyle/>
        <a:p>
          <a:endParaRPr lang="es-ES"/>
        </a:p>
      </dgm:t>
    </dgm:pt>
    <dgm:pt modelId="{4AFF3982-1F77-4B10-9C81-75F3C439EC59}">
      <dgm:prSet phldrT="[Texto]" custT="1"/>
      <dgm:spPr/>
      <dgm:t>
        <a:bodyPr/>
        <a:lstStyle/>
        <a:p>
          <a:r>
            <a:rPr lang="en-US" sz="2200" noProof="0" smtClean="0"/>
            <a:t>K-means method</a:t>
          </a:r>
          <a:endParaRPr lang="en-US" sz="2200" noProof="0" dirty="0"/>
        </a:p>
      </dgm:t>
    </dgm:pt>
    <dgm:pt modelId="{1A5CA027-262D-4FEC-BE50-DA4C2E8CC472}" type="parTrans" cxnId="{C8F8E4F9-854A-42F3-A78D-77E8F6E48657}">
      <dgm:prSet/>
      <dgm:spPr/>
      <dgm:t>
        <a:bodyPr/>
        <a:lstStyle/>
        <a:p>
          <a:endParaRPr lang="es-ES"/>
        </a:p>
      </dgm:t>
    </dgm:pt>
    <dgm:pt modelId="{A63AB3FB-0945-49E3-AE6F-02B5F1F81E29}" type="sibTrans" cxnId="{C8F8E4F9-854A-42F3-A78D-77E8F6E48657}">
      <dgm:prSet/>
      <dgm:spPr/>
      <dgm:t>
        <a:bodyPr/>
        <a:lstStyle/>
        <a:p>
          <a:endParaRPr lang="es-ES"/>
        </a:p>
      </dgm:t>
    </dgm:pt>
    <dgm:pt modelId="{0424EC1A-DFB0-49C1-A46C-AD25DB9ADDE9}">
      <dgm:prSet/>
      <dgm:spPr/>
      <dgm:t>
        <a:bodyPr/>
        <a:lstStyle/>
        <a:p>
          <a:r>
            <a:rPr lang="en-US" sz="2200" noProof="0" dirty="0" smtClean="0"/>
            <a:t>For items or variables</a:t>
          </a:r>
        </a:p>
      </dgm:t>
    </dgm:pt>
    <dgm:pt modelId="{35A1775E-2740-4BEF-875F-2A9358103C75}" type="parTrans" cxnId="{116E9E22-8376-40EC-B150-2DA30CCA036D}">
      <dgm:prSet/>
      <dgm:spPr/>
      <dgm:t>
        <a:bodyPr/>
        <a:lstStyle/>
        <a:p>
          <a:endParaRPr lang="es-ES"/>
        </a:p>
      </dgm:t>
    </dgm:pt>
    <dgm:pt modelId="{2BBFAF1C-5C10-4E06-89F0-CE3E76656293}" type="sibTrans" cxnId="{116E9E22-8376-40EC-B150-2DA30CCA036D}">
      <dgm:prSet/>
      <dgm:spPr/>
      <dgm:t>
        <a:bodyPr/>
        <a:lstStyle/>
        <a:p>
          <a:endParaRPr lang="es-ES"/>
        </a:p>
      </dgm:t>
    </dgm:pt>
    <dgm:pt modelId="{F68F122E-A688-4B80-9601-BA570FD44155}" type="pres">
      <dgm:prSet presAssocID="{26704A01-1EBC-4710-9FA7-A501D6BB6A77}" presName="diagram" presStyleCnt="0">
        <dgm:presLayoutVars>
          <dgm:chPref val="1"/>
          <dgm:dir/>
          <dgm:animOne val="branch"/>
          <dgm:animLvl val="lvl"/>
          <dgm:resizeHandles/>
        </dgm:presLayoutVars>
      </dgm:prSet>
      <dgm:spPr/>
      <dgm:t>
        <a:bodyPr/>
        <a:lstStyle/>
        <a:p>
          <a:endParaRPr lang="es-ES"/>
        </a:p>
      </dgm:t>
    </dgm:pt>
    <dgm:pt modelId="{BDB39D77-D4CD-4826-8217-9D69BB39EADA}" type="pres">
      <dgm:prSet presAssocID="{DAC5D22E-0962-4835-B325-0B3D11088972}" presName="root" presStyleCnt="0"/>
      <dgm:spPr/>
    </dgm:pt>
    <dgm:pt modelId="{4BFB010A-4324-407A-AF58-8929D6DBF900}" type="pres">
      <dgm:prSet presAssocID="{DAC5D22E-0962-4835-B325-0B3D11088972}" presName="rootComposite" presStyleCnt="0"/>
      <dgm:spPr/>
    </dgm:pt>
    <dgm:pt modelId="{1C6EFA02-99FE-4EF1-8C22-B807A23B067D}" type="pres">
      <dgm:prSet presAssocID="{DAC5D22E-0962-4835-B325-0B3D11088972}" presName="rootText" presStyleLbl="node1" presStyleIdx="0" presStyleCnt="2" custLinFactNeighborX="-21390"/>
      <dgm:spPr/>
      <dgm:t>
        <a:bodyPr/>
        <a:lstStyle/>
        <a:p>
          <a:endParaRPr lang="es-ES"/>
        </a:p>
      </dgm:t>
    </dgm:pt>
    <dgm:pt modelId="{EAE55F4C-AB20-4E0C-AA1B-8B96E3E43CE3}" type="pres">
      <dgm:prSet presAssocID="{DAC5D22E-0962-4835-B325-0B3D11088972}" presName="rootConnector" presStyleLbl="node1" presStyleIdx="0" presStyleCnt="2"/>
      <dgm:spPr/>
      <dgm:t>
        <a:bodyPr/>
        <a:lstStyle/>
        <a:p>
          <a:endParaRPr lang="es-ES"/>
        </a:p>
      </dgm:t>
    </dgm:pt>
    <dgm:pt modelId="{BF14A688-ACFC-410C-A17C-8BE946A97BAD}" type="pres">
      <dgm:prSet presAssocID="{DAC5D22E-0962-4835-B325-0B3D11088972}" presName="childShape" presStyleCnt="0"/>
      <dgm:spPr/>
    </dgm:pt>
    <dgm:pt modelId="{48759A50-152D-4DDA-B201-5650AEF77510}" type="pres">
      <dgm:prSet presAssocID="{14785A71-70F7-4C45-A546-9441D94387DB}" presName="Name13" presStyleLbl="parChTrans1D2" presStyleIdx="0" presStyleCnt="3"/>
      <dgm:spPr/>
      <dgm:t>
        <a:bodyPr/>
        <a:lstStyle/>
        <a:p>
          <a:endParaRPr lang="es-ES"/>
        </a:p>
      </dgm:t>
    </dgm:pt>
    <dgm:pt modelId="{C748E0B0-07B9-4404-A459-32C90F6EA68C}" type="pres">
      <dgm:prSet presAssocID="{A7E1256F-A7F2-4481-AE92-BA415FCE8C18}" presName="childText" presStyleLbl="bgAcc1" presStyleIdx="0" presStyleCnt="3" custScaleX="135617">
        <dgm:presLayoutVars>
          <dgm:bulletEnabled val="1"/>
        </dgm:presLayoutVars>
      </dgm:prSet>
      <dgm:spPr/>
      <dgm:t>
        <a:bodyPr/>
        <a:lstStyle/>
        <a:p>
          <a:endParaRPr lang="es-ES"/>
        </a:p>
      </dgm:t>
    </dgm:pt>
    <dgm:pt modelId="{941C9720-CB50-43A4-A60A-39B773670CB7}" type="pres">
      <dgm:prSet presAssocID="{7EF230DE-49EA-41D9-8402-7B85C66C776D}" presName="Name13" presStyleLbl="parChTrans1D2" presStyleIdx="1" presStyleCnt="3"/>
      <dgm:spPr/>
      <dgm:t>
        <a:bodyPr/>
        <a:lstStyle/>
        <a:p>
          <a:endParaRPr lang="es-ES"/>
        </a:p>
      </dgm:t>
    </dgm:pt>
    <dgm:pt modelId="{8F9F1283-40CA-47C2-8D66-CDF3C6BDBBEC}" type="pres">
      <dgm:prSet presAssocID="{DFB3A838-D4E0-4D63-B34D-2FAC14331759}" presName="childText" presStyleLbl="bgAcc1" presStyleIdx="1" presStyleCnt="3" custScaleY="62199">
        <dgm:presLayoutVars>
          <dgm:bulletEnabled val="1"/>
        </dgm:presLayoutVars>
      </dgm:prSet>
      <dgm:spPr/>
      <dgm:t>
        <a:bodyPr/>
        <a:lstStyle/>
        <a:p>
          <a:endParaRPr lang="es-ES"/>
        </a:p>
      </dgm:t>
    </dgm:pt>
    <dgm:pt modelId="{6342697A-8956-45E8-9DC8-97B022EF2204}" type="pres">
      <dgm:prSet presAssocID="{445E26D8-3746-4659-BA93-1C02721D04A2}" presName="root" presStyleCnt="0"/>
      <dgm:spPr/>
    </dgm:pt>
    <dgm:pt modelId="{9021FC6A-BE44-4643-810B-469CF1316002}" type="pres">
      <dgm:prSet presAssocID="{445E26D8-3746-4659-BA93-1C02721D04A2}" presName="rootComposite" presStyleCnt="0"/>
      <dgm:spPr/>
    </dgm:pt>
    <dgm:pt modelId="{A96325C0-5453-4579-B61C-BFC53550B2E3}" type="pres">
      <dgm:prSet presAssocID="{445E26D8-3746-4659-BA93-1C02721D04A2}" presName="rootText" presStyleLbl="node1" presStyleIdx="1" presStyleCnt="2" custLinFactNeighborX="13696"/>
      <dgm:spPr/>
      <dgm:t>
        <a:bodyPr/>
        <a:lstStyle/>
        <a:p>
          <a:endParaRPr lang="es-ES"/>
        </a:p>
      </dgm:t>
    </dgm:pt>
    <dgm:pt modelId="{95C64A87-AA1F-4E84-B75A-69BBE452519B}" type="pres">
      <dgm:prSet presAssocID="{445E26D8-3746-4659-BA93-1C02721D04A2}" presName="rootConnector" presStyleLbl="node1" presStyleIdx="1" presStyleCnt="2"/>
      <dgm:spPr/>
      <dgm:t>
        <a:bodyPr/>
        <a:lstStyle/>
        <a:p>
          <a:endParaRPr lang="es-ES"/>
        </a:p>
      </dgm:t>
    </dgm:pt>
    <dgm:pt modelId="{1CFC09E1-702F-41CF-BF15-6D05E5BE2D20}" type="pres">
      <dgm:prSet presAssocID="{445E26D8-3746-4659-BA93-1C02721D04A2}" presName="childShape" presStyleCnt="0"/>
      <dgm:spPr/>
    </dgm:pt>
    <dgm:pt modelId="{0FD581DE-8F04-4B19-B1C2-9ADD5961F083}" type="pres">
      <dgm:prSet presAssocID="{431E0FFD-DC0E-4AD8-BAE4-52633C17447E}" presName="Name13" presStyleLbl="parChTrans1D2" presStyleIdx="2" presStyleCnt="3"/>
      <dgm:spPr/>
      <dgm:t>
        <a:bodyPr/>
        <a:lstStyle/>
        <a:p>
          <a:endParaRPr lang="es-ES"/>
        </a:p>
      </dgm:t>
    </dgm:pt>
    <dgm:pt modelId="{FC3CB7A2-7A8A-474A-B515-84F9541D40C8}" type="pres">
      <dgm:prSet presAssocID="{6970997B-5DD5-4BCA-BBC3-7D2AD3A6A67C}" presName="childText" presStyleLbl="bgAcc1" presStyleIdx="2" presStyleCnt="3" custScaleY="68616" custLinFactNeighborX="39563">
        <dgm:presLayoutVars>
          <dgm:bulletEnabled val="1"/>
        </dgm:presLayoutVars>
      </dgm:prSet>
      <dgm:spPr/>
      <dgm:t>
        <a:bodyPr/>
        <a:lstStyle/>
        <a:p>
          <a:endParaRPr lang="es-ES"/>
        </a:p>
      </dgm:t>
    </dgm:pt>
  </dgm:ptLst>
  <dgm:cxnLst>
    <dgm:cxn modelId="{62CB6173-3537-4CCD-85A8-0C3564046C5C}" type="presOf" srcId="{445E26D8-3746-4659-BA93-1C02721D04A2}" destId="{95C64A87-AA1F-4E84-B75A-69BBE452519B}" srcOrd="1" destOrd="0" presId="urn:microsoft.com/office/officeart/2005/8/layout/hierarchy3"/>
    <dgm:cxn modelId="{DE378E5F-72D3-460C-9754-C71A153F29E4}" type="presOf" srcId="{7EF230DE-49EA-41D9-8402-7B85C66C776D}" destId="{941C9720-CB50-43A4-A60A-39B773670CB7}" srcOrd="0" destOrd="0" presId="urn:microsoft.com/office/officeart/2005/8/layout/hierarchy3"/>
    <dgm:cxn modelId="{70D9DC53-DC77-49CE-B2EF-EFFFCA5643F1}" type="presOf" srcId="{DFB3A838-D4E0-4D63-B34D-2FAC14331759}" destId="{8F9F1283-40CA-47C2-8D66-CDF3C6BDBBEC}" srcOrd="0" destOrd="0" presId="urn:microsoft.com/office/officeart/2005/8/layout/hierarchy3"/>
    <dgm:cxn modelId="{9A7A19D8-C941-495F-B1F7-0692705438C0}" type="presOf" srcId="{83B04217-11C2-40D1-BF94-C6C53CD33660}" destId="{C748E0B0-07B9-4404-A459-32C90F6EA68C}" srcOrd="0" destOrd="3" presId="urn:microsoft.com/office/officeart/2005/8/layout/hierarchy3"/>
    <dgm:cxn modelId="{1DAFAEC0-65AD-4EFC-8DEE-EA2F5BC2ABA6}" type="presOf" srcId="{6970997B-5DD5-4BCA-BBC3-7D2AD3A6A67C}" destId="{FC3CB7A2-7A8A-474A-B515-84F9541D40C8}" srcOrd="0" destOrd="0" presId="urn:microsoft.com/office/officeart/2005/8/layout/hierarchy3"/>
    <dgm:cxn modelId="{0445E7DC-CC35-499E-9FE8-283DB901668A}" type="presOf" srcId="{14785A71-70F7-4C45-A546-9441D94387DB}" destId="{48759A50-152D-4DDA-B201-5650AEF77510}" srcOrd="0" destOrd="0" presId="urn:microsoft.com/office/officeart/2005/8/layout/hierarchy3"/>
    <dgm:cxn modelId="{E8F508F7-9B1D-49DF-9A1A-9A0F30994B1A}" type="presOf" srcId="{445E26D8-3746-4659-BA93-1C02721D04A2}" destId="{A96325C0-5453-4579-B61C-BFC53550B2E3}" srcOrd="0" destOrd="0" presId="urn:microsoft.com/office/officeart/2005/8/layout/hierarchy3"/>
    <dgm:cxn modelId="{ABEC0F23-927B-4D4D-85A6-5B5646C13424}" type="presOf" srcId="{0424EC1A-DFB0-49C1-A46C-AD25DB9ADDE9}" destId="{C748E0B0-07B9-4404-A459-32C90F6EA68C}" srcOrd="0" destOrd="1" presId="urn:microsoft.com/office/officeart/2005/8/layout/hierarchy3"/>
    <dgm:cxn modelId="{E79AB75D-4552-4FF1-8556-E504D7ED1EC2}" type="presOf" srcId="{DAC5D22E-0962-4835-B325-0B3D11088972}" destId="{EAE55F4C-AB20-4E0C-AA1B-8B96E3E43CE3}" srcOrd="1" destOrd="0" presId="urn:microsoft.com/office/officeart/2005/8/layout/hierarchy3"/>
    <dgm:cxn modelId="{11356FD6-2B82-41F0-B798-6A01B5FC03F8}" srcId="{A7E1256F-A7F2-4481-AE92-BA415FCE8C18}" destId="{83B04217-11C2-40D1-BF94-C6C53CD33660}" srcOrd="2" destOrd="0" parTransId="{5720A955-64AB-48B6-BD96-ED923B9247D0}" sibTransId="{67959AC2-F79A-4670-A954-FF5BFE37F633}"/>
    <dgm:cxn modelId="{E728C887-312D-4047-9604-D1C358AEF0C6}" type="presOf" srcId="{DAC5D22E-0962-4835-B325-0B3D11088972}" destId="{1C6EFA02-99FE-4EF1-8C22-B807A23B067D}" srcOrd="0" destOrd="0" presId="urn:microsoft.com/office/officeart/2005/8/layout/hierarchy3"/>
    <dgm:cxn modelId="{C8F8E4F9-854A-42F3-A78D-77E8F6E48657}" srcId="{6970997B-5DD5-4BCA-BBC3-7D2AD3A6A67C}" destId="{4AFF3982-1F77-4B10-9C81-75F3C439EC59}" srcOrd="0" destOrd="0" parTransId="{1A5CA027-262D-4FEC-BE50-DA4C2E8CC472}" sibTransId="{A63AB3FB-0945-49E3-AE6F-02B5F1F81E29}"/>
    <dgm:cxn modelId="{6CA3C92C-48B1-463E-85FD-074A7C8F2F8B}" srcId="{A7E1256F-A7F2-4481-AE92-BA415FCE8C18}" destId="{76CA1A70-7ECA-4687-8226-00DBD1BC5817}" srcOrd="1" destOrd="0" parTransId="{8289B22F-A827-4248-82DE-5476C49D7FCB}" sibTransId="{3DB48FB4-496E-4389-BD32-B9CB6B9B9A7F}"/>
    <dgm:cxn modelId="{05F740A4-7AD3-4154-902D-0382B52071DA}" srcId="{DAC5D22E-0962-4835-B325-0B3D11088972}" destId="{A7E1256F-A7F2-4481-AE92-BA415FCE8C18}" srcOrd="0" destOrd="0" parTransId="{14785A71-70F7-4C45-A546-9441D94387DB}" sibTransId="{30F21E56-8459-4661-AAEC-5EE4ADAA93E1}"/>
    <dgm:cxn modelId="{10A16FFA-B3ED-4D1C-8581-525B7F0CF955}" type="presOf" srcId="{A7E1256F-A7F2-4481-AE92-BA415FCE8C18}" destId="{C748E0B0-07B9-4404-A459-32C90F6EA68C}" srcOrd="0" destOrd="0" presId="urn:microsoft.com/office/officeart/2005/8/layout/hierarchy3"/>
    <dgm:cxn modelId="{5FD45A29-EEE8-46A0-BF55-EE810E9C5DF8}" type="presOf" srcId="{431E0FFD-DC0E-4AD8-BAE4-52633C17447E}" destId="{0FD581DE-8F04-4B19-B1C2-9ADD5961F083}" srcOrd="0" destOrd="0" presId="urn:microsoft.com/office/officeart/2005/8/layout/hierarchy3"/>
    <dgm:cxn modelId="{8ACBCF8D-98E3-4C96-B1DF-E34BC1EDD931}" srcId="{26704A01-1EBC-4710-9FA7-A501D6BB6A77}" destId="{DAC5D22E-0962-4835-B325-0B3D11088972}" srcOrd="0" destOrd="0" parTransId="{1D851A75-6C26-42C0-9605-69C140B35E5C}" sibTransId="{8D116F54-E455-4393-8566-ACDFD6F49236}"/>
    <dgm:cxn modelId="{027ECE8C-4A26-495B-986C-BE9F6F861FF0}" srcId="{26704A01-1EBC-4710-9FA7-A501D6BB6A77}" destId="{445E26D8-3746-4659-BA93-1C02721D04A2}" srcOrd="1" destOrd="0" parTransId="{1424AE4A-25F0-4031-B3BD-977B8F84EBB2}" sibTransId="{12E5DAF9-1989-4097-B354-46A7C4A28CC6}"/>
    <dgm:cxn modelId="{E8A5272A-7723-4655-817F-DEE605512769}" srcId="{DAC5D22E-0962-4835-B325-0B3D11088972}" destId="{DFB3A838-D4E0-4D63-B34D-2FAC14331759}" srcOrd="1" destOrd="0" parTransId="{7EF230DE-49EA-41D9-8402-7B85C66C776D}" sibTransId="{1652E17E-912E-4FEC-9EFB-D5D293D921A5}"/>
    <dgm:cxn modelId="{116E9E22-8376-40EC-B150-2DA30CCA036D}" srcId="{A7E1256F-A7F2-4481-AE92-BA415FCE8C18}" destId="{0424EC1A-DFB0-49C1-A46C-AD25DB9ADDE9}" srcOrd="0" destOrd="0" parTransId="{35A1775E-2740-4BEF-875F-2A9358103C75}" sibTransId="{2BBFAF1C-5C10-4E06-89F0-CE3E76656293}"/>
    <dgm:cxn modelId="{4DE82387-40C7-4D43-A1BA-6E5FB6C03F80}" type="presOf" srcId="{26704A01-1EBC-4710-9FA7-A501D6BB6A77}" destId="{F68F122E-A688-4B80-9601-BA570FD44155}" srcOrd="0" destOrd="0" presId="urn:microsoft.com/office/officeart/2005/8/layout/hierarchy3"/>
    <dgm:cxn modelId="{DFF7AC92-D37C-418A-8D58-5A3844BA7EDD}" type="presOf" srcId="{76CA1A70-7ECA-4687-8226-00DBD1BC5817}" destId="{C748E0B0-07B9-4404-A459-32C90F6EA68C}" srcOrd="0" destOrd="2" presId="urn:microsoft.com/office/officeart/2005/8/layout/hierarchy3"/>
    <dgm:cxn modelId="{262722FF-2C09-44DD-AC77-745D42FB8D67}" srcId="{445E26D8-3746-4659-BA93-1C02721D04A2}" destId="{6970997B-5DD5-4BCA-BBC3-7D2AD3A6A67C}" srcOrd="0" destOrd="0" parTransId="{431E0FFD-DC0E-4AD8-BAE4-52633C17447E}" sibTransId="{797C60BC-A9BC-41B1-9D07-308EC8258444}"/>
    <dgm:cxn modelId="{9C9D7DE1-E311-47E5-9E27-4D713DC888F1}" type="presOf" srcId="{4AFF3982-1F77-4B10-9C81-75F3C439EC59}" destId="{FC3CB7A2-7A8A-474A-B515-84F9541D40C8}" srcOrd="0" destOrd="1" presId="urn:microsoft.com/office/officeart/2005/8/layout/hierarchy3"/>
    <dgm:cxn modelId="{31C37588-9888-405C-8582-27A5C5928DD4}" type="presParOf" srcId="{F68F122E-A688-4B80-9601-BA570FD44155}" destId="{BDB39D77-D4CD-4826-8217-9D69BB39EADA}" srcOrd="0" destOrd="0" presId="urn:microsoft.com/office/officeart/2005/8/layout/hierarchy3"/>
    <dgm:cxn modelId="{430432D7-CDA6-4BBC-B83F-BD792D6F9B14}" type="presParOf" srcId="{BDB39D77-D4CD-4826-8217-9D69BB39EADA}" destId="{4BFB010A-4324-407A-AF58-8929D6DBF900}" srcOrd="0" destOrd="0" presId="urn:microsoft.com/office/officeart/2005/8/layout/hierarchy3"/>
    <dgm:cxn modelId="{C2B5D264-FE56-47D1-B4CC-85FD0AE0856E}" type="presParOf" srcId="{4BFB010A-4324-407A-AF58-8929D6DBF900}" destId="{1C6EFA02-99FE-4EF1-8C22-B807A23B067D}" srcOrd="0" destOrd="0" presId="urn:microsoft.com/office/officeart/2005/8/layout/hierarchy3"/>
    <dgm:cxn modelId="{FD0AAD47-F9E5-459E-BB53-DBD4BC25C1AE}" type="presParOf" srcId="{4BFB010A-4324-407A-AF58-8929D6DBF900}" destId="{EAE55F4C-AB20-4E0C-AA1B-8B96E3E43CE3}" srcOrd="1" destOrd="0" presId="urn:microsoft.com/office/officeart/2005/8/layout/hierarchy3"/>
    <dgm:cxn modelId="{5257DD1E-C2D1-4B90-95FD-ECBB34E97397}" type="presParOf" srcId="{BDB39D77-D4CD-4826-8217-9D69BB39EADA}" destId="{BF14A688-ACFC-410C-A17C-8BE946A97BAD}" srcOrd="1" destOrd="0" presId="urn:microsoft.com/office/officeart/2005/8/layout/hierarchy3"/>
    <dgm:cxn modelId="{14861FD8-6441-4396-A367-B1F05A9E1711}" type="presParOf" srcId="{BF14A688-ACFC-410C-A17C-8BE946A97BAD}" destId="{48759A50-152D-4DDA-B201-5650AEF77510}" srcOrd="0" destOrd="0" presId="urn:microsoft.com/office/officeart/2005/8/layout/hierarchy3"/>
    <dgm:cxn modelId="{771110EF-AC70-462F-82CC-33DF6E969C82}" type="presParOf" srcId="{BF14A688-ACFC-410C-A17C-8BE946A97BAD}" destId="{C748E0B0-07B9-4404-A459-32C90F6EA68C}" srcOrd="1" destOrd="0" presId="urn:microsoft.com/office/officeart/2005/8/layout/hierarchy3"/>
    <dgm:cxn modelId="{3C5D4412-DB4E-4303-8C3D-3A3AE837D329}" type="presParOf" srcId="{BF14A688-ACFC-410C-A17C-8BE946A97BAD}" destId="{941C9720-CB50-43A4-A60A-39B773670CB7}" srcOrd="2" destOrd="0" presId="urn:microsoft.com/office/officeart/2005/8/layout/hierarchy3"/>
    <dgm:cxn modelId="{5657CDBA-CE65-4AF7-A280-CB391FFD2FBE}" type="presParOf" srcId="{BF14A688-ACFC-410C-A17C-8BE946A97BAD}" destId="{8F9F1283-40CA-47C2-8D66-CDF3C6BDBBEC}" srcOrd="3" destOrd="0" presId="urn:microsoft.com/office/officeart/2005/8/layout/hierarchy3"/>
    <dgm:cxn modelId="{13E7490E-109C-4CE1-A7D1-3BF7780A86DA}" type="presParOf" srcId="{F68F122E-A688-4B80-9601-BA570FD44155}" destId="{6342697A-8956-45E8-9DC8-97B022EF2204}" srcOrd="1" destOrd="0" presId="urn:microsoft.com/office/officeart/2005/8/layout/hierarchy3"/>
    <dgm:cxn modelId="{1159609C-388B-4BAD-94F7-14F438EEA2E6}" type="presParOf" srcId="{6342697A-8956-45E8-9DC8-97B022EF2204}" destId="{9021FC6A-BE44-4643-810B-469CF1316002}" srcOrd="0" destOrd="0" presId="urn:microsoft.com/office/officeart/2005/8/layout/hierarchy3"/>
    <dgm:cxn modelId="{015D541F-AEB3-44B5-AB40-B019B41F3A60}" type="presParOf" srcId="{9021FC6A-BE44-4643-810B-469CF1316002}" destId="{A96325C0-5453-4579-B61C-BFC53550B2E3}" srcOrd="0" destOrd="0" presId="urn:microsoft.com/office/officeart/2005/8/layout/hierarchy3"/>
    <dgm:cxn modelId="{79A6BD2A-2457-47A0-BA51-37C37E485829}" type="presParOf" srcId="{9021FC6A-BE44-4643-810B-469CF1316002}" destId="{95C64A87-AA1F-4E84-B75A-69BBE452519B}" srcOrd="1" destOrd="0" presId="urn:microsoft.com/office/officeart/2005/8/layout/hierarchy3"/>
    <dgm:cxn modelId="{EB448C8E-D1E2-4D9B-BB8E-6FB0DA58456B}" type="presParOf" srcId="{6342697A-8956-45E8-9DC8-97B022EF2204}" destId="{1CFC09E1-702F-41CF-BF15-6D05E5BE2D20}" srcOrd="1" destOrd="0" presId="urn:microsoft.com/office/officeart/2005/8/layout/hierarchy3"/>
    <dgm:cxn modelId="{EDC0ED91-1F3E-424D-A320-97D0A8B4F6EC}" type="presParOf" srcId="{1CFC09E1-702F-41CF-BF15-6D05E5BE2D20}" destId="{0FD581DE-8F04-4B19-B1C2-9ADD5961F083}" srcOrd="0" destOrd="0" presId="urn:microsoft.com/office/officeart/2005/8/layout/hierarchy3"/>
    <dgm:cxn modelId="{44418A1A-2BD1-497B-BA59-110784A38A6A}" type="presParOf" srcId="{1CFC09E1-702F-41CF-BF15-6D05E5BE2D20}" destId="{FC3CB7A2-7A8A-474A-B515-84F9541D40C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8A9490-3AB5-4580-BA1B-0FB7FCF0A5ED}"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s-MX"/>
        </a:p>
      </dgm:t>
    </dgm:pt>
    <dgm:pt modelId="{DD36596C-52A1-4DAB-91B8-F6E7DFEFDF60}">
      <dgm:prSet phldrT="[Texto]" custT="1"/>
      <dgm:spPr>
        <a:solidFill>
          <a:schemeClr val="tx1">
            <a:lumMod val="75000"/>
            <a:lumOff val="25000"/>
          </a:schemeClr>
        </a:solidFill>
      </dgm:spPr>
      <dgm:t>
        <a:bodyPr/>
        <a:lstStyle/>
        <a:p>
          <a:pPr>
            <a:lnSpc>
              <a:spcPct val="100000"/>
            </a:lnSpc>
            <a:spcAft>
              <a:spcPts val="0"/>
            </a:spcAft>
          </a:pPr>
          <a:r>
            <a:rPr lang="en-US" sz="4000" b="0" noProof="0" dirty="0" smtClean="0"/>
            <a:t>Data</a:t>
          </a:r>
        </a:p>
        <a:p>
          <a:pPr>
            <a:lnSpc>
              <a:spcPct val="100000"/>
            </a:lnSpc>
            <a:spcAft>
              <a:spcPts val="0"/>
            </a:spcAft>
          </a:pPr>
          <a:r>
            <a:rPr lang="en-US" sz="4000" b="0" noProof="0" dirty="0" smtClean="0"/>
            <a:t>(variables)</a:t>
          </a:r>
          <a:endParaRPr lang="en-US" sz="4000" b="0" noProof="0" dirty="0"/>
        </a:p>
      </dgm:t>
    </dgm:pt>
    <dgm:pt modelId="{4284C227-A273-4C03-A851-A828DAD6D779}" type="parTrans" cxnId="{A3A1369D-CC37-4ED4-AA7F-CC64A3E4E601}">
      <dgm:prSet/>
      <dgm:spPr/>
      <dgm:t>
        <a:bodyPr/>
        <a:lstStyle/>
        <a:p>
          <a:endParaRPr lang="en-US" sz="2600" noProof="0" dirty="0"/>
        </a:p>
      </dgm:t>
    </dgm:pt>
    <dgm:pt modelId="{B3758105-9C71-4CB1-869E-0CF6216BE59E}" type="sibTrans" cxnId="{A3A1369D-CC37-4ED4-AA7F-CC64A3E4E601}">
      <dgm:prSet/>
      <dgm:spPr/>
      <dgm:t>
        <a:bodyPr/>
        <a:lstStyle/>
        <a:p>
          <a:endParaRPr lang="en-US" sz="2600" noProof="0" dirty="0"/>
        </a:p>
      </dgm:t>
    </dgm:pt>
    <dgm:pt modelId="{A01AB8D0-A38A-4ED7-A159-C9E68DEBC936}">
      <dgm:prSet phldrT="[Texto]" custT="1"/>
      <dgm:spPr>
        <a:solidFill>
          <a:schemeClr val="tx2">
            <a:lumMod val="40000"/>
            <a:lumOff val="60000"/>
          </a:schemeClr>
        </a:solidFill>
      </dgm:spPr>
      <dgm:t>
        <a:bodyPr/>
        <a:lstStyle/>
        <a:p>
          <a:r>
            <a:rPr lang="en-US" sz="4000" noProof="0" dirty="0" smtClean="0">
              <a:solidFill>
                <a:schemeClr val="tx1"/>
              </a:solidFill>
            </a:rPr>
            <a:t>Qualitative</a:t>
          </a:r>
        </a:p>
        <a:p>
          <a:r>
            <a:rPr lang="en-US" sz="3000" noProof="0" dirty="0" smtClean="0">
              <a:solidFill>
                <a:schemeClr val="tx1"/>
              </a:solidFill>
            </a:rPr>
            <a:t>(Categorical)</a:t>
          </a:r>
          <a:endParaRPr lang="en-US" sz="3000" noProof="0" dirty="0">
            <a:solidFill>
              <a:schemeClr val="tx1"/>
            </a:solidFill>
          </a:endParaRPr>
        </a:p>
      </dgm:t>
    </dgm:pt>
    <dgm:pt modelId="{9CFD1ECE-FAD4-420A-A8CF-BDDFFC8B05BC}" type="parTrans" cxnId="{676EAE75-1A78-41B2-A1A4-FE8922B6CA64}">
      <dgm:prSet/>
      <dgm:spPr/>
      <dgm:t>
        <a:bodyPr/>
        <a:lstStyle/>
        <a:p>
          <a:endParaRPr lang="en-US" sz="2600" noProof="0" dirty="0"/>
        </a:p>
      </dgm:t>
    </dgm:pt>
    <dgm:pt modelId="{F68680C3-1C64-49BA-87C4-D4235EE13AE0}" type="sibTrans" cxnId="{676EAE75-1A78-41B2-A1A4-FE8922B6CA64}">
      <dgm:prSet/>
      <dgm:spPr/>
      <dgm:t>
        <a:bodyPr/>
        <a:lstStyle/>
        <a:p>
          <a:endParaRPr lang="en-US" sz="2600" noProof="0" dirty="0"/>
        </a:p>
      </dgm:t>
    </dgm:pt>
    <dgm:pt modelId="{BB109880-FACB-4CBC-9ED4-9D8298F43CC2}">
      <dgm:prSet phldrT="[Texto]" custT="1"/>
      <dgm:spPr>
        <a:solidFill>
          <a:schemeClr val="tx2">
            <a:lumMod val="40000"/>
            <a:lumOff val="60000"/>
          </a:schemeClr>
        </a:solidFill>
      </dgm:spPr>
      <dgm:t>
        <a:bodyPr/>
        <a:lstStyle/>
        <a:p>
          <a:pPr>
            <a:lnSpc>
              <a:spcPct val="100000"/>
            </a:lnSpc>
            <a:spcAft>
              <a:spcPts val="0"/>
            </a:spcAft>
          </a:pPr>
          <a:r>
            <a:rPr lang="en-US" sz="3200" noProof="0" dirty="0" smtClean="0">
              <a:solidFill>
                <a:schemeClr val="tx1"/>
              </a:solidFill>
            </a:rPr>
            <a:t>Nominal</a:t>
          </a:r>
          <a:endParaRPr lang="en-US" sz="3200" noProof="0" dirty="0">
            <a:solidFill>
              <a:schemeClr val="tx1"/>
            </a:solidFill>
          </a:endParaRPr>
        </a:p>
      </dgm:t>
    </dgm:pt>
    <dgm:pt modelId="{C05235BF-F53D-4622-9DFD-30D92CB55356}" type="parTrans" cxnId="{F4C9750A-788F-4DCA-9B97-68787CA970D5}">
      <dgm:prSet/>
      <dgm:spPr/>
      <dgm:t>
        <a:bodyPr/>
        <a:lstStyle/>
        <a:p>
          <a:endParaRPr lang="en-US" sz="2600" noProof="0" dirty="0"/>
        </a:p>
      </dgm:t>
    </dgm:pt>
    <dgm:pt modelId="{050F8AFA-A621-4328-BACC-CF8718849611}" type="sibTrans" cxnId="{F4C9750A-788F-4DCA-9B97-68787CA970D5}">
      <dgm:prSet/>
      <dgm:spPr/>
      <dgm:t>
        <a:bodyPr/>
        <a:lstStyle/>
        <a:p>
          <a:endParaRPr lang="en-US" sz="2600" noProof="0" dirty="0"/>
        </a:p>
      </dgm:t>
    </dgm:pt>
    <dgm:pt modelId="{A18ED196-97A0-4E89-8150-A39185441056}">
      <dgm:prSet phldrT="[Texto]" custT="1"/>
      <dgm:spPr>
        <a:solidFill>
          <a:schemeClr val="tx2">
            <a:lumMod val="40000"/>
            <a:lumOff val="60000"/>
          </a:schemeClr>
        </a:solidFill>
      </dgm:spPr>
      <dgm:t>
        <a:bodyPr/>
        <a:lstStyle/>
        <a:p>
          <a:r>
            <a:rPr lang="en-US" sz="3200" noProof="0" dirty="0" smtClean="0">
              <a:solidFill>
                <a:schemeClr val="tx1"/>
              </a:solidFill>
            </a:rPr>
            <a:t>Ordinal </a:t>
          </a:r>
          <a:endParaRPr lang="en-US" sz="3200" noProof="0" dirty="0">
            <a:solidFill>
              <a:schemeClr val="tx1"/>
            </a:solidFill>
          </a:endParaRPr>
        </a:p>
      </dgm:t>
    </dgm:pt>
    <dgm:pt modelId="{DEB4F1B6-6136-4512-A8BC-8E768AAD3B21}" type="parTrans" cxnId="{84E34542-DCC4-48C5-A2CE-CCF1FEAB3D60}">
      <dgm:prSet/>
      <dgm:spPr/>
      <dgm:t>
        <a:bodyPr/>
        <a:lstStyle/>
        <a:p>
          <a:endParaRPr lang="en-US" sz="2600" noProof="0" dirty="0"/>
        </a:p>
      </dgm:t>
    </dgm:pt>
    <dgm:pt modelId="{78A75356-B263-48CD-8D71-D7E3D66A535A}" type="sibTrans" cxnId="{84E34542-DCC4-48C5-A2CE-CCF1FEAB3D60}">
      <dgm:prSet/>
      <dgm:spPr/>
      <dgm:t>
        <a:bodyPr/>
        <a:lstStyle/>
        <a:p>
          <a:endParaRPr lang="en-US" sz="2600" noProof="0" dirty="0"/>
        </a:p>
      </dgm:t>
    </dgm:pt>
    <dgm:pt modelId="{8FBDD99E-B2FD-4835-8F21-57C4D2BC8C5B}">
      <dgm:prSet phldrT="[Texto]" custT="1"/>
      <dgm:spPr/>
      <dgm:t>
        <a:bodyPr/>
        <a:lstStyle/>
        <a:p>
          <a:r>
            <a:rPr lang="en-US" sz="4000" noProof="0" dirty="0" smtClean="0">
              <a:solidFill>
                <a:schemeClr val="tx1"/>
              </a:solidFill>
            </a:rPr>
            <a:t>Quantitative</a:t>
          </a:r>
        </a:p>
      </dgm:t>
    </dgm:pt>
    <dgm:pt modelId="{E8D857FA-6509-43E7-A1DE-697FB4ADEFF7}" type="parTrans" cxnId="{EA430076-D789-41E6-80E1-58F4FACEEA4A}">
      <dgm:prSet/>
      <dgm:spPr/>
      <dgm:t>
        <a:bodyPr/>
        <a:lstStyle/>
        <a:p>
          <a:endParaRPr lang="en-US" sz="2600" noProof="0" dirty="0"/>
        </a:p>
      </dgm:t>
    </dgm:pt>
    <dgm:pt modelId="{02DC7474-CCF4-441F-9430-7E8774841AEF}" type="sibTrans" cxnId="{EA430076-D789-41E6-80E1-58F4FACEEA4A}">
      <dgm:prSet/>
      <dgm:spPr/>
      <dgm:t>
        <a:bodyPr/>
        <a:lstStyle/>
        <a:p>
          <a:endParaRPr lang="en-US" sz="2600" noProof="0" dirty="0"/>
        </a:p>
      </dgm:t>
    </dgm:pt>
    <dgm:pt modelId="{4ECDCF2D-CDA6-49B4-AF07-B361766B00AF}">
      <dgm:prSet phldrT="[Texto]" custT="1"/>
      <dgm:spPr>
        <a:solidFill>
          <a:schemeClr val="accent6"/>
        </a:solidFill>
      </dgm:spPr>
      <dgm:t>
        <a:bodyPr/>
        <a:lstStyle/>
        <a:p>
          <a:r>
            <a:rPr lang="en-US" sz="3200" noProof="0" dirty="0" smtClean="0">
              <a:solidFill>
                <a:schemeClr val="tx1"/>
              </a:solidFill>
            </a:rPr>
            <a:t>Discrete</a:t>
          </a:r>
          <a:endParaRPr lang="en-US" sz="3200" noProof="0" dirty="0">
            <a:solidFill>
              <a:schemeClr val="tx1"/>
            </a:solidFill>
          </a:endParaRPr>
        </a:p>
      </dgm:t>
    </dgm:pt>
    <dgm:pt modelId="{B30DCB4A-DAD7-434F-B0ED-DA0E43DD4194}" type="parTrans" cxnId="{8CCCA7A4-B9D3-442A-8804-C3BF23EA4C0B}">
      <dgm:prSet/>
      <dgm:spPr/>
      <dgm:t>
        <a:bodyPr/>
        <a:lstStyle/>
        <a:p>
          <a:endParaRPr lang="en-US" sz="2600" noProof="0" dirty="0"/>
        </a:p>
      </dgm:t>
    </dgm:pt>
    <dgm:pt modelId="{E55C859D-DE24-429F-9B8E-B8B63F81F4E8}" type="sibTrans" cxnId="{8CCCA7A4-B9D3-442A-8804-C3BF23EA4C0B}">
      <dgm:prSet/>
      <dgm:spPr/>
      <dgm:t>
        <a:bodyPr/>
        <a:lstStyle/>
        <a:p>
          <a:endParaRPr lang="en-US" sz="2600" noProof="0" dirty="0"/>
        </a:p>
      </dgm:t>
    </dgm:pt>
    <dgm:pt modelId="{D632DD02-B49C-47A0-9D3B-4060E3697CFC}">
      <dgm:prSet phldrT="[Texto]" custT="1"/>
      <dgm:spPr>
        <a:solidFill>
          <a:schemeClr val="accent6"/>
        </a:solidFill>
      </dgm:spPr>
      <dgm:t>
        <a:bodyPr/>
        <a:lstStyle/>
        <a:p>
          <a:r>
            <a:rPr lang="en-US" sz="3200" noProof="0" dirty="0" smtClean="0">
              <a:solidFill>
                <a:schemeClr val="tx1"/>
              </a:solidFill>
            </a:rPr>
            <a:t>Continuous</a:t>
          </a:r>
          <a:endParaRPr lang="en-US" sz="3200" noProof="0" dirty="0">
            <a:solidFill>
              <a:schemeClr val="tx1"/>
            </a:solidFill>
          </a:endParaRPr>
        </a:p>
      </dgm:t>
    </dgm:pt>
    <dgm:pt modelId="{336A48E7-BE3A-4BAA-AB61-E6A0587DC81E}" type="parTrans" cxnId="{DC9ACCF5-F63D-4A31-A208-3B98DD22FB64}">
      <dgm:prSet/>
      <dgm:spPr/>
      <dgm:t>
        <a:bodyPr/>
        <a:lstStyle/>
        <a:p>
          <a:endParaRPr lang="es-MX" sz="2600"/>
        </a:p>
      </dgm:t>
    </dgm:pt>
    <dgm:pt modelId="{7086176E-C7C4-4F69-99F5-8945FE3401B7}" type="sibTrans" cxnId="{DC9ACCF5-F63D-4A31-A208-3B98DD22FB64}">
      <dgm:prSet/>
      <dgm:spPr/>
      <dgm:t>
        <a:bodyPr/>
        <a:lstStyle/>
        <a:p>
          <a:endParaRPr lang="es-MX" sz="2600"/>
        </a:p>
      </dgm:t>
    </dgm:pt>
    <dgm:pt modelId="{6CC4EA0F-061E-4C13-B893-905A7BD2B115}">
      <dgm:prSet phldrT="[Texto]" custT="1"/>
      <dgm:spPr>
        <a:solidFill>
          <a:schemeClr val="accent6"/>
        </a:solidFill>
      </dgm:spPr>
      <dgm:t>
        <a:bodyPr/>
        <a:lstStyle/>
        <a:p>
          <a:pPr>
            <a:lnSpc>
              <a:spcPct val="100000"/>
            </a:lnSpc>
            <a:spcAft>
              <a:spcPts val="0"/>
            </a:spcAft>
          </a:pPr>
          <a:r>
            <a:rPr lang="en-US" sz="2600" noProof="0" dirty="0" smtClean="0">
              <a:solidFill>
                <a:schemeClr val="tx1"/>
              </a:solidFill>
            </a:rPr>
            <a:t>Any value within a range (measured data) </a:t>
          </a:r>
          <a:endParaRPr lang="en-US" sz="2600" noProof="0" dirty="0">
            <a:solidFill>
              <a:schemeClr val="tx1"/>
            </a:solidFill>
          </a:endParaRPr>
        </a:p>
      </dgm:t>
    </dgm:pt>
    <dgm:pt modelId="{ECC6877F-0B75-418C-9813-31993003A9C7}" type="parTrans" cxnId="{F54D3BF3-3B86-4C19-8915-486D96F5445B}">
      <dgm:prSet/>
      <dgm:spPr/>
      <dgm:t>
        <a:bodyPr/>
        <a:lstStyle/>
        <a:p>
          <a:endParaRPr lang="es-MX" sz="2600"/>
        </a:p>
      </dgm:t>
    </dgm:pt>
    <dgm:pt modelId="{0A6272CE-D4CD-47DD-94A1-AEF4E971ED30}" type="sibTrans" cxnId="{F54D3BF3-3B86-4C19-8915-486D96F5445B}">
      <dgm:prSet/>
      <dgm:spPr/>
      <dgm:t>
        <a:bodyPr/>
        <a:lstStyle/>
        <a:p>
          <a:endParaRPr lang="es-MX" sz="2600"/>
        </a:p>
      </dgm:t>
    </dgm:pt>
    <dgm:pt modelId="{0F66056F-C11A-422E-80DA-1D663598DC6D}">
      <dgm:prSet phldrT="[Texto]" custT="1"/>
      <dgm:spPr>
        <a:solidFill>
          <a:schemeClr val="accent6"/>
        </a:solidFill>
      </dgm:spPr>
      <dgm:t>
        <a:bodyPr/>
        <a:lstStyle/>
        <a:p>
          <a:r>
            <a:rPr lang="en-US" sz="2600" noProof="0" dirty="0" smtClean="0">
              <a:solidFill>
                <a:schemeClr val="tx1"/>
              </a:solidFill>
            </a:rPr>
            <a:t>Fixed set numerical values (counted data)</a:t>
          </a:r>
          <a:endParaRPr lang="en-US" sz="2600" noProof="0" dirty="0">
            <a:solidFill>
              <a:schemeClr val="tx1"/>
            </a:solidFill>
          </a:endParaRPr>
        </a:p>
      </dgm:t>
    </dgm:pt>
    <dgm:pt modelId="{EDC6FCCC-7E86-4C09-96FA-135574C755D0}" type="parTrans" cxnId="{518A13CF-2646-4CFD-A167-D5310C375CD8}">
      <dgm:prSet/>
      <dgm:spPr/>
      <dgm:t>
        <a:bodyPr/>
        <a:lstStyle/>
        <a:p>
          <a:endParaRPr lang="es-MX" sz="2600"/>
        </a:p>
      </dgm:t>
    </dgm:pt>
    <dgm:pt modelId="{8DF1032F-010A-49D9-B497-144317D50143}" type="sibTrans" cxnId="{518A13CF-2646-4CFD-A167-D5310C375CD8}">
      <dgm:prSet/>
      <dgm:spPr/>
      <dgm:t>
        <a:bodyPr/>
        <a:lstStyle/>
        <a:p>
          <a:endParaRPr lang="es-MX" sz="2600"/>
        </a:p>
      </dgm:t>
    </dgm:pt>
    <dgm:pt modelId="{45ABDFF5-A3DD-4741-B56C-ED9FB2EC5DEB}">
      <dgm:prSet phldrT="[Texto]" custT="1"/>
      <dgm:spPr>
        <a:solidFill>
          <a:schemeClr val="tx2">
            <a:lumMod val="40000"/>
            <a:lumOff val="60000"/>
          </a:schemeClr>
        </a:solidFill>
      </dgm:spPr>
      <dgm:t>
        <a:bodyPr/>
        <a:lstStyle/>
        <a:p>
          <a:r>
            <a:rPr lang="en-US" sz="2600" noProof="0" dirty="0" smtClean="0">
              <a:solidFill>
                <a:schemeClr val="tx1"/>
              </a:solidFill>
            </a:rPr>
            <a:t>Ordered data</a:t>
          </a:r>
          <a:endParaRPr lang="en-US" sz="2600" noProof="0" dirty="0">
            <a:solidFill>
              <a:schemeClr val="tx1"/>
            </a:solidFill>
          </a:endParaRPr>
        </a:p>
      </dgm:t>
    </dgm:pt>
    <dgm:pt modelId="{886E76BA-A29E-4B1E-BB61-FE76AA82E5EC}" type="parTrans" cxnId="{3C757EDA-177A-4765-A42E-5CE2B1D211AE}">
      <dgm:prSet/>
      <dgm:spPr/>
      <dgm:t>
        <a:bodyPr/>
        <a:lstStyle/>
        <a:p>
          <a:endParaRPr lang="es-MX"/>
        </a:p>
      </dgm:t>
    </dgm:pt>
    <dgm:pt modelId="{5AA387F0-D1B0-43DE-9DDA-055BE5466AE2}" type="sibTrans" cxnId="{3C757EDA-177A-4765-A42E-5CE2B1D211AE}">
      <dgm:prSet/>
      <dgm:spPr/>
      <dgm:t>
        <a:bodyPr/>
        <a:lstStyle/>
        <a:p>
          <a:endParaRPr lang="es-MX"/>
        </a:p>
      </dgm:t>
    </dgm:pt>
    <dgm:pt modelId="{90394631-AE71-40D4-88E6-4356D8936D50}">
      <dgm:prSet phldrT="[Texto]" custT="1"/>
      <dgm:spPr>
        <a:solidFill>
          <a:schemeClr val="tx2">
            <a:lumMod val="40000"/>
            <a:lumOff val="60000"/>
          </a:schemeClr>
        </a:solidFill>
      </dgm:spPr>
      <dgm:t>
        <a:bodyPr/>
        <a:lstStyle/>
        <a:p>
          <a:r>
            <a:rPr lang="en-US" sz="2600" noProof="0" dirty="0" smtClean="0">
              <a:solidFill>
                <a:schemeClr val="tx1"/>
              </a:solidFill>
            </a:rPr>
            <a:t>Unordered data</a:t>
          </a:r>
          <a:endParaRPr lang="en-US" sz="2600" noProof="0" dirty="0">
            <a:solidFill>
              <a:schemeClr val="tx1"/>
            </a:solidFill>
          </a:endParaRPr>
        </a:p>
      </dgm:t>
    </dgm:pt>
    <dgm:pt modelId="{68C362E6-BF72-4CD2-BC25-D1DCA2C12851}" type="parTrans" cxnId="{F483CAB2-4FA5-43E0-89CE-B129AB524587}">
      <dgm:prSet/>
      <dgm:spPr/>
      <dgm:t>
        <a:bodyPr/>
        <a:lstStyle/>
        <a:p>
          <a:endParaRPr lang="es-MX"/>
        </a:p>
      </dgm:t>
    </dgm:pt>
    <dgm:pt modelId="{48F22C44-57AE-49DE-9466-8D80D9ADA516}" type="sibTrans" cxnId="{F483CAB2-4FA5-43E0-89CE-B129AB524587}">
      <dgm:prSet/>
      <dgm:spPr/>
      <dgm:t>
        <a:bodyPr/>
        <a:lstStyle/>
        <a:p>
          <a:endParaRPr lang="es-MX"/>
        </a:p>
      </dgm:t>
    </dgm:pt>
    <dgm:pt modelId="{4425839D-6B0C-4D7E-8224-D61C9C54E6BA}" type="pres">
      <dgm:prSet presAssocID="{A88A9490-3AB5-4580-BA1B-0FB7FCF0A5ED}" presName="Name0" presStyleCnt="0">
        <dgm:presLayoutVars>
          <dgm:chPref val="1"/>
          <dgm:dir/>
          <dgm:animOne val="branch"/>
          <dgm:animLvl val="lvl"/>
          <dgm:resizeHandles val="exact"/>
        </dgm:presLayoutVars>
      </dgm:prSet>
      <dgm:spPr/>
      <dgm:t>
        <a:bodyPr/>
        <a:lstStyle/>
        <a:p>
          <a:endParaRPr lang="es-MX"/>
        </a:p>
      </dgm:t>
    </dgm:pt>
    <dgm:pt modelId="{16F813D9-FC1F-4321-8F1C-5339DF2AB208}" type="pres">
      <dgm:prSet presAssocID="{DD36596C-52A1-4DAB-91B8-F6E7DFEFDF60}" presName="root1" presStyleCnt="0"/>
      <dgm:spPr/>
    </dgm:pt>
    <dgm:pt modelId="{CE09CB6F-9B49-435B-8AB4-E4E26CCD7DBE}" type="pres">
      <dgm:prSet presAssocID="{DD36596C-52A1-4DAB-91B8-F6E7DFEFDF60}" presName="LevelOneTextNode" presStyleLbl="node0" presStyleIdx="0" presStyleCnt="1" custScaleX="128200">
        <dgm:presLayoutVars>
          <dgm:chPref val="3"/>
        </dgm:presLayoutVars>
      </dgm:prSet>
      <dgm:spPr/>
      <dgm:t>
        <a:bodyPr/>
        <a:lstStyle/>
        <a:p>
          <a:endParaRPr lang="es-MX"/>
        </a:p>
      </dgm:t>
    </dgm:pt>
    <dgm:pt modelId="{8EA8335E-BA05-45D8-A65B-D23BFB501F0C}" type="pres">
      <dgm:prSet presAssocID="{DD36596C-52A1-4DAB-91B8-F6E7DFEFDF60}" presName="level2hierChild" presStyleCnt="0"/>
      <dgm:spPr/>
    </dgm:pt>
    <dgm:pt modelId="{0B94DB30-2716-40B9-B826-A6FD975EC8FF}" type="pres">
      <dgm:prSet presAssocID="{9CFD1ECE-FAD4-420A-A8CF-BDDFFC8B05BC}" presName="conn2-1" presStyleLbl="parChTrans1D2" presStyleIdx="0" presStyleCnt="2"/>
      <dgm:spPr/>
      <dgm:t>
        <a:bodyPr/>
        <a:lstStyle/>
        <a:p>
          <a:endParaRPr lang="es-MX"/>
        </a:p>
      </dgm:t>
    </dgm:pt>
    <dgm:pt modelId="{D456CD3B-A7D9-4B24-8D58-7B49EA28CB4E}" type="pres">
      <dgm:prSet presAssocID="{9CFD1ECE-FAD4-420A-A8CF-BDDFFC8B05BC}" presName="connTx" presStyleLbl="parChTrans1D2" presStyleIdx="0" presStyleCnt="2"/>
      <dgm:spPr/>
      <dgm:t>
        <a:bodyPr/>
        <a:lstStyle/>
        <a:p>
          <a:endParaRPr lang="es-MX"/>
        </a:p>
      </dgm:t>
    </dgm:pt>
    <dgm:pt modelId="{0DEEC1A1-91BA-45C7-A332-708150C6F405}" type="pres">
      <dgm:prSet presAssocID="{A01AB8D0-A38A-4ED7-A159-C9E68DEBC936}" presName="root2" presStyleCnt="0"/>
      <dgm:spPr/>
    </dgm:pt>
    <dgm:pt modelId="{B8E05D91-05E5-46D1-8BD6-BF0CEC57CC72}" type="pres">
      <dgm:prSet presAssocID="{A01AB8D0-A38A-4ED7-A159-C9E68DEBC936}" presName="LevelTwoTextNode" presStyleLbl="node2" presStyleIdx="0" presStyleCnt="2" custScaleY="178998" custLinFactNeighborX="-475" custLinFactNeighborY="-53654">
        <dgm:presLayoutVars>
          <dgm:chPref val="3"/>
        </dgm:presLayoutVars>
      </dgm:prSet>
      <dgm:spPr/>
      <dgm:t>
        <a:bodyPr/>
        <a:lstStyle/>
        <a:p>
          <a:endParaRPr lang="es-MX"/>
        </a:p>
      </dgm:t>
    </dgm:pt>
    <dgm:pt modelId="{B44A931A-995E-4A57-A932-56FD5CD34E34}" type="pres">
      <dgm:prSet presAssocID="{A01AB8D0-A38A-4ED7-A159-C9E68DEBC936}" presName="level3hierChild" presStyleCnt="0"/>
      <dgm:spPr/>
    </dgm:pt>
    <dgm:pt modelId="{7BFD3613-B46F-4BF4-B229-30A7B01BA68F}" type="pres">
      <dgm:prSet presAssocID="{C05235BF-F53D-4622-9DFD-30D92CB55356}" presName="conn2-1" presStyleLbl="parChTrans1D3" presStyleIdx="0" presStyleCnt="4"/>
      <dgm:spPr/>
      <dgm:t>
        <a:bodyPr/>
        <a:lstStyle/>
        <a:p>
          <a:endParaRPr lang="es-MX"/>
        </a:p>
      </dgm:t>
    </dgm:pt>
    <dgm:pt modelId="{47A4AB3B-B9FB-4613-8C4B-C5D2F0843AC0}" type="pres">
      <dgm:prSet presAssocID="{C05235BF-F53D-4622-9DFD-30D92CB55356}" presName="connTx" presStyleLbl="parChTrans1D3" presStyleIdx="0" presStyleCnt="4"/>
      <dgm:spPr/>
      <dgm:t>
        <a:bodyPr/>
        <a:lstStyle/>
        <a:p>
          <a:endParaRPr lang="es-MX"/>
        </a:p>
      </dgm:t>
    </dgm:pt>
    <dgm:pt modelId="{F39B7208-1AFC-481F-AF18-540F8B4F0DF8}" type="pres">
      <dgm:prSet presAssocID="{BB109880-FACB-4CBC-9ED4-9D8298F43CC2}" presName="root2" presStyleCnt="0"/>
      <dgm:spPr/>
    </dgm:pt>
    <dgm:pt modelId="{94C41368-9765-4C93-B549-351E291B87A8}" type="pres">
      <dgm:prSet presAssocID="{BB109880-FACB-4CBC-9ED4-9D8298F43CC2}" presName="LevelTwoTextNode" presStyleLbl="node3" presStyleIdx="0" presStyleCnt="4" custLinFactNeighborY="-81082">
        <dgm:presLayoutVars>
          <dgm:chPref val="3"/>
        </dgm:presLayoutVars>
      </dgm:prSet>
      <dgm:spPr/>
      <dgm:t>
        <a:bodyPr/>
        <a:lstStyle/>
        <a:p>
          <a:endParaRPr lang="es-MX"/>
        </a:p>
      </dgm:t>
    </dgm:pt>
    <dgm:pt modelId="{1D284AF9-8040-43FC-978F-9391AD651500}" type="pres">
      <dgm:prSet presAssocID="{BB109880-FACB-4CBC-9ED4-9D8298F43CC2}" presName="level3hierChild" presStyleCnt="0"/>
      <dgm:spPr/>
    </dgm:pt>
    <dgm:pt modelId="{93020D97-1F07-40F6-8E70-53BB93FB1EA0}" type="pres">
      <dgm:prSet presAssocID="{68C362E6-BF72-4CD2-BC25-D1DCA2C12851}" presName="conn2-1" presStyleLbl="parChTrans1D4" presStyleIdx="0" presStyleCnt="4"/>
      <dgm:spPr/>
      <dgm:t>
        <a:bodyPr/>
        <a:lstStyle/>
        <a:p>
          <a:endParaRPr lang="es-MX"/>
        </a:p>
      </dgm:t>
    </dgm:pt>
    <dgm:pt modelId="{F134D112-C049-4B13-B808-99AA4F138912}" type="pres">
      <dgm:prSet presAssocID="{68C362E6-BF72-4CD2-BC25-D1DCA2C12851}" presName="connTx" presStyleLbl="parChTrans1D4" presStyleIdx="0" presStyleCnt="4"/>
      <dgm:spPr/>
      <dgm:t>
        <a:bodyPr/>
        <a:lstStyle/>
        <a:p>
          <a:endParaRPr lang="es-MX"/>
        </a:p>
      </dgm:t>
    </dgm:pt>
    <dgm:pt modelId="{E7DC771A-51CA-4A7C-AD96-129BED9E6EDA}" type="pres">
      <dgm:prSet presAssocID="{90394631-AE71-40D4-88E6-4356D8936D50}" presName="root2" presStyleCnt="0"/>
      <dgm:spPr/>
    </dgm:pt>
    <dgm:pt modelId="{C6170F54-3882-4181-AF42-579B369794B1}" type="pres">
      <dgm:prSet presAssocID="{90394631-AE71-40D4-88E6-4356D8936D50}" presName="LevelTwoTextNode" presStyleLbl="node4" presStyleIdx="0" presStyleCnt="4" custLinFactNeighborY="-81076">
        <dgm:presLayoutVars>
          <dgm:chPref val="3"/>
        </dgm:presLayoutVars>
      </dgm:prSet>
      <dgm:spPr/>
      <dgm:t>
        <a:bodyPr/>
        <a:lstStyle/>
        <a:p>
          <a:endParaRPr lang="es-MX"/>
        </a:p>
      </dgm:t>
    </dgm:pt>
    <dgm:pt modelId="{010A2B92-0775-42B3-BCEA-B26AF3D2ECDC}" type="pres">
      <dgm:prSet presAssocID="{90394631-AE71-40D4-88E6-4356D8936D50}" presName="level3hierChild" presStyleCnt="0"/>
      <dgm:spPr/>
    </dgm:pt>
    <dgm:pt modelId="{19D59FC7-7F82-4E8D-8DD6-A59AAC70A91F}" type="pres">
      <dgm:prSet presAssocID="{DEB4F1B6-6136-4512-A8BC-8E768AAD3B21}" presName="conn2-1" presStyleLbl="parChTrans1D3" presStyleIdx="1" presStyleCnt="4"/>
      <dgm:spPr/>
      <dgm:t>
        <a:bodyPr/>
        <a:lstStyle/>
        <a:p>
          <a:endParaRPr lang="es-MX"/>
        </a:p>
      </dgm:t>
    </dgm:pt>
    <dgm:pt modelId="{E1ACEE7C-3EA0-4A24-BE93-94342EE8E19C}" type="pres">
      <dgm:prSet presAssocID="{DEB4F1B6-6136-4512-A8BC-8E768AAD3B21}" presName="connTx" presStyleLbl="parChTrans1D3" presStyleIdx="1" presStyleCnt="4"/>
      <dgm:spPr/>
      <dgm:t>
        <a:bodyPr/>
        <a:lstStyle/>
        <a:p>
          <a:endParaRPr lang="es-MX"/>
        </a:p>
      </dgm:t>
    </dgm:pt>
    <dgm:pt modelId="{B323DE9A-AB0E-406D-AD18-5DB1E5010D51}" type="pres">
      <dgm:prSet presAssocID="{A18ED196-97A0-4E89-8150-A39185441056}" presName="root2" presStyleCnt="0"/>
      <dgm:spPr/>
    </dgm:pt>
    <dgm:pt modelId="{C906D5C7-31B5-40EC-AF33-98204D262F5A}" type="pres">
      <dgm:prSet presAssocID="{A18ED196-97A0-4E89-8150-A39185441056}" presName="LevelTwoTextNode" presStyleLbl="node3" presStyleIdx="1" presStyleCnt="4" custLinFactNeighborY="-24944">
        <dgm:presLayoutVars>
          <dgm:chPref val="3"/>
        </dgm:presLayoutVars>
      </dgm:prSet>
      <dgm:spPr/>
      <dgm:t>
        <a:bodyPr/>
        <a:lstStyle/>
        <a:p>
          <a:endParaRPr lang="es-MX"/>
        </a:p>
      </dgm:t>
    </dgm:pt>
    <dgm:pt modelId="{7A6FDDE7-8FF3-494B-935A-06B400A8BE9D}" type="pres">
      <dgm:prSet presAssocID="{A18ED196-97A0-4E89-8150-A39185441056}" presName="level3hierChild" presStyleCnt="0"/>
      <dgm:spPr/>
    </dgm:pt>
    <dgm:pt modelId="{96249A4C-8F0F-48CA-88E6-DDB4423BAB73}" type="pres">
      <dgm:prSet presAssocID="{886E76BA-A29E-4B1E-BB61-FE76AA82E5EC}" presName="conn2-1" presStyleLbl="parChTrans1D4" presStyleIdx="1" presStyleCnt="4"/>
      <dgm:spPr/>
      <dgm:t>
        <a:bodyPr/>
        <a:lstStyle/>
        <a:p>
          <a:endParaRPr lang="es-MX"/>
        </a:p>
      </dgm:t>
    </dgm:pt>
    <dgm:pt modelId="{CDB213F6-50C8-4E96-AEA6-E36EFBBD41E8}" type="pres">
      <dgm:prSet presAssocID="{886E76BA-A29E-4B1E-BB61-FE76AA82E5EC}" presName="connTx" presStyleLbl="parChTrans1D4" presStyleIdx="1" presStyleCnt="4"/>
      <dgm:spPr/>
      <dgm:t>
        <a:bodyPr/>
        <a:lstStyle/>
        <a:p>
          <a:endParaRPr lang="es-MX"/>
        </a:p>
      </dgm:t>
    </dgm:pt>
    <dgm:pt modelId="{2A766F2A-B069-45F0-826F-113D725870DF}" type="pres">
      <dgm:prSet presAssocID="{45ABDFF5-A3DD-4741-B56C-ED9FB2EC5DEB}" presName="root2" presStyleCnt="0"/>
      <dgm:spPr/>
    </dgm:pt>
    <dgm:pt modelId="{4D4F2159-698D-4168-9F6D-39A07E7F4E1D}" type="pres">
      <dgm:prSet presAssocID="{45ABDFF5-A3DD-4741-B56C-ED9FB2EC5DEB}" presName="LevelTwoTextNode" presStyleLbl="node4" presStyleIdx="1" presStyleCnt="4" custLinFactNeighborY="-24944">
        <dgm:presLayoutVars>
          <dgm:chPref val="3"/>
        </dgm:presLayoutVars>
      </dgm:prSet>
      <dgm:spPr/>
      <dgm:t>
        <a:bodyPr/>
        <a:lstStyle/>
        <a:p>
          <a:endParaRPr lang="es-MX"/>
        </a:p>
      </dgm:t>
    </dgm:pt>
    <dgm:pt modelId="{45CED796-1581-4E90-BAE7-60612F5193DB}" type="pres">
      <dgm:prSet presAssocID="{45ABDFF5-A3DD-4741-B56C-ED9FB2EC5DEB}" presName="level3hierChild" presStyleCnt="0"/>
      <dgm:spPr/>
    </dgm:pt>
    <dgm:pt modelId="{5F9C3557-7C39-44A9-8112-654C0714C74C}" type="pres">
      <dgm:prSet presAssocID="{E8D857FA-6509-43E7-A1DE-697FB4ADEFF7}" presName="conn2-1" presStyleLbl="parChTrans1D2" presStyleIdx="1" presStyleCnt="2"/>
      <dgm:spPr/>
      <dgm:t>
        <a:bodyPr/>
        <a:lstStyle/>
        <a:p>
          <a:endParaRPr lang="es-MX"/>
        </a:p>
      </dgm:t>
    </dgm:pt>
    <dgm:pt modelId="{274148EF-C634-48CA-9214-3025FB82B304}" type="pres">
      <dgm:prSet presAssocID="{E8D857FA-6509-43E7-A1DE-697FB4ADEFF7}" presName="connTx" presStyleLbl="parChTrans1D2" presStyleIdx="1" presStyleCnt="2"/>
      <dgm:spPr/>
      <dgm:t>
        <a:bodyPr/>
        <a:lstStyle/>
        <a:p>
          <a:endParaRPr lang="es-MX"/>
        </a:p>
      </dgm:t>
    </dgm:pt>
    <dgm:pt modelId="{426F095E-AE56-4D0A-8213-F0DA60D6FC94}" type="pres">
      <dgm:prSet presAssocID="{8FBDD99E-B2FD-4835-8F21-57C4D2BC8C5B}" presName="root2" presStyleCnt="0"/>
      <dgm:spPr/>
    </dgm:pt>
    <dgm:pt modelId="{60F6D0E0-3F3A-484F-8198-ECE1FDAB32B2}" type="pres">
      <dgm:prSet presAssocID="{8FBDD99E-B2FD-4835-8F21-57C4D2BC8C5B}" presName="LevelTwoTextNode" presStyleLbl="node2" presStyleIdx="1" presStyleCnt="2" custScaleY="170929" custLinFactNeighborX="-477" custLinFactNeighborY="23407">
        <dgm:presLayoutVars>
          <dgm:chPref val="3"/>
        </dgm:presLayoutVars>
      </dgm:prSet>
      <dgm:spPr/>
      <dgm:t>
        <a:bodyPr/>
        <a:lstStyle/>
        <a:p>
          <a:endParaRPr lang="es-MX"/>
        </a:p>
      </dgm:t>
    </dgm:pt>
    <dgm:pt modelId="{03F1DF80-EB11-4EC1-8243-81C8D480E630}" type="pres">
      <dgm:prSet presAssocID="{8FBDD99E-B2FD-4835-8F21-57C4D2BC8C5B}" presName="level3hierChild" presStyleCnt="0"/>
      <dgm:spPr/>
    </dgm:pt>
    <dgm:pt modelId="{F3D1A10A-5DD0-4082-9529-D26B230F6A29}" type="pres">
      <dgm:prSet presAssocID="{B30DCB4A-DAD7-434F-B0ED-DA0E43DD4194}" presName="conn2-1" presStyleLbl="parChTrans1D3" presStyleIdx="2" presStyleCnt="4"/>
      <dgm:spPr/>
      <dgm:t>
        <a:bodyPr/>
        <a:lstStyle/>
        <a:p>
          <a:endParaRPr lang="es-MX"/>
        </a:p>
      </dgm:t>
    </dgm:pt>
    <dgm:pt modelId="{5A2A3032-80F1-4371-A9BF-0E3ED7B129D9}" type="pres">
      <dgm:prSet presAssocID="{B30DCB4A-DAD7-434F-B0ED-DA0E43DD4194}" presName="connTx" presStyleLbl="parChTrans1D3" presStyleIdx="2" presStyleCnt="4"/>
      <dgm:spPr/>
      <dgm:t>
        <a:bodyPr/>
        <a:lstStyle/>
        <a:p>
          <a:endParaRPr lang="es-MX"/>
        </a:p>
      </dgm:t>
    </dgm:pt>
    <dgm:pt modelId="{ABF82FCB-F08F-42B0-A539-B1514DCE3464}" type="pres">
      <dgm:prSet presAssocID="{4ECDCF2D-CDA6-49B4-AF07-B361766B00AF}" presName="root2" presStyleCnt="0"/>
      <dgm:spPr/>
    </dgm:pt>
    <dgm:pt modelId="{FA497ED3-E751-40F0-8F21-3261105683EF}" type="pres">
      <dgm:prSet presAssocID="{4ECDCF2D-CDA6-49B4-AF07-B361766B00AF}" presName="LevelTwoTextNode" presStyleLbl="node3" presStyleIdx="2" presStyleCnt="4">
        <dgm:presLayoutVars>
          <dgm:chPref val="3"/>
        </dgm:presLayoutVars>
      </dgm:prSet>
      <dgm:spPr/>
      <dgm:t>
        <a:bodyPr/>
        <a:lstStyle/>
        <a:p>
          <a:endParaRPr lang="es-MX"/>
        </a:p>
      </dgm:t>
    </dgm:pt>
    <dgm:pt modelId="{74CC9C91-5795-4251-9703-83B276852985}" type="pres">
      <dgm:prSet presAssocID="{4ECDCF2D-CDA6-49B4-AF07-B361766B00AF}" presName="level3hierChild" presStyleCnt="0"/>
      <dgm:spPr/>
    </dgm:pt>
    <dgm:pt modelId="{CE148713-240E-49DB-A785-ED62B6E3349C}" type="pres">
      <dgm:prSet presAssocID="{EDC6FCCC-7E86-4C09-96FA-135574C755D0}" presName="conn2-1" presStyleLbl="parChTrans1D4" presStyleIdx="2" presStyleCnt="4"/>
      <dgm:spPr/>
      <dgm:t>
        <a:bodyPr/>
        <a:lstStyle/>
        <a:p>
          <a:endParaRPr lang="es-MX"/>
        </a:p>
      </dgm:t>
    </dgm:pt>
    <dgm:pt modelId="{1CBD2AE9-6CD4-41C7-B99C-CF2B18BE2E92}" type="pres">
      <dgm:prSet presAssocID="{EDC6FCCC-7E86-4C09-96FA-135574C755D0}" presName="connTx" presStyleLbl="parChTrans1D4" presStyleIdx="2" presStyleCnt="4"/>
      <dgm:spPr/>
      <dgm:t>
        <a:bodyPr/>
        <a:lstStyle/>
        <a:p>
          <a:endParaRPr lang="es-MX"/>
        </a:p>
      </dgm:t>
    </dgm:pt>
    <dgm:pt modelId="{A07FB206-31CF-45B0-A940-1C588446A957}" type="pres">
      <dgm:prSet presAssocID="{0F66056F-C11A-422E-80DA-1D663598DC6D}" presName="root2" presStyleCnt="0"/>
      <dgm:spPr/>
    </dgm:pt>
    <dgm:pt modelId="{FA734799-3658-4582-826B-983D49F70250}" type="pres">
      <dgm:prSet presAssocID="{0F66056F-C11A-422E-80DA-1D663598DC6D}" presName="LevelTwoTextNode" presStyleLbl="node4" presStyleIdx="2" presStyleCnt="4" custScaleY="146763">
        <dgm:presLayoutVars>
          <dgm:chPref val="3"/>
        </dgm:presLayoutVars>
      </dgm:prSet>
      <dgm:spPr/>
      <dgm:t>
        <a:bodyPr/>
        <a:lstStyle/>
        <a:p>
          <a:endParaRPr lang="es-MX"/>
        </a:p>
      </dgm:t>
    </dgm:pt>
    <dgm:pt modelId="{B21F537E-17A1-4C2C-8F3B-D007B1EFDCF3}" type="pres">
      <dgm:prSet presAssocID="{0F66056F-C11A-422E-80DA-1D663598DC6D}" presName="level3hierChild" presStyleCnt="0"/>
      <dgm:spPr/>
    </dgm:pt>
    <dgm:pt modelId="{6851F58E-EE84-499A-8240-562C65E7F0EE}" type="pres">
      <dgm:prSet presAssocID="{336A48E7-BE3A-4BAA-AB61-E6A0587DC81E}" presName="conn2-1" presStyleLbl="parChTrans1D3" presStyleIdx="3" presStyleCnt="4"/>
      <dgm:spPr/>
      <dgm:t>
        <a:bodyPr/>
        <a:lstStyle/>
        <a:p>
          <a:endParaRPr lang="es-MX"/>
        </a:p>
      </dgm:t>
    </dgm:pt>
    <dgm:pt modelId="{F28F3CD0-A802-46FC-BA10-98F09FA66C27}" type="pres">
      <dgm:prSet presAssocID="{336A48E7-BE3A-4BAA-AB61-E6A0587DC81E}" presName="connTx" presStyleLbl="parChTrans1D3" presStyleIdx="3" presStyleCnt="4"/>
      <dgm:spPr/>
      <dgm:t>
        <a:bodyPr/>
        <a:lstStyle/>
        <a:p>
          <a:endParaRPr lang="es-MX"/>
        </a:p>
      </dgm:t>
    </dgm:pt>
    <dgm:pt modelId="{170F2DEC-12E5-4FD5-A1AE-9AB63DFB338D}" type="pres">
      <dgm:prSet presAssocID="{D632DD02-B49C-47A0-9D3B-4060E3697CFC}" presName="root2" presStyleCnt="0"/>
      <dgm:spPr/>
    </dgm:pt>
    <dgm:pt modelId="{1FAE05A0-33EE-4B00-BCD3-DB9966418FEE}" type="pres">
      <dgm:prSet presAssocID="{D632DD02-B49C-47A0-9D3B-4060E3697CFC}" presName="LevelTwoTextNode" presStyleLbl="node3" presStyleIdx="3" presStyleCnt="4" custLinFactNeighborY="46774">
        <dgm:presLayoutVars>
          <dgm:chPref val="3"/>
        </dgm:presLayoutVars>
      </dgm:prSet>
      <dgm:spPr/>
      <dgm:t>
        <a:bodyPr/>
        <a:lstStyle/>
        <a:p>
          <a:endParaRPr lang="es-MX"/>
        </a:p>
      </dgm:t>
    </dgm:pt>
    <dgm:pt modelId="{A6C992A7-9160-4BA1-9155-18BB49AE769E}" type="pres">
      <dgm:prSet presAssocID="{D632DD02-B49C-47A0-9D3B-4060E3697CFC}" presName="level3hierChild" presStyleCnt="0"/>
      <dgm:spPr/>
    </dgm:pt>
    <dgm:pt modelId="{ED83CB51-648B-4658-BA0B-84ECB4752884}" type="pres">
      <dgm:prSet presAssocID="{ECC6877F-0B75-418C-9813-31993003A9C7}" presName="conn2-1" presStyleLbl="parChTrans1D4" presStyleIdx="3" presStyleCnt="4"/>
      <dgm:spPr/>
      <dgm:t>
        <a:bodyPr/>
        <a:lstStyle/>
        <a:p>
          <a:endParaRPr lang="es-MX"/>
        </a:p>
      </dgm:t>
    </dgm:pt>
    <dgm:pt modelId="{139F9E03-7895-478D-87B1-B1BFBD6D22F2}" type="pres">
      <dgm:prSet presAssocID="{ECC6877F-0B75-418C-9813-31993003A9C7}" presName="connTx" presStyleLbl="parChTrans1D4" presStyleIdx="3" presStyleCnt="4"/>
      <dgm:spPr/>
      <dgm:t>
        <a:bodyPr/>
        <a:lstStyle/>
        <a:p>
          <a:endParaRPr lang="es-MX"/>
        </a:p>
      </dgm:t>
    </dgm:pt>
    <dgm:pt modelId="{6A6E8410-1894-4A7E-8837-FB7870DCABA8}" type="pres">
      <dgm:prSet presAssocID="{6CC4EA0F-061E-4C13-B893-905A7BD2B115}" presName="root2" presStyleCnt="0"/>
      <dgm:spPr/>
    </dgm:pt>
    <dgm:pt modelId="{1ABD83E3-C223-4B8F-B22E-FD9B3E404FD6}" type="pres">
      <dgm:prSet presAssocID="{6CC4EA0F-061E-4C13-B893-905A7BD2B115}" presName="LevelTwoTextNode" presStyleLbl="node4" presStyleIdx="3" presStyleCnt="4" custScaleY="137380" custLinFactNeighborY="46772">
        <dgm:presLayoutVars>
          <dgm:chPref val="3"/>
        </dgm:presLayoutVars>
      </dgm:prSet>
      <dgm:spPr/>
      <dgm:t>
        <a:bodyPr/>
        <a:lstStyle/>
        <a:p>
          <a:endParaRPr lang="es-MX"/>
        </a:p>
      </dgm:t>
    </dgm:pt>
    <dgm:pt modelId="{625A079C-D276-416F-9C02-DCECE29A0054}" type="pres">
      <dgm:prSet presAssocID="{6CC4EA0F-061E-4C13-B893-905A7BD2B115}" presName="level3hierChild" presStyleCnt="0"/>
      <dgm:spPr/>
    </dgm:pt>
  </dgm:ptLst>
  <dgm:cxnLst>
    <dgm:cxn modelId="{24752B9C-F45B-419D-9F93-04087482032B}" type="presOf" srcId="{DD36596C-52A1-4DAB-91B8-F6E7DFEFDF60}" destId="{CE09CB6F-9B49-435B-8AB4-E4E26CCD7DBE}" srcOrd="0" destOrd="0" presId="urn:microsoft.com/office/officeart/2008/layout/HorizontalMultiLevelHierarchy"/>
    <dgm:cxn modelId="{496FA58A-5A43-446D-8D54-BDF93F6D025C}" type="presOf" srcId="{E8D857FA-6509-43E7-A1DE-697FB4ADEFF7}" destId="{5F9C3557-7C39-44A9-8112-654C0714C74C}" srcOrd="0" destOrd="0" presId="urn:microsoft.com/office/officeart/2008/layout/HorizontalMultiLevelHierarchy"/>
    <dgm:cxn modelId="{3C757EDA-177A-4765-A42E-5CE2B1D211AE}" srcId="{A18ED196-97A0-4E89-8150-A39185441056}" destId="{45ABDFF5-A3DD-4741-B56C-ED9FB2EC5DEB}" srcOrd="0" destOrd="0" parTransId="{886E76BA-A29E-4B1E-BB61-FE76AA82E5EC}" sibTransId="{5AA387F0-D1B0-43DE-9DDA-055BE5466AE2}"/>
    <dgm:cxn modelId="{F4C9750A-788F-4DCA-9B97-68787CA970D5}" srcId="{A01AB8D0-A38A-4ED7-A159-C9E68DEBC936}" destId="{BB109880-FACB-4CBC-9ED4-9D8298F43CC2}" srcOrd="0" destOrd="0" parTransId="{C05235BF-F53D-4622-9DFD-30D92CB55356}" sibTransId="{050F8AFA-A621-4328-BACC-CF8718849611}"/>
    <dgm:cxn modelId="{DFE1CB26-3ED6-4E3D-8CCE-5C2D084207EF}" type="presOf" srcId="{B30DCB4A-DAD7-434F-B0ED-DA0E43DD4194}" destId="{5A2A3032-80F1-4371-A9BF-0E3ED7B129D9}" srcOrd="1" destOrd="0" presId="urn:microsoft.com/office/officeart/2008/layout/HorizontalMultiLevelHierarchy"/>
    <dgm:cxn modelId="{5DDE7357-0D30-40A0-9C9F-64FEFDF40C52}" type="presOf" srcId="{8FBDD99E-B2FD-4835-8F21-57C4D2BC8C5B}" destId="{60F6D0E0-3F3A-484F-8198-ECE1FDAB32B2}" srcOrd="0" destOrd="0" presId="urn:microsoft.com/office/officeart/2008/layout/HorizontalMultiLevelHierarchy"/>
    <dgm:cxn modelId="{FA908EA9-5446-4CC1-A87A-45D28C46264D}" type="presOf" srcId="{ECC6877F-0B75-418C-9813-31993003A9C7}" destId="{ED83CB51-648B-4658-BA0B-84ECB4752884}" srcOrd="0" destOrd="0" presId="urn:microsoft.com/office/officeart/2008/layout/HorizontalMultiLevelHierarchy"/>
    <dgm:cxn modelId="{6FC17CDD-2343-4E96-9DD2-E9CD94587EE3}" type="presOf" srcId="{C05235BF-F53D-4622-9DFD-30D92CB55356}" destId="{7BFD3613-B46F-4BF4-B229-30A7B01BA68F}" srcOrd="0" destOrd="0" presId="urn:microsoft.com/office/officeart/2008/layout/HorizontalMultiLevelHierarchy"/>
    <dgm:cxn modelId="{4F5589AD-890F-435C-A880-4BFDB91D979C}" type="presOf" srcId="{E8D857FA-6509-43E7-A1DE-697FB4ADEFF7}" destId="{274148EF-C634-48CA-9214-3025FB82B304}" srcOrd="1" destOrd="0" presId="urn:microsoft.com/office/officeart/2008/layout/HorizontalMultiLevelHierarchy"/>
    <dgm:cxn modelId="{47ED215E-7A11-46BD-8B9B-A970601A5F3E}" type="presOf" srcId="{4ECDCF2D-CDA6-49B4-AF07-B361766B00AF}" destId="{FA497ED3-E751-40F0-8F21-3261105683EF}" srcOrd="0" destOrd="0" presId="urn:microsoft.com/office/officeart/2008/layout/HorizontalMultiLevelHierarchy"/>
    <dgm:cxn modelId="{676EAE75-1A78-41B2-A1A4-FE8922B6CA64}" srcId="{DD36596C-52A1-4DAB-91B8-F6E7DFEFDF60}" destId="{A01AB8D0-A38A-4ED7-A159-C9E68DEBC936}" srcOrd="0" destOrd="0" parTransId="{9CFD1ECE-FAD4-420A-A8CF-BDDFFC8B05BC}" sibTransId="{F68680C3-1C64-49BA-87C4-D4235EE13AE0}"/>
    <dgm:cxn modelId="{8094EA5B-4BA1-47BB-9906-AF8BBCC8B3DA}" type="presOf" srcId="{90394631-AE71-40D4-88E6-4356D8936D50}" destId="{C6170F54-3882-4181-AF42-579B369794B1}" srcOrd="0" destOrd="0" presId="urn:microsoft.com/office/officeart/2008/layout/HorizontalMultiLevelHierarchy"/>
    <dgm:cxn modelId="{84E34542-DCC4-48C5-A2CE-CCF1FEAB3D60}" srcId="{A01AB8D0-A38A-4ED7-A159-C9E68DEBC936}" destId="{A18ED196-97A0-4E89-8150-A39185441056}" srcOrd="1" destOrd="0" parTransId="{DEB4F1B6-6136-4512-A8BC-8E768AAD3B21}" sibTransId="{78A75356-B263-48CD-8D71-D7E3D66A535A}"/>
    <dgm:cxn modelId="{4D746B8A-AA20-45DB-84B6-976FED8D30DB}" type="presOf" srcId="{0F66056F-C11A-422E-80DA-1D663598DC6D}" destId="{FA734799-3658-4582-826B-983D49F70250}" srcOrd="0" destOrd="0" presId="urn:microsoft.com/office/officeart/2008/layout/HorizontalMultiLevelHierarchy"/>
    <dgm:cxn modelId="{EE8DEC23-0467-44B0-AA91-5BC562E762E2}" type="presOf" srcId="{45ABDFF5-A3DD-4741-B56C-ED9FB2EC5DEB}" destId="{4D4F2159-698D-4168-9F6D-39A07E7F4E1D}" srcOrd="0" destOrd="0" presId="urn:microsoft.com/office/officeart/2008/layout/HorizontalMultiLevelHierarchy"/>
    <dgm:cxn modelId="{6D49FF69-251F-492D-8C59-8EA8874BE4D2}" type="presOf" srcId="{A18ED196-97A0-4E89-8150-A39185441056}" destId="{C906D5C7-31B5-40EC-AF33-98204D262F5A}" srcOrd="0" destOrd="0" presId="urn:microsoft.com/office/officeart/2008/layout/HorizontalMultiLevelHierarchy"/>
    <dgm:cxn modelId="{2FD6590F-9AD8-4B32-95E6-BCD161ACD4C0}" type="presOf" srcId="{EDC6FCCC-7E86-4C09-96FA-135574C755D0}" destId="{1CBD2AE9-6CD4-41C7-B99C-CF2B18BE2E92}" srcOrd="1" destOrd="0" presId="urn:microsoft.com/office/officeart/2008/layout/HorizontalMultiLevelHierarchy"/>
    <dgm:cxn modelId="{31868FD8-F73E-4A6E-B290-6BB0C92A488E}" type="presOf" srcId="{C05235BF-F53D-4622-9DFD-30D92CB55356}" destId="{47A4AB3B-B9FB-4613-8C4B-C5D2F0843AC0}" srcOrd="1" destOrd="0" presId="urn:microsoft.com/office/officeart/2008/layout/HorizontalMultiLevelHierarchy"/>
    <dgm:cxn modelId="{8F5F91A4-222F-4454-9338-CCE57404023B}" type="presOf" srcId="{BB109880-FACB-4CBC-9ED4-9D8298F43CC2}" destId="{94C41368-9765-4C93-B549-351E291B87A8}" srcOrd="0" destOrd="0" presId="urn:microsoft.com/office/officeart/2008/layout/HorizontalMultiLevelHierarchy"/>
    <dgm:cxn modelId="{900321C3-889D-4BD3-9082-2472692CCC12}" type="presOf" srcId="{6CC4EA0F-061E-4C13-B893-905A7BD2B115}" destId="{1ABD83E3-C223-4B8F-B22E-FD9B3E404FD6}" srcOrd="0" destOrd="0" presId="urn:microsoft.com/office/officeart/2008/layout/HorizontalMultiLevelHierarchy"/>
    <dgm:cxn modelId="{9FD44F07-AB90-430A-89C3-7B9864C3FCD6}" type="presOf" srcId="{DEB4F1B6-6136-4512-A8BC-8E768AAD3B21}" destId="{19D59FC7-7F82-4E8D-8DD6-A59AAC70A91F}" srcOrd="0" destOrd="0" presId="urn:microsoft.com/office/officeart/2008/layout/HorizontalMultiLevelHierarchy"/>
    <dgm:cxn modelId="{6E77C362-3BD6-4760-B4EE-B521494E06FC}" type="presOf" srcId="{A88A9490-3AB5-4580-BA1B-0FB7FCF0A5ED}" destId="{4425839D-6B0C-4D7E-8224-D61C9C54E6BA}" srcOrd="0" destOrd="0" presId="urn:microsoft.com/office/officeart/2008/layout/HorizontalMultiLevelHierarchy"/>
    <dgm:cxn modelId="{17C77C4A-0C52-4EF5-8DB3-59BDD8B79766}" type="presOf" srcId="{68C362E6-BF72-4CD2-BC25-D1DCA2C12851}" destId="{93020D97-1F07-40F6-8E70-53BB93FB1EA0}" srcOrd="0" destOrd="0" presId="urn:microsoft.com/office/officeart/2008/layout/HorizontalMultiLevelHierarchy"/>
    <dgm:cxn modelId="{6EA753A9-F5AA-4580-B13E-9793B0678B47}" type="presOf" srcId="{68C362E6-BF72-4CD2-BC25-D1DCA2C12851}" destId="{F134D112-C049-4B13-B808-99AA4F138912}" srcOrd="1" destOrd="0" presId="urn:microsoft.com/office/officeart/2008/layout/HorizontalMultiLevelHierarchy"/>
    <dgm:cxn modelId="{9DBBBC90-54E8-413F-BFDD-AD88336CCE5D}" type="presOf" srcId="{A01AB8D0-A38A-4ED7-A159-C9E68DEBC936}" destId="{B8E05D91-05E5-46D1-8BD6-BF0CEC57CC72}" srcOrd="0" destOrd="0" presId="urn:microsoft.com/office/officeart/2008/layout/HorizontalMultiLevelHierarchy"/>
    <dgm:cxn modelId="{768BCC2E-17C7-429F-BB12-A4B2A0866064}" type="presOf" srcId="{D632DD02-B49C-47A0-9D3B-4060E3697CFC}" destId="{1FAE05A0-33EE-4B00-BCD3-DB9966418FEE}" srcOrd="0" destOrd="0" presId="urn:microsoft.com/office/officeart/2008/layout/HorizontalMultiLevelHierarchy"/>
    <dgm:cxn modelId="{F54D3BF3-3B86-4C19-8915-486D96F5445B}" srcId="{D632DD02-B49C-47A0-9D3B-4060E3697CFC}" destId="{6CC4EA0F-061E-4C13-B893-905A7BD2B115}" srcOrd="0" destOrd="0" parTransId="{ECC6877F-0B75-418C-9813-31993003A9C7}" sibTransId="{0A6272CE-D4CD-47DD-94A1-AEF4E971ED30}"/>
    <dgm:cxn modelId="{5DDBDC40-83DD-4417-8516-B2AA63A3EA51}" type="presOf" srcId="{B30DCB4A-DAD7-434F-B0ED-DA0E43DD4194}" destId="{F3D1A10A-5DD0-4082-9529-D26B230F6A29}" srcOrd="0" destOrd="0" presId="urn:microsoft.com/office/officeart/2008/layout/HorizontalMultiLevelHierarchy"/>
    <dgm:cxn modelId="{A56EAEDA-8F5F-4C51-9182-83F0C1BEB67B}" type="presOf" srcId="{886E76BA-A29E-4B1E-BB61-FE76AA82E5EC}" destId="{CDB213F6-50C8-4E96-AEA6-E36EFBBD41E8}" srcOrd="1" destOrd="0" presId="urn:microsoft.com/office/officeart/2008/layout/HorizontalMultiLevelHierarchy"/>
    <dgm:cxn modelId="{7D7FA125-E047-44BC-8A42-DA2BE260EF35}" type="presOf" srcId="{336A48E7-BE3A-4BAA-AB61-E6A0587DC81E}" destId="{F28F3CD0-A802-46FC-BA10-98F09FA66C27}" srcOrd="1" destOrd="0" presId="urn:microsoft.com/office/officeart/2008/layout/HorizontalMultiLevelHierarchy"/>
    <dgm:cxn modelId="{DC9ACCF5-F63D-4A31-A208-3B98DD22FB64}" srcId="{8FBDD99E-B2FD-4835-8F21-57C4D2BC8C5B}" destId="{D632DD02-B49C-47A0-9D3B-4060E3697CFC}" srcOrd="1" destOrd="0" parTransId="{336A48E7-BE3A-4BAA-AB61-E6A0587DC81E}" sibTransId="{7086176E-C7C4-4F69-99F5-8945FE3401B7}"/>
    <dgm:cxn modelId="{00E2952A-7FCE-4595-942E-B3FE072F1FAC}" type="presOf" srcId="{336A48E7-BE3A-4BAA-AB61-E6A0587DC81E}" destId="{6851F58E-EE84-499A-8240-562C65E7F0EE}" srcOrd="0" destOrd="0" presId="urn:microsoft.com/office/officeart/2008/layout/HorizontalMultiLevelHierarchy"/>
    <dgm:cxn modelId="{E6E11901-2506-4442-948F-D293D84AC02F}" type="presOf" srcId="{886E76BA-A29E-4B1E-BB61-FE76AA82E5EC}" destId="{96249A4C-8F0F-48CA-88E6-DDB4423BAB73}" srcOrd="0" destOrd="0" presId="urn:microsoft.com/office/officeart/2008/layout/HorizontalMultiLevelHierarchy"/>
    <dgm:cxn modelId="{518A13CF-2646-4CFD-A167-D5310C375CD8}" srcId="{4ECDCF2D-CDA6-49B4-AF07-B361766B00AF}" destId="{0F66056F-C11A-422E-80DA-1D663598DC6D}" srcOrd="0" destOrd="0" parTransId="{EDC6FCCC-7E86-4C09-96FA-135574C755D0}" sibTransId="{8DF1032F-010A-49D9-B497-144317D50143}"/>
    <dgm:cxn modelId="{8CCCA7A4-B9D3-442A-8804-C3BF23EA4C0B}" srcId="{8FBDD99E-B2FD-4835-8F21-57C4D2BC8C5B}" destId="{4ECDCF2D-CDA6-49B4-AF07-B361766B00AF}" srcOrd="0" destOrd="0" parTransId="{B30DCB4A-DAD7-434F-B0ED-DA0E43DD4194}" sibTransId="{E55C859D-DE24-429F-9B8E-B8B63F81F4E8}"/>
    <dgm:cxn modelId="{68ABC975-013B-4948-BA8B-EDB32DECA179}" type="presOf" srcId="{ECC6877F-0B75-418C-9813-31993003A9C7}" destId="{139F9E03-7895-478D-87B1-B1BFBD6D22F2}" srcOrd="1" destOrd="0" presId="urn:microsoft.com/office/officeart/2008/layout/HorizontalMultiLevelHierarchy"/>
    <dgm:cxn modelId="{7A0EAC95-C209-4808-A33F-7036072C7860}" type="presOf" srcId="{EDC6FCCC-7E86-4C09-96FA-135574C755D0}" destId="{CE148713-240E-49DB-A785-ED62B6E3349C}" srcOrd="0" destOrd="0" presId="urn:microsoft.com/office/officeart/2008/layout/HorizontalMultiLevelHierarchy"/>
    <dgm:cxn modelId="{EA430076-D789-41E6-80E1-58F4FACEEA4A}" srcId="{DD36596C-52A1-4DAB-91B8-F6E7DFEFDF60}" destId="{8FBDD99E-B2FD-4835-8F21-57C4D2BC8C5B}" srcOrd="1" destOrd="0" parTransId="{E8D857FA-6509-43E7-A1DE-697FB4ADEFF7}" sibTransId="{02DC7474-CCF4-441F-9430-7E8774841AEF}"/>
    <dgm:cxn modelId="{2C963864-B93A-4AFF-B484-728F4B9516E0}" type="presOf" srcId="{9CFD1ECE-FAD4-420A-A8CF-BDDFFC8B05BC}" destId="{D456CD3B-A7D9-4B24-8D58-7B49EA28CB4E}" srcOrd="1" destOrd="0" presId="urn:microsoft.com/office/officeart/2008/layout/HorizontalMultiLevelHierarchy"/>
    <dgm:cxn modelId="{2A157BE6-CECB-4EFB-919D-518113C15583}" type="presOf" srcId="{9CFD1ECE-FAD4-420A-A8CF-BDDFFC8B05BC}" destId="{0B94DB30-2716-40B9-B826-A6FD975EC8FF}" srcOrd="0" destOrd="0" presId="urn:microsoft.com/office/officeart/2008/layout/HorizontalMultiLevelHierarchy"/>
    <dgm:cxn modelId="{A3A1369D-CC37-4ED4-AA7F-CC64A3E4E601}" srcId="{A88A9490-3AB5-4580-BA1B-0FB7FCF0A5ED}" destId="{DD36596C-52A1-4DAB-91B8-F6E7DFEFDF60}" srcOrd="0" destOrd="0" parTransId="{4284C227-A273-4C03-A851-A828DAD6D779}" sibTransId="{B3758105-9C71-4CB1-869E-0CF6216BE59E}"/>
    <dgm:cxn modelId="{44E14753-C729-42C1-B18D-255C34A25BCA}" type="presOf" srcId="{DEB4F1B6-6136-4512-A8BC-8E768AAD3B21}" destId="{E1ACEE7C-3EA0-4A24-BE93-94342EE8E19C}" srcOrd="1" destOrd="0" presId="urn:microsoft.com/office/officeart/2008/layout/HorizontalMultiLevelHierarchy"/>
    <dgm:cxn modelId="{F483CAB2-4FA5-43E0-89CE-B129AB524587}" srcId="{BB109880-FACB-4CBC-9ED4-9D8298F43CC2}" destId="{90394631-AE71-40D4-88E6-4356D8936D50}" srcOrd="0" destOrd="0" parTransId="{68C362E6-BF72-4CD2-BC25-D1DCA2C12851}" sibTransId="{48F22C44-57AE-49DE-9466-8D80D9ADA516}"/>
    <dgm:cxn modelId="{1FE23E2C-A6AC-4ECF-AA59-933A172F7C74}" type="presParOf" srcId="{4425839D-6B0C-4D7E-8224-D61C9C54E6BA}" destId="{16F813D9-FC1F-4321-8F1C-5339DF2AB208}" srcOrd="0" destOrd="0" presId="urn:microsoft.com/office/officeart/2008/layout/HorizontalMultiLevelHierarchy"/>
    <dgm:cxn modelId="{1788668A-DDEE-492F-B580-1DC2C4329CD2}" type="presParOf" srcId="{16F813D9-FC1F-4321-8F1C-5339DF2AB208}" destId="{CE09CB6F-9B49-435B-8AB4-E4E26CCD7DBE}" srcOrd="0" destOrd="0" presId="urn:microsoft.com/office/officeart/2008/layout/HorizontalMultiLevelHierarchy"/>
    <dgm:cxn modelId="{6E20686F-56FC-4E9C-9935-82E3EFB6E6B1}" type="presParOf" srcId="{16F813D9-FC1F-4321-8F1C-5339DF2AB208}" destId="{8EA8335E-BA05-45D8-A65B-D23BFB501F0C}" srcOrd="1" destOrd="0" presId="urn:microsoft.com/office/officeart/2008/layout/HorizontalMultiLevelHierarchy"/>
    <dgm:cxn modelId="{35EE03D8-5C9A-4131-AC18-5A1AB263CCDD}" type="presParOf" srcId="{8EA8335E-BA05-45D8-A65B-D23BFB501F0C}" destId="{0B94DB30-2716-40B9-B826-A6FD975EC8FF}" srcOrd="0" destOrd="0" presId="urn:microsoft.com/office/officeart/2008/layout/HorizontalMultiLevelHierarchy"/>
    <dgm:cxn modelId="{F8CD44EC-66A7-46CF-B104-BCE766366110}" type="presParOf" srcId="{0B94DB30-2716-40B9-B826-A6FD975EC8FF}" destId="{D456CD3B-A7D9-4B24-8D58-7B49EA28CB4E}" srcOrd="0" destOrd="0" presId="urn:microsoft.com/office/officeart/2008/layout/HorizontalMultiLevelHierarchy"/>
    <dgm:cxn modelId="{14EAAB13-C712-4074-BC47-CF9269AD5098}" type="presParOf" srcId="{8EA8335E-BA05-45D8-A65B-D23BFB501F0C}" destId="{0DEEC1A1-91BA-45C7-A332-708150C6F405}" srcOrd="1" destOrd="0" presId="urn:microsoft.com/office/officeart/2008/layout/HorizontalMultiLevelHierarchy"/>
    <dgm:cxn modelId="{563B6B2A-729D-47C1-9220-5CDE309FD010}" type="presParOf" srcId="{0DEEC1A1-91BA-45C7-A332-708150C6F405}" destId="{B8E05D91-05E5-46D1-8BD6-BF0CEC57CC72}" srcOrd="0" destOrd="0" presId="urn:microsoft.com/office/officeart/2008/layout/HorizontalMultiLevelHierarchy"/>
    <dgm:cxn modelId="{61380284-772D-4C06-BA3C-FB4C2D0CE894}" type="presParOf" srcId="{0DEEC1A1-91BA-45C7-A332-708150C6F405}" destId="{B44A931A-995E-4A57-A932-56FD5CD34E34}" srcOrd="1" destOrd="0" presId="urn:microsoft.com/office/officeart/2008/layout/HorizontalMultiLevelHierarchy"/>
    <dgm:cxn modelId="{3F75B576-A98B-4662-BDFB-375E412F1C94}" type="presParOf" srcId="{B44A931A-995E-4A57-A932-56FD5CD34E34}" destId="{7BFD3613-B46F-4BF4-B229-30A7B01BA68F}" srcOrd="0" destOrd="0" presId="urn:microsoft.com/office/officeart/2008/layout/HorizontalMultiLevelHierarchy"/>
    <dgm:cxn modelId="{F30DD0ED-CB3D-4BBE-89C2-67CAE603DB1F}" type="presParOf" srcId="{7BFD3613-B46F-4BF4-B229-30A7B01BA68F}" destId="{47A4AB3B-B9FB-4613-8C4B-C5D2F0843AC0}" srcOrd="0" destOrd="0" presId="urn:microsoft.com/office/officeart/2008/layout/HorizontalMultiLevelHierarchy"/>
    <dgm:cxn modelId="{E3DA970E-762D-460C-8EF7-82AF47BD7BFF}" type="presParOf" srcId="{B44A931A-995E-4A57-A932-56FD5CD34E34}" destId="{F39B7208-1AFC-481F-AF18-540F8B4F0DF8}" srcOrd="1" destOrd="0" presId="urn:microsoft.com/office/officeart/2008/layout/HorizontalMultiLevelHierarchy"/>
    <dgm:cxn modelId="{899864B4-BE94-4F5A-935F-63691E1D3A7C}" type="presParOf" srcId="{F39B7208-1AFC-481F-AF18-540F8B4F0DF8}" destId="{94C41368-9765-4C93-B549-351E291B87A8}" srcOrd="0" destOrd="0" presId="urn:microsoft.com/office/officeart/2008/layout/HorizontalMultiLevelHierarchy"/>
    <dgm:cxn modelId="{8ACE909A-9A1D-4F52-9766-11CA5A77596A}" type="presParOf" srcId="{F39B7208-1AFC-481F-AF18-540F8B4F0DF8}" destId="{1D284AF9-8040-43FC-978F-9391AD651500}" srcOrd="1" destOrd="0" presId="urn:microsoft.com/office/officeart/2008/layout/HorizontalMultiLevelHierarchy"/>
    <dgm:cxn modelId="{B7F6724E-D493-4C8F-B5EC-2A132FD7CCC3}" type="presParOf" srcId="{1D284AF9-8040-43FC-978F-9391AD651500}" destId="{93020D97-1F07-40F6-8E70-53BB93FB1EA0}" srcOrd="0" destOrd="0" presId="urn:microsoft.com/office/officeart/2008/layout/HorizontalMultiLevelHierarchy"/>
    <dgm:cxn modelId="{B16E6177-FD3C-408B-B804-998917784E07}" type="presParOf" srcId="{93020D97-1F07-40F6-8E70-53BB93FB1EA0}" destId="{F134D112-C049-4B13-B808-99AA4F138912}" srcOrd="0" destOrd="0" presId="urn:microsoft.com/office/officeart/2008/layout/HorizontalMultiLevelHierarchy"/>
    <dgm:cxn modelId="{6DE5EB88-9A7B-4105-ABE9-45EA8BAF2165}" type="presParOf" srcId="{1D284AF9-8040-43FC-978F-9391AD651500}" destId="{E7DC771A-51CA-4A7C-AD96-129BED9E6EDA}" srcOrd="1" destOrd="0" presId="urn:microsoft.com/office/officeart/2008/layout/HorizontalMultiLevelHierarchy"/>
    <dgm:cxn modelId="{1FF52A6B-0A39-42C1-868F-BCA98A340089}" type="presParOf" srcId="{E7DC771A-51CA-4A7C-AD96-129BED9E6EDA}" destId="{C6170F54-3882-4181-AF42-579B369794B1}" srcOrd="0" destOrd="0" presId="urn:microsoft.com/office/officeart/2008/layout/HorizontalMultiLevelHierarchy"/>
    <dgm:cxn modelId="{56F5BA2A-7C1D-4341-99AB-3EE1465C3EBB}" type="presParOf" srcId="{E7DC771A-51CA-4A7C-AD96-129BED9E6EDA}" destId="{010A2B92-0775-42B3-BCEA-B26AF3D2ECDC}" srcOrd="1" destOrd="0" presId="urn:microsoft.com/office/officeart/2008/layout/HorizontalMultiLevelHierarchy"/>
    <dgm:cxn modelId="{8CA50E84-B837-4263-B3A8-5B6F66045F2C}" type="presParOf" srcId="{B44A931A-995E-4A57-A932-56FD5CD34E34}" destId="{19D59FC7-7F82-4E8D-8DD6-A59AAC70A91F}" srcOrd="2" destOrd="0" presId="urn:microsoft.com/office/officeart/2008/layout/HorizontalMultiLevelHierarchy"/>
    <dgm:cxn modelId="{1C5C904C-08E8-49C4-A1E1-4EC597FD594B}" type="presParOf" srcId="{19D59FC7-7F82-4E8D-8DD6-A59AAC70A91F}" destId="{E1ACEE7C-3EA0-4A24-BE93-94342EE8E19C}" srcOrd="0" destOrd="0" presId="urn:microsoft.com/office/officeart/2008/layout/HorizontalMultiLevelHierarchy"/>
    <dgm:cxn modelId="{247D0313-86D0-4A90-B06D-0DB74D7D1510}" type="presParOf" srcId="{B44A931A-995E-4A57-A932-56FD5CD34E34}" destId="{B323DE9A-AB0E-406D-AD18-5DB1E5010D51}" srcOrd="3" destOrd="0" presId="urn:microsoft.com/office/officeart/2008/layout/HorizontalMultiLevelHierarchy"/>
    <dgm:cxn modelId="{22ED45F9-907E-4560-AD7D-B25EC845386C}" type="presParOf" srcId="{B323DE9A-AB0E-406D-AD18-5DB1E5010D51}" destId="{C906D5C7-31B5-40EC-AF33-98204D262F5A}" srcOrd="0" destOrd="0" presId="urn:microsoft.com/office/officeart/2008/layout/HorizontalMultiLevelHierarchy"/>
    <dgm:cxn modelId="{C3CB5957-6378-4C32-A4B8-93C412A1D0CE}" type="presParOf" srcId="{B323DE9A-AB0E-406D-AD18-5DB1E5010D51}" destId="{7A6FDDE7-8FF3-494B-935A-06B400A8BE9D}" srcOrd="1" destOrd="0" presId="urn:microsoft.com/office/officeart/2008/layout/HorizontalMultiLevelHierarchy"/>
    <dgm:cxn modelId="{B2EC95BA-6454-48E3-9616-EC8EE78BB1F3}" type="presParOf" srcId="{7A6FDDE7-8FF3-494B-935A-06B400A8BE9D}" destId="{96249A4C-8F0F-48CA-88E6-DDB4423BAB73}" srcOrd="0" destOrd="0" presId="urn:microsoft.com/office/officeart/2008/layout/HorizontalMultiLevelHierarchy"/>
    <dgm:cxn modelId="{800CFE98-0103-4355-B91F-FFF01B866199}" type="presParOf" srcId="{96249A4C-8F0F-48CA-88E6-DDB4423BAB73}" destId="{CDB213F6-50C8-4E96-AEA6-E36EFBBD41E8}" srcOrd="0" destOrd="0" presId="urn:microsoft.com/office/officeart/2008/layout/HorizontalMultiLevelHierarchy"/>
    <dgm:cxn modelId="{9DCCEDA7-B55C-4971-9DB9-8122C63A368C}" type="presParOf" srcId="{7A6FDDE7-8FF3-494B-935A-06B400A8BE9D}" destId="{2A766F2A-B069-45F0-826F-113D725870DF}" srcOrd="1" destOrd="0" presId="urn:microsoft.com/office/officeart/2008/layout/HorizontalMultiLevelHierarchy"/>
    <dgm:cxn modelId="{118E0610-244D-48C1-9469-6F3DF36AF336}" type="presParOf" srcId="{2A766F2A-B069-45F0-826F-113D725870DF}" destId="{4D4F2159-698D-4168-9F6D-39A07E7F4E1D}" srcOrd="0" destOrd="0" presId="urn:microsoft.com/office/officeart/2008/layout/HorizontalMultiLevelHierarchy"/>
    <dgm:cxn modelId="{F4A5C93E-9E27-4C3A-9D2C-DE2F04C68ED8}" type="presParOf" srcId="{2A766F2A-B069-45F0-826F-113D725870DF}" destId="{45CED796-1581-4E90-BAE7-60612F5193DB}" srcOrd="1" destOrd="0" presId="urn:microsoft.com/office/officeart/2008/layout/HorizontalMultiLevelHierarchy"/>
    <dgm:cxn modelId="{3728A461-423D-4EAD-9BA5-181AA1176B13}" type="presParOf" srcId="{8EA8335E-BA05-45D8-A65B-D23BFB501F0C}" destId="{5F9C3557-7C39-44A9-8112-654C0714C74C}" srcOrd="2" destOrd="0" presId="urn:microsoft.com/office/officeart/2008/layout/HorizontalMultiLevelHierarchy"/>
    <dgm:cxn modelId="{CFAA7C87-2B95-463F-85B0-7BDA5797C134}" type="presParOf" srcId="{5F9C3557-7C39-44A9-8112-654C0714C74C}" destId="{274148EF-C634-48CA-9214-3025FB82B304}" srcOrd="0" destOrd="0" presId="urn:microsoft.com/office/officeart/2008/layout/HorizontalMultiLevelHierarchy"/>
    <dgm:cxn modelId="{38662F10-2F26-42E2-BF7C-952D80B80894}" type="presParOf" srcId="{8EA8335E-BA05-45D8-A65B-D23BFB501F0C}" destId="{426F095E-AE56-4D0A-8213-F0DA60D6FC94}" srcOrd="3" destOrd="0" presId="urn:microsoft.com/office/officeart/2008/layout/HorizontalMultiLevelHierarchy"/>
    <dgm:cxn modelId="{C45409D5-149F-4A2B-86C3-055EEC363628}" type="presParOf" srcId="{426F095E-AE56-4D0A-8213-F0DA60D6FC94}" destId="{60F6D0E0-3F3A-484F-8198-ECE1FDAB32B2}" srcOrd="0" destOrd="0" presId="urn:microsoft.com/office/officeart/2008/layout/HorizontalMultiLevelHierarchy"/>
    <dgm:cxn modelId="{BC5AABBE-07D8-4FEA-A8DA-882311D8AE88}" type="presParOf" srcId="{426F095E-AE56-4D0A-8213-F0DA60D6FC94}" destId="{03F1DF80-EB11-4EC1-8243-81C8D480E630}" srcOrd="1" destOrd="0" presId="urn:microsoft.com/office/officeart/2008/layout/HorizontalMultiLevelHierarchy"/>
    <dgm:cxn modelId="{88A855C3-BE0B-42AA-B930-A6581FB20925}" type="presParOf" srcId="{03F1DF80-EB11-4EC1-8243-81C8D480E630}" destId="{F3D1A10A-5DD0-4082-9529-D26B230F6A29}" srcOrd="0" destOrd="0" presId="urn:microsoft.com/office/officeart/2008/layout/HorizontalMultiLevelHierarchy"/>
    <dgm:cxn modelId="{F63B824B-437B-4682-BC29-0F0CEA980538}" type="presParOf" srcId="{F3D1A10A-5DD0-4082-9529-D26B230F6A29}" destId="{5A2A3032-80F1-4371-A9BF-0E3ED7B129D9}" srcOrd="0" destOrd="0" presId="urn:microsoft.com/office/officeart/2008/layout/HorizontalMultiLevelHierarchy"/>
    <dgm:cxn modelId="{BFE71D02-9F28-424E-97F5-989FDDA7EA8E}" type="presParOf" srcId="{03F1DF80-EB11-4EC1-8243-81C8D480E630}" destId="{ABF82FCB-F08F-42B0-A539-B1514DCE3464}" srcOrd="1" destOrd="0" presId="urn:microsoft.com/office/officeart/2008/layout/HorizontalMultiLevelHierarchy"/>
    <dgm:cxn modelId="{018A9914-A8DB-4B30-BB4F-1127AC852B17}" type="presParOf" srcId="{ABF82FCB-F08F-42B0-A539-B1514DCE3464}" destId="{FA497ED3-E751-40F0-8F21-3261105683EF}" srcOrd="0" destOrd="0" presId="urn:microsoft.com/office/officeart/2008/layout/HorizontalMultiLevelHierarchy"/>
    <dgm:cxn modelId="{2F5E53EE-0DD8-4A58-B08F-F4B25185A8C1}" type="presParOf" srcId="{ABF82FCB-F08F-42B0-A539-B1514DCE3464}" destId="{74CC9C91-5795-4251-9703-83B276852985}" srcOrd="1" destOrd="0" presId="urn:microsoft.com/office/officeart/2008/layout/HorizontalMultiLevelHierarchy"/>
    <dgm:cxn modelId="{611D64A0-D3D5-426A-A69B-430C2BEA7C25}" type="presParOf" srcId="{74CC9C91-5795-4251-9703-83B276852985}" destId="{CE148713-240E-49DB-A785-ED62B6E3349C}" srcOrd="0" destOrd="0" presId="urn:microsoft.com/office/officeart/2008/layout/HorizontalMultiLevelHierarchy"/>
    <dgm:cxn modelId="{CBEE2202-98C4-44D4-A4AC-A05370665A7D}" type="presParOf" srcId="{CE148713-240E-49DB-A785-ED62B6E3349C}" destId="{1CBD2AE9-6CD4-41C7-B99C-CF2B18BE2E92}" srcOrd="0" destOrd="0" presId="urn:microsoft.com/office/officeart/2008/layout/HorizontalMultiLevelHierarchy"/>
    <dgm:cxn modelId="{9D8DA348-BE01-46B9-ACDB-58C736947828}" type="presParOf" srcId="{74CC9C91-5795-4251-9703-83B276852985}" destId="{A07FB206-31CF-45B0-A940-1C588446A957}" srcOrd="1" destOrd="0" presId="urn:microsoft.com/office/officeart/2008/layout/HorizontalMultiLevelHierarchy"/>
    <dgm:cxn modelId="{03C63A5D-2436-47DD-9983-2E486E88FF8A}" type="presParOf" srcId="{A07FB206-31CF-45B0-A940-1C588446A957}" destId="{FA734799-3658-4582-826B-983D49F70250}" srcOrd="0" destOrd="0" presId="urn:microsoft.com/office/officeart/2008/layout/HorizontalMultiLevelHierarchy"/>
    <dgm:cxn modelId="{CD7DB21E-F10C-4CF1-8D15-5C28BCE1B1C5}" type="presParOf" srcId="{A07FB206-31CF-45B0-A940-1C588446A957}" destId="{B21F537E-17A1-4C2C-8F3B-D007B1EFDCF3}" srcOrd="1" destOrd="0" presId="urn:microsoft.com/office/officeart/2008/layout/HorizontalMultiLevelHierarchy"/>
    <dgm:cxn modelId="{79101099-3FF9-4D83-A8BB-6F925065D94E}" type="presParOf" srcId="{03F1DF80-EB11-4EC1-8243-81C8D480E630}" destId="{6851F58E-EE84-499A-8240-562C65E7F0EE}" srcOrd="2" destOrd="0" presId="urn:microsoft.com/office/officeart/2008/layout/HorizontalMultiLevelHierarchy"/>
    <dgm:cxn modelId="{369E29DD-D4E8-4512-ABCF-A4572766DD2F}" type="presParOf" srcId="{6851F58E-EE84-499A-8240-562C65E7F0EE}" destId="{F28F3CD0-A802-46FC-BA10-98F09FA66C27}" srcOrd="0" destOrd="0" presId="urn:microsoft.com/office/officeart/2008/layout/HorizontalMultiLevelHierarchy"/>
    <dgm:cxn modelId="{726FE0E8-CADA-4809-9933-9F94D4F914A7}" type="presParOf" srcId="{03F1DF80-EB11-4EC1-8243-81C8D480E630}" destId="{170F2DEC-12E5-4FD5-A1AE-9AB63DFB338D}" srcOrd="3" destOrd="0" presId="urn:microsoft.com/office/officeart/2008/layout/HorizontalMultiLevelHierarchy"/>
    <dgm:cxn modelId="{A2E0CC6B-89EE-420E-B5A9-6FEB8CB1CDA7}" type="presParOf" srcId="{170F2DEC-12E5-4FD5-A1AE-9AB63DFB338D}" destId="{1FAE05A0-33EE-4B00-BCD3-DB9966418FEE}" srcOrd="0" destOrd="0" presId="urn:microsoft.com/office/officeart/2008/layout/HorizontalMultiLevelHierarchy"/>
    <dgm:cxn modelId="{104287F0-11FF-4CA3-8B03-0E9228595508}" type="presParOf" srcId="{170F2DEC-12E5-4FD5-A1AE-9AB63DFB338D}" destId="{A6C992A7-9160-4BA1-9155-18BB49AE769E}" srcOrd="1" destOrd="0" presId="urn:microsoft.com/office/officeart/2008/layout/HorizontalMultiLevelHierarchy"/>
    <dgm:cxn modelId="{2639F68E-2D60-4336-ABAF-EE901593CC9A}" type="presParOf" srcId="{A6C992A7-9160-4BA1-9155-18BB49AE769E}" destId="{ED83CB51-648B-4658-BA0B-84ECB4752884}" srcOrd="0" destOrd="0" presId="urn:microsoft.com/office/officeart/2008/layout/HorizontalMultiLevelHierarchy"/>
    <dgm:cxn modelId="{F8E75580-F4EA-421F-8599-FBAC81D7AF0C}" type="presParOf" srcId="{ED83CB51-648B-4658-BA0B-84ECB4752884}" destId="{139F9E03-7895-478D-87B1-B1BFBD6D22F2}" srcOrd="0" destOrd="0" presId="urn:microsoft.com/office/officeart/2008/layout/HorizontalMultiLevelHierarchy"/>
    <dgm:cxn modelId="{FD93529A-BDA9-42D6-98BD-ECE5768BE1E3}" type="presParOf" srcId="{A6C992A7-9160-4BA1-9155-18BB49AE769E}" destId="{6A6E8410-1894-4A7E-8837-FB7870DCABA8}" srcOrd="1" destOrd="0" presId="urn:microsoft.com/office/officeart/2008/layout/HorizontalMultiLevelHierarchy"/>
    <dgm:cxn modelId="{DFE30C23-92DA-45FD-A0BB-F01B5213D6F5}" type="presParOf" srcId="{6A6E8410-1894-4A7E-8837-FB7870DCABA8}" destId="{1ABD83E3-C223-4B8F-B22E-FD9B3E404FD6}" srcOrd="0" destOrd="0" presId="urn:microsoft.com/office/officeart/2008/layout/HorizontalMultiLevelHierarchy"/>
    <dgm:cxn modelId="{7A5EBAB4-E7F7-490E-8441-30480E89BF32}" type="presParOf" srcId="{6A6E8410-1894-4A7E-8837-FB7870DCABA8}" destId="{625A079C-D276-416F-9C02-DCECE29A005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A88A9490-3AB5-4580-BA1B-0FB7FCF0A5ED}"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s-MX"/>
        </a:p>
      </dgm:t>
    </dgm:pt>
    <dgm:pt modelId="{DD36596C-52A1-4DAB-91B8-F6E7DFEFDF60}">
      <dgm:prSet phldrT="[Texto]" custT="1"/>
      <dgm:spPr>
        <a:solidFill>
          <a:schemeClr val="tx1">
            <a:lumMod val="75000"/>
            <a:lumOff val="25000"/>
          </a:schemeClr>
        </a:solidFill>
      </dgm:spPr>
      <dgm:t>
        <a:bodyPr/>
        <a:lstStyle/>
        <a:p>
          <a:pPr>
            <a:lnSpc>
              <a:spcPct val="100000"/>
            </a:lnSpc>
            <a:spcAft>
              <a:spcPts val="0"/>
            </a:spcAft>
          </a:pPr>
          <a:r>
            <a:rPr lang="en-US" sz="3200" b="0" noProof="0" dirty="0" smtClean="0"/>
            <a:t>Summary Statistics </a:t>
          </a:r>
        </a:p>
        <a:p>
          <a:pPr>
            <a:lnSpc>
              <a:spcPct val="100000"/>
            </a:lnSpc>
            <a:spcAft>
              <a:spcPts val="0"/>
            </a:spcAft>
          </a:pPr>
          <a:r>
            <a:rPr lang="en-US" sz="3200" b="0" noProof="0" dirty="0" smtClean="0"/>
            <a:t>Quantitative Data</a:t>
          </a:r>
          <a:endParaRPr lang="en-US" sz="3200" b="0" noProof="0" dirty="0"/>
        </a:p>
      </dgm:t>
    </dgm:pt>
    <dgm:pt modelId="{4284C227-A273-4C03-A851-A828DAD6D779}" type="parTrans" cxnId="{A3A1369D-CC37-4ED4-AA7F-CC64A3E4E601}">
      <dgm:prSet/>
      <dgm:spPr/>
      <dgm:t>
        <a:bodyPr/>
        <a:lstStyle/>
        <a:p>
          <a:endParaRPr lang="en-US" sz="2600" noProof="0" dirty="0"/>
        </a:p>
      </dgm:t>
    </dgm:pt>
    <dgm:pt modelId="{B3758105-9C71-4CB1-869E-0CF6216BE59E}" type="sibTrans" cxnId="{A3A1369D-CC37-4ED4-AA7F-CC64A3E4E601}">
      <dgm:prSet/>
      <dgm:spPr/>
      <dgm:t>
        <a:bodyPr/>
        <a:lstStyle/>
        <a:p>
          <a:endParaRPr lang="en-US" sz="2600" noProof="0" dirty="0"/>
        </a:p>
      </dgm:t>
    </dgm:pt>
    <dgm:pt modelId="{A01AB8D0-A38A-4ED7-A159-C9E68DEBC936}">
      <dgm:prSet phldrT="[Texto]" custT="1"/>
      <dgm:spPr>
        <a:solidFill>
          <a:schemeClr val="tx2">
            <a:lumMod val="40000"/>
            <a:lumOff val="60000"/>
          </a:schemeClr>
        </a:solidFill>
      </dgm:spPr>
      <dgm:t>
        <a:bodyPr/>
        <a:lstStyle/>
        <a:p>
          <a:r>
            <a:rPr lang="en-US" sz="3200" noProof="0" dirty="0" smtClean="0">
              <a:solidFill>
                <a:schemeClr val="tx1"/>
              </a:solidFill>
            </a:rPr>
            <a:t>Central tendency</a:t>
          </a:r>
          <a:endParaRPr lang="en-US" sz="3200" noProof="0" dirty="0">
            <a:solidFill>
              <a:schemeClr val="tx1"/>
            </a:solidFill>
          </a:endParaRPr>
        </a:p>
      </dgm:t>
    </dgm:pt>
    <dgm:pt modelId="{9CFD1ECE-FAD4-420A-A8CF-BDDFFC8B05BC}" type="parTrans" cxnId="{676EAE75-1A78-41B2-A1A4-FE8922B6CA64}">
      <dgm:prSet/>
      <dgm:spPr/>
      <dgm:t>
        <a:bodyPr/>
        <a:lstStyle/>
        <a:p>
          <a:endParaRPr lang="en-US" sz="2600" noProof="0" dirty="0"/>
        </a:p>
      </dgm:t>
    </dgm:pt>
    <dgm:pt modelId="{F68680C3-1C64-49BA-87C4-D4235EE13AE0}" type="sibTrans" cxnId="{676EAE75-1A78-41B2-A1A4-FE8922B6CA64}">
      <dgm:prSet/>
      <dgm:spPr/>
      <dgm:t>
        <a:bodyPr/>
        <a:lstStyle/>
        <a:p>
          <a:endParaRPr lang="en-US" sz="2600" noProof="0" dirty="0"/>
        </a:p>
      </dgm:t>
    </dgm:pt>
    <dgm:pt modelId="{BB109880-FACB-4CBC-9ED4-9D8298F43CC2}">
      <dgm:prSet phldrT="[Texto]" custT="1"/>
      <dgm:spPr>
        <a:blipFill>
          <a:blip xmlns:r="http://schemas.openxmlformats.org/officeDocument/2006/relationships" r:embed="rId1"/>
          <a:stretch>
            <a:fillRect t="-10294" b="-24265"/>
          </a:stretch>
        </a:blipFill>
      </dgm:spPr>
      <dgm:t>
        <a:bodyPr/>
        <a:lstStyle/>
        <a:p>
          <a:r>
            <a:rPr lang="es-MX">
              <a:noFill/>
            </a:rPr>
            <a:t> </a:t>
          </a:r>
        </a:p>
      </dgm:t>
    </dgm:pt>
    <dgm:pt modelId="{C05235BF-F53D-4622-9DFD-30D92CB55356}" type="parTrans" cxnId="{F4C9750A-788F-4DCA-9B97-68787CA970D5}">
      <dgm:prSet/>
      <dgm:spPr/>
      <dgm:t>
        <a:bodyPr/>
        <a:lstStyle/>
        <a:p>
          <a:endParaRPr lang="en-US" sz="2600" noProof="0" dirty="0"/>
        </a:p>
      </dgm:t>
    </dgm:pt>
    <dgm:pt modelId="{050F8AFA-A621-4328-BACC-CF8718849611}" type="sibTrans" cxnId="{F4C9750A-788F-4DCA-9B97-68787CA970D5}">
      <dgm:prSet/>
      <dgm:spPr/>
      <dgm:t>
        <a:bodyPr/>
        <a:lstStyle/>
        <a:p>
          <a:endParaRPr lang="en-US" sz="2600" noProof="0" dirty="0"/>
        </a:p>
      </dgm:t>
    </dgm:pt>
    <dgm:pt modelId="{8FBDD99E-B2FD-4835-8F21-57C4D2BC8C5B}">
      <dgm:prSet phldrT="[Texto]" custT="1"/>
      <dgm:spPr>
        <a:solidFill>
          <a:schemeClr val="accent6">
            <a:lumMod val="60000"/>
            <a:lumOff val="40000"/>
          </a:schemeClr>
        </a:solidFill>
      </dgm:spPr>
      <dgm:t>
        <a:bodyPr/>
        <a:lstStyle/>
        <a:p>
          <a:r>
            <a:rPr lang="en-US" sz="3200" noProof="0" dirty="0" smtClean="0">
              <a:solidFill>
                <a:schemeClr val="tx1"/>
              </a:solidFill>
            </a:rPr>
            <a:t>Variability</a:t>
          </a:r>
          <a:endParaRPr lang="en-US" sz="3200" noProof="0" dirty="0">
            <a:solidFill>
              <a:schemeClr val="tx1"/>
            </a:solidFill>
          </a:endParaRPr>
        </a:p>
      </dgm:t>
    </dgm:pt>
    <dgm:pt modelId="{E8D857FA-6509-43E7-A1DE-697FB4ADEFF7}" type="parTrans" cxnId="{EA430076-D789-41E6-80E1-58F4FACEEA4A}">
      <dgm:prSet/>
      <dgm:spPr/>
      <dgm:t>
        <a:bodyPr/>
        <a:lstStyle/>
        <a:p>
          <a:endParaRPr lang="en-US" sz="2600" noProof="0" dirty="0"/>
        </a:p>
      </dgm:t>
    </dgm:pt>
    <dgm:pt modelId="{02DC7474-CCF4-441F-9430-7E8774841AEF}" type="sibTrans" cxnId="{EA430076-D789-41E6-80E1-58F4FACEEA4A}">
      <dgm:prSet/>
      <dgm:spPr/>
      <dgm:t>
        <a:bodyPr/>
        <a:lstStyle/>
        <a:p>
          <a:endParaRPr lang="en-US" sz="2600" noProof="0" dirty="0"/>
        </a:p>
      </dgm:t>
    </dgm:pt>
    <dgm:pt modelId="{4ECDCF2D-CDA6-49B4-AF07-B361766B00AF}">
      <dgm:prSet phldrT="[Texto]" custT="1"/>
      <dgm:spPr>
        <a:solidFill>
          <a:schemeClr val="accent6">
            <a:lumMod val="60000"/>
            <a:lumOff val="40000"/>
          </a:schemeClr>
        </a:solidFill>
      </dgm:spPr>
      <dgm:t>
        <a:bodyPr/>
        <a:lstStyle/>
        <a:p>
          <a:r>
            <a:rPr lang="en-US" sz="2600" noProof="0" dirty="0" smtClean="0">
              <a:solidFill>
                <a:schemeClr val="tx1"/>
              </a:solidFill>
            </a:rPr>
            <a:t>Variance (s</a:t>
          </a:r>
          <a:r>
            <a:rPr lang="en-US" sz="2600" baseline="30000" noProof="0" dirty="0" smtClean="0">
              <a:solidFill>
                <a:schemeClr val="tx1"/>
              </a:solidFill>
            </a:rPr>
            <a:t>2</a:t>
          </a:r>
          <a:r>
            <a:rPr lang="en-US" sz="2600" noProof="0" dirty="0" smtClean="0">
              <a:solidFill>
                <a:schemeClr val="tx1"/>
              </a:solidFill>
            </a:rPr>
            <a:t>)</a:t>
          </a:r>
          <a:endParaRPr lang="en-US" sz="2600" noProof="0" dirty="0">
            <a:solidFill>
              <a:schemeClr val="tx1"/>
            </a:solidFill>
          </a:endParaRPr>
        </a:p>
      </dgm:t>
    </dgm:pt>
    <dgm:pt modelId="{B30DCB4A-DAD7-434F-B0ED-DA0E43DD4194}" type="parTrans" cxnId="{8CCCA7A4-B9D3-442A-8804-C3BF23EA4C0B}">
      <dgm:prSet/>
      <dgm:spPr/>
      <dgm:t>
        <a:bodyPr/>
        <a:lstStyle/>
        <a:p>
          <a:endParaRPr lang="en-US" sz="2600" noProof="0" dirty="0"/>
        </a:p>
      </dgm:t>
    </dgm:pt>
    <dgm:pt modelId="{E55C859D-DE24-429F-9B8E-B8B63F81F4E8}" type="sibTrans" cxnId="{8CCCA7A4-B9D3-442A-8804-C3BF23EA4C0B}">
      <dgm:prSet/>
      <dgm:spPr/>
      <dgm:t>
        <a:bodyPr/>
        <a:lstStyle/>
        <a:p>
          <a:endParaRPr lang="en-US" sz="2600" noProof="0" dirty="0"/>
        </a:p>
      </dgm:t>
    </dgm:pt>
    <dgm:pt modelId="{D632DD02-B49C-47A0-9D3B-4060E3697CFC}">
      <dgm:prSet phldrT="[Texto]" custT="1"/>
      <dgm:spPr>
        <a:solidFill>
          <a:schemeClr val="accent6">
            <a:lumMod val="60000"/>
            <a:lumOff val="40000"/>
          </a:schemeClr>
        </a:solidFill>
      </dgm:spPr>
      <dgm:t>
        <a:bodyPr/>
        <a:lstStyle/>
        <a:p>
          <a:r>
            <a:rPr lang="en-US" sz="2600" noProof="0" dirty="0" smtClean="0">
              <a:solidFill>
                <a:schemeClr val="tx1"/>
              </a:solidFill>
            </a:rPr>
            <a:t>Interquartile Range (IQR)</a:t>
          </a:r>
          <a:endParaRPr lang="en-US" sz="2600" noProof="0" dirty="0">
            <a:solidFill>
              <a:schemeClr val="tx1"/>
            </a:solidFill>
          </a:endParaRPr>
        </a:p>
      </dgm:t>
    </dgm:pt>
    <dgm:pt modelId="{336A48E7-BE3A-4BAA-AB61-E6A0587DC81E}" type="parTrans" cxnId="{DC9ACCF5-F63D-4A31-A208-3B98DD22FB64}">
      <dgm:prSet/>
      <dgm:spPr/>
      <dgm:t>
        <a:bodyPr/>
        <a:lstStyle/>
        <a:p>
          <a:endParaRPr lang="es-MX" sz="2600"/>
        </a:p>
      </dgm:t>
    </dgm:pt>
    <dgm:pt modelId="{7086176E-C7C4-4F69-99F5-8945FE3401B7}" type="sibTrans" cxnId="{DC9ACCF5-F63D-4A31-A208-3B98DD22FB64}">
      <dgm:prSet/>
      <dgm:spPr/>
      <dgm:t>
        <a:bodyPr/>
        <a:lstStyle/>
        <a:p>
          <a:endParaRPr lang="es-MX" sz="2600"/>
        </a:p>
      </dgm:t>
    </dgm:pt>
    <dgm:pt modelId="{168E4152-1B0C-48E9-9C50-9636B74D7BCB}">
      <dgm:prSet custT="1"/>
      <dgm:spPr>
        <a:solidFill>
          <a:schemeClr val="accent6">
            <a:lumMod val="60000"/>
            <a:lumOff val="40000"/>
          </a:schemeClr>
        </a:solidFill>
      </dgm:spPr>
      <dgm:t>
        <a:bodyPr/>
        <a:lstStyle/>
        <a:p>
          <a:r>
            <a:rPr lang="en-US" sz="2600" noProof="0" dirty="0" smtClean="0">
              <a:solidFill>
                <a:schemeClr val="tx1"/>
              </a:solidFill>
            </a:rPr>
            <a:t>Range (R)</a:t>
          </a:r>
          <a:endParaRPr lang="en-US" sz="2600" noProof="0" dirty="0">
            <a:solidFill>
              <a:schemeClr val="tx1"/>
            </a:solidFill>
          </a:endParaRPr>
        </a:p>
      </dgm:t>
    </dgm:pt>
    <dgm:pt modelId="{77972297-33A7-4877-9509-1916C92234EB}" type="parTrans" cxnId="{15AC8910-A649-4495-9F74-077542FE8808}">
      <dgm:prSet/>
      <dgm:spPr/>
      <dgm:t>
        <a:bodyPr/>
        <a:lstStyle/>
        <a:p>
          <a:endParaRPr lang="es-ES"/>
        </a:p>
      </dgm:t>
    </dgm:pt>
    <dgm:pt modelId="{AFB16716-436C-4327-A18B-0BADD95D6912}" type="sibTrans" cxnId="{15AC8910-A649-4495-9F74-077542FE8808}">
      <dgm:prSet/>
      <dgm:spPr/>
      <dgm:t>
        <a:bodyPr/>
        <a:lstStyle/>
        <a:p>
          <a:endParaRPr lang="es-ES"/>
        </a:p>
      </dgm:t>
    </dgm:pt>
    <dgm:pt modelId="{1DCE348C-5D31-4104-AC53-E61E28B5B1B7}">
      <dgm:prSet custT="1"/>
      <dgm:spPr>
        <a:solidFill>
          <a:schemeClr val="tx2">
            <a:lumMod val="40000"/>
            <a:lumOff val="60000"/>
          </a:schemeClr>
        </a:solidFill>
      </dgm:spPr>
      <dgm:t>
        <a:bodyPr/>
        <a:lstStyle/>
        <a:p>
          <a:r>
            <a:rPr lang="en-US" sz="2600" noProof="0" dirty="0" smtClean="0">
              <a:solidFill>
                <a:schemeClr val="tx1"/>
              </a:solidFill>
            </a:rPr>
            <a:t>Median (Q</a:t>
          </a:r>
          <a:r>
            <a:rPr lang="en-US" sz="2600" baseline="-25000" noProof="0" dirty="0" smtClean="0">
              <a:solidFill>
                <a:schemeClr val="tx1"/>
              </a:solidFill>
            </a:rPr>
            <a:t>2</a:t>
          </a:r>
          <a:r>
            <a:rPr lang="en-US" sz="2600" noProof="0" dirty="0" smtClean="0">
              <a:solidFill>
                <a:schemeClr val="tx1"/>
              </a:solidFill>
            </a:rPr>
            <a:t>)</a:t>
          </a:r>
          <a:endParaRPr lang="en-US" sz="2600" noProof="0" dirty="0">
            <a:solidFill>
              <a:schemeClr val="tx1"/>
            </a:solidFill>
          </a:endParaRPr>
        </a:p>
      </dgm:t>
    </dgm:pt>
    <dgm:pt modelId="{A280E05C-F32E-44F4-9BDF-200A4F40C99E}" type="parTrans" cxnId="{1A56435F-EE63-4C8C-91A1-3F8050010CB5}">
      <dgm:prSet/>
      <dgm:spPr/>
      <dgm:t>
        <a:bodyPr/>
        <a:lstStyle/>
        <a:p>
          <a:endParaRPr lang="es-ES"/>
        </a:p>
      </dgm:t>
    </dgm:pt>
    <dgm:pt modelId="{2A681F64-AC3B-4239-828B-62891EFE1E12}" type="sibTrans" cxnId="{1A56435F-EE63-4C8C-91A1-3F8050010CB5}">
      <dgm:prSet/>
      <dgm:spPr/>
      <dgm:t>
        <a:bodyPr/>
        <a:lstStyle/>
        <a:p>
          <a:endParaRPr lang="es-ES"/>
        </a:p>
      </dgm:t>
    </dgm:pt>
    <dgm:pt modelId="{5B005895-E011-469E-B038-728430E1D468}">
      <dgm:prSet custT="1"/>
      <dgm:spPr>
        <a:solidFill>
          <a:schemeClr val="tx2">
            <a:lumMod val="40000"/>
            <a:lumOff val="60000"/>
          </a:schemeClr>
        </a:solidFill>
      </dgm:spPr>
      <dgm:t>
        <a:bodyPr/>
        <a:lstStyle/>
        <a:p>
          <a:r>
            <a:rPr lang="en-US" sz="2600" noProof="0" dirty="0" smtClean="0">
              <a:solidFill>
                <a:schemeClr val="tx1"/>
              </a:solidFill>
            </a:rPr>
            <a:t>Mode</a:t>
          </a:r>
          <a:endParaRPr lang="en-US" sz="2600" noProof="0" dirty="0">
            <a:solidFill>
              <a:schemeClr val="tx1"/>
            </a:solidFill>
          </a:endParaRPr>
        </a:p>
      </dgm:t>
    </dgm:pt>
    <dgm:pt modelId="{2F2661B4-38FB-4344-B52A-B6EFC3EA21D8}" type="parTrans" cxnId="{716E93B8-C871-4C57-86E7-A66B64F2F006}">
      <dgm:prSet/>
      <dgm:spPr/>
      <dgm:t>
        <a:bodyPr/>
        <a:lstStyle/>
        <a:p>
          <a:endParaRPr lang="es-ES"/>
        </a:p>
      </dgm:t>
    </dgm:pt>
    <dgm:pt modelId="{CEEE50BD-19CA-4894-BE19-E9EB23D2B2E4}" type="sibTrans" cxnId="{716E93B8-C871-4C57-86E7-A66B64F2F006}">
      <dgm:prSet/>
      <dgm:spPr/>
      <dgm:t>
        <a:bodyPr/>
        <a:lstStyle/>
        <a:p>
          <a:endParaRPr lang="es-ES"/>
        </a:p>
      </dgm:t>
    </dgm:pt>
    <dgm:pt modelId="{C221F581-7B7C-4BD6-BC3C-5C3064859F7E}">
      <dgm:prSet custT="1"/>
      <dgm:spPr>
        <a:solidFill>
          <a:schemeClr val="accent6">
            <a:lumMod val="60000"/>
            <a:lumOff val="40000"/>
          </a:schemeClr>
        </a:solidFill>
      </dgm:spPr>
      <dgm:t>
        <a:bodyPr/>
        <a:lstStyle/>
        <a:p>
          <a:r>
            <a:rPr lang="en-US" sz="2600" noProof="0" dirty="0" smtClean="0">
              <a:solidFill>
                <a:schemeClr val="tx1"/>
              </a:solidFill>
            </a:rPr>
            <a:t>Standard deviation (s)</a:t>
          </a:r>
          <a:endParaRPr lang="en-US" sz="2600" noProof="0" dirty="0">
            <a:solidFill>
              <a:schemeClr val="tx1"/>
            </a:solidFill>
          </a:endParaRPr>
        </a:p>
      </dgm:t>
    </dgm:pt>
    <dgm:pt modelId="{87EA14BC-D238-41F9-9B36-AFEFFBB59BCB}" type="parTrans" cxnId="{169C4B81-6742-4F60-8E4F-79BC282ED8A1}">
      <dgm:prSet/>
      <dgm:spPr/>
      <dgm:t>
        <a:bodyPr/>
        <a:lstStyle/>
        <a:p>
          <a:endParaRPr lang="es-ES"/>
        </a:p>
      </dgm:t>
    </dgm:pt>
    <dgm:pt modelId="{6450B715-0236-4A2B-9CEC-FC9CF3295076}" type="sibTrans" cxnId="{169C4B81-6742-4F60-8E4F-79BC282ED8A1}">
      <dgm:prSet/>
      <dgm:spPr/>
      <dgm:t>
        <a:bodyPr/>
        <a:lstStyle/>
        <a:p>
          <a:endParaRPr lang="es-ES"/>
        </a:p>
      </dgm:t>
    </dgm:pt>
    <dgm:pt modelId="{A33FF8AD-3D04-44E7-9C48-4D64ACAA4362}">
      <dgm:prSet custT="1"/>
      <dgm:spPr>
        <a:noFill/>
      </dgm:spPr>
      <dgm:t>
        <a:bodyPr/>
        <a:lstStyle/>
        <a:p>
          <a:pPr>
            <a:lnSpc>
              <a:spcPct val="100000"/>
            </a:lnSpc>
            <a:spcAft>
              <a:spcPts val="0"/>
            </a:spcAft>
          </a:pPr>
          <a:r>
            <a:rPr lang="en-US" sz="2400" noProof="0" dirty="0" smtClean="0">
              <a:solidFill>
                <a:schemeClr val="tx1"/>
              </a:solidFill>
            </a:rPr>
            <a:t>Q</a:t>
          </a:r>
          <a:r>
            <a:rPr lang="en-US" sz="2400" baseline="-25000" noProof="0" dirty="0" smtClean="0">
              <a:solidFill>
                <a:schemeClr val="tx1"/>
              </a:solidFill>
            </a:rPr>
            <a:t>2</a:t>
          </a:r>
          <a:r>
            <a:rPr lang="en-US" sz="2400" noProof="0" dirty="0" smtClean="0">
              <a:solidFill>
                <a:schemeClr val="tx1"/>
              </a:solidFill>
            </a:rPr>
            <a:t>: </a:t>
          </a:r>
          <a:r>
            <a:rPr lang="en-US" sz="2400" noProof="0" dirty="0" smtClean="0">
              <a:solidFill>
                <a:schemeClr val="tx1"/>
              </a:solidFill>
            </a:rPr>
            <a:t>Second quartile</a:t>
          </a:r>
          <a:r>
            <a:rPr lang="en-US" sz="2400" noProof="0" dirty="0" smtClean="0">
              <a:solidFill>
                <a:schemeClr val="tx1"/>
              </a:solidFill>
            </a:rPr>
            <a:t> (</a:t>
          </a:r>
          <a:r>
            <a:rPr lang="en-US" sz="2400" noProof="0" dirty="0" smtClean="0">
              <a:solidFill>
                <a:schemeClr val="tx1"/>
              </a:solidFill>
            </a:rPr>
            <a:t>Middle value</a:t>
          </a:r>
          <a:r>
            <a:rPr lang="en-US" sz="2400" noProof="0" dirty="0" smtClean="0">
              <a:solidFill>
                <a:schemeClr val="tx1"/>
              </a:solidFill>
            </a:rPr>
            <a:t>)</a:t>
          </a:r>
          <a:endParaRPr lang="en-US" sz="2400" noProof="0" dirty="0">
            <a:solidFill>
              <a:schemeClr val="tx1"/>
            </a:solidFill>
          </a:endParaRPr>
        </a:p>
      </dgm:t>
    </dgm:pt>
    <dgm:pt modelId="{1194D300-3DB2-40FB-90F7-5A4030819CE0}" type="parTrans" cxnId="{8F9D81BA-2CF9-46F5-9DF4-B88B394F5172}">
      <dgm:prSet/>
      <dgm:spPr>
        <a:ln>
          <a:noFill/>
        </a:ln>
      </dgm:spPr>
      <dgm:t>
        <a:bodyPr/>
        <a:lstStyle/>
        <a:p>
          <a:endParaRPr lang="es-ES"/>
        </a:p>
      </dgm:t>
    </dgm:pt>
    <dgm:pt modelId="{744D3EC5-3E27-4EDE-86D0-04551B5A0DC7}" type="sibTrans" cxnId="{8F9D81BA-2CF9-46F5-9DF4-B88B394F5172}">
      <dgm:prSet/>
      <dgm:spPr/>
      <dgm:t>
        <a:bodyPr/>
        <a:lstStyle/>
        <a:p>
          <a:endParaRPr lang="es-ES"/>
        </a:p>
      </dgm:t>
    </dgm:pt>
    <dgm:pt modelId="{40EC0387-8B68-42A9-8CBC-817964EFCD26}">
      <dgm:prSet custT="1"/>
      <dgm:spPr>
        <a:noFill/>
      </dgm:spPr>
      <dgm:t>
        <a:bodyPr/>
        <a:lstStyle/>
        <a:p>
          <a:r>
            <a:rPr lang="en-US" sz="2400" noProof="0" dirty="0" smtClean="0">
              <a:solidFill>
                <a:schemeClr val="tx1"/>
              </a:solidFill>
            </a:rPr>
            <a:t>Value that appears often</a:t>
          </a:r>
          <a:endParaRPr lang="en-US" sz="2400" noProof="0" dirty="0">
            <a:solidFill>
              <a:schemeClr val="tx1"/>
            </a:solidFill>
          </a:endParaRPr>
        </a:p>
      </dgm:t>
    </dgm:pt>
    <dgm:pt modelId="{22835CCC-5179-43E7-9DB9-D3662E1EFB02}" type="parTrans" cxnId="{9B8E0B1B-ED5F-4882-A200-BD4BA3947185}">
      <dgm:prSet/>
      <dgm:spPr>
        <a:ln>
          <a:noFill/>
        </a:ln>
      </dgm:spPr>
      <dgm:t>
        <a:bodyPr/>
        <a:lstStyle/>
        <a:p>
          <a:endParaRPr lang="es-ES"/>
        </a:p>
      </dgm:t>
    </dgm:pt>
    <dgm:pt modelId="{5A3C20F5-8936-44C0-BA4B-81EB8129EA45}" type="sibTrans" cxnId="{9B8E0B1B-ED5F-4882-A200-BD4BA3947185}">
      <dgm:prSet/>
      <dgm:spPr/>
      <dgm:t>
        <a:bodyPr/>
        <a:lstStyle/>
        <a:p>
          <a:endParaRPr lang="es-ES"/>
        </a:p>
      </dgm:t>
    </dgm:pt>
    <dgm:pt modelId="{4425839D-6B0C-4D7E-8224-D61C9C54E6BA}" type="pres">
      <dgm:prSet presAssocID="{A88A9490-3AB5-4580-BA1B-0FB7FCF0A5ED}" presName="Name0" presStyleCnt="0">
        <dgm:presLayoutVars>
          <dgm:chPref val="1"/>
          <dgm:dir/>
          <dgm:animOne val="branch"/>
          <dgm:animLvl val="lvl"/>
          <dgm:resizeHandles val="exact"/>
        </dgm:presLayoutVars>
      </dgm:prSet>
      <dgm:spPr/>
      <dgm:t>
        <a:bodyPr/>
        <a:lstStyle/>
        <a:p>
          <a:endParaRPr lang="es-MX"/>
        </a:p>
      </dgm:t>
    </dgm:pt>
    <dgm:pt modelId="{16F813D9-FC1F-4321-8F1C-5339DF2AB208}" type="pres">
      <dgm:prSet presAssocID="{DD36596C-52A1-4DAB-91B8-F6E7DFEFDF60}" presName="root1" presStyleCnt="0"/>
      <dgm:spPr/>
    </dgm:pt>
    <dgm:pt modelId="{CE09CB6F-9B49-435B-8AB4-E4E26CCD7DBE}" type="pres">
      <dgm:prSet presAssocID="{DD36596C-52A1-4DAB-91B8-F6E7DFEFDF60}" presName="LevelOneTextNode" presStyleLbl="node0" presStyleIdx="0" presStyleCnt="1" custScaleX="128200" custScaleY="141125" custLinFactNeighborY="-888">
        <dgm:presLayoutVars>
          <dgm:chPref val="3"/>
        </dgm:presLayoutVars>
      </dgm:prSet>
      <dgm:spPr/>
      <dgm:t>
        <a:bodyPr/>
        <a:lstStyle/>
        <a:p>
          <a:endParaRPr lang="es-MX"/>
        </a:p>
      </dgm:t>
    </dgm:pt>
    <dgm:pt modelId="{8EA8335E-BA05-45D8-A65B-D23BFB501F0C}" type="pres">
      <dgm:prSet presAssocID="{DD36596C-52A1-4DAB-91B8-F6E7DFEFDF60}" presName="level2hierChild" presStyleCnt="0"/>
      <dgm:spPr/>
    </dgm:pt>
    <dgm:pt modelId="{0B94DB30-2716-40B9-B826-A6FD975EC8FF}" type="pres">
      <dgm:prSet presAssocID="{9CFD1ECE-FAD4-420A-A8CF-BDDFFC8B05BC}" presName="conn2-1" presStyleLbl="parChTrans1D2" presStyleIdx="0" presStyleCnt="2"/>
      <dgm:spPr/>
      <dgm:t>
        <a:bodyPr/>
        <a:lstStyle/>
        <a:p>
          <a:endParaRPr lang="es-MX"/>
        </a:p>
      </dgm:t>
    </dgm:pt>
    <dgm:pt modelId="{D456CD3B-A7D9-4B24-8D58-7B49EA28CB4E}" type="pres">
      <dgm:prSet presAssocID="{9CFD1ECE-FAD4-420A-A8CF-BDDFFC8B05BC}" presName="connTx" presStyleLbl="parChTrans1D2" presStyleIdx="0" presStyleCnt="2"/>
      <dgm:spPr/>
      <dgm:t>
        <a:bodyPr/>
        <a:lstStyle/>
        <a:p>
          <a:endParaRPr lang="es-MX"/>
        </a:p>
      </dgm:t>
    </dgm:pt>
    <dgm:pt modelId="{0DEEC1A1-91BA-45C7-A332-708150C6F405}" type="pres">
      <dgm:prSet presAssocID="{A01AB8D0-A38A-4ED7-A159-C9E68DEBC936}" presName="root2" presStyleCnt="0"/>
      <dgm:spPr/>
    </dgm:pt>
    <dgm:pt modelId="{B8E05D91-05E5-46D1-8BD6-BF0CEC57CC72}" type="pres">
      <dgm:prSet presAssocID="{A01AB8D0-A38A-4ED7-A159-C9E68DEBC936}" presName="LevelTwoTextNode" presStyleLbl="node2" presStyleIdx="0" presStyleCnt="2" custScaleY="133108" custLinFactNeighborX="-4241" custLinFactNeighborY="-38828">
        <dgm:presLayoutVars>
          <dgm:chPref val="3"/>
        </dgm:presLayoutVars>
      </dgm:prSet>
      <dgm:spPr/>
      <dgm:t>
        <a:bodyPr/>
        <a:lstStyle/>
        <a:p>
          <a:endParaRPr lang="es-MX"/>
        </a:p>
      </dgm:t>
    </dgm:pt>
    <dgm:pt modelId="{B44A931A-995E-4A57-A932-56FD5CD34E34}" type="pres">
      <dgm:prSet presAssocID="{A01AB8D0-A38A-4ED7-A159-C9E68DEBC936}" presName="level3hierChild" presStyleCnt="0"/>
      <dgm:spPr/>
    </dgm:pt>
    <dgm:pt modelId="{FBF80BE6-4708-41F1-A8FA-30A4D0848035}" type="pres">
      <dgm:prSet presAssocID="{2F2661B4-38FB-4344-B52A-B6EFC3EA21D8}" presName="conn2-1" presStyleLbl="parChTrans1D3" presStyleIdx="0" presStyleCnt="7"/>
      <dgm:spPr/>
    </dgm:pt>
    <dgm:pt modelId="{167C0556-5D42-4479-836A-03B6C90B276E}" type="pres">
      <dgm:prSet presAssocID="{2F2661B4-38FB-4344-B52A-B6EFC3EA21D8}" presName="connTx" presStyleLbl="parChTrans1D3" presStyleIdx="0" presStyleCnt="7"/>
      <dgm:spPr/>
    </dgm:pt>
    <dgm:pt modelId="{3F9D1B62-111C-4069-938A-13DBAF1248AC}" type="pres">
      <dgm:prSet presAssocID="{5B005895-E011-469E-B038-728430E1D468}" presName="root2" presStyleCnt="0"/>
      <dgm:spPr/>
    </dgm:pt>
    <dgm:pt modelId="{B620AFD1-3F76-407C-9AAA-A144E3B886C7}" type="pres">
      <dgm:prSet presAssocID="{5B005895-E011-469E-B038-728430E1D468}" presName="LevelTwoTextNode" presStyleLbl="node3" presStyleIdx="0" presStyleCnt="7" custLinFactY="100000" custLinFactNeighborX="68" custLinFactNeighborY="160509">
        <dgm:presLayoutVars>
          <dgm:chPref val="3"/>
        </dgm:presLayoutVars>
      </dgm:prSet>
      <dgm:spPr/>
      <dgm:t>
        <a:bodyPr/>
        <a:lstStyle/>
        <a:p>
          <a:endParaRPr lang="es-ES"/>
        </a:p>
      </dgm:t>
    </dgm:pt>
    <dgm:pt modelId="{A3937B44-90EA-4A22-AB07-EF0F9F1A049D}" type="pres">
      <dgm:prSet presAssocID="{5B005895-E011-469E-B038-728430E1D468}" presName="level3hierChild" presStyleCnt="0"/>
      <dgm:spPr/>
    </dgm:pt>
    <dgm:pt modelId="{E38E556B-0941-4B39-B8FD-BDCFA63576DF}" type="pres">
      <dgm:prSet presAssocID="{22835CCC-5179-43E7-9DB9-D3662E1EFB02}" presName="conn2-1" presStyleLbl="parChTrans1D4" presStyleIdx="0" presStyleCnt="2"/>
      <dgm:spPr/>
      <dgm:t>
        <a:bodyPr/>
        <a:lstStyle/>
        <a:p>
          <a:endParaRPr lang="es-ES"/>
        </a:p>
      </dgm:t>
    </dgm:pt>
    <dgm:pt modelId="{1B7AD14A-2335-4AEA-B8F3-F0C271DE6E73}" type="pres">
      <dgm:prSet presAssocID="{22835CCC-5179-43E7-9DB9-D3662E1EFB02}" presName="connTx" presStyleLbl="parChTrans1D4" presStyleIdx="0" presStyleCnt="2"/>
      <dgm:spPr/>
      <dgm:t>
        <a:bodyPr/>
        <a:lstStyle/>
        <a:p>
          <a:endParaRPr lang="es-ES"/>
        </a:p>
      </dgm:t>
    </dgm:pt>
    <dgm:pt modelId="{16B0DFD5-C2C2-4E8D-80A5-95F2E07AA60F}" type="pres">
      <dgm:prSet presAssocID="{40EC0387-8B68-42A9-8CBC-817964EFCD26}" presName="root2" presStyleCnt="0"/>
      <dgm:spPr/>
    </dgm:pt>
    <dgm:pt modelId="{7E4CF6A8-3D72-41B0-A711-4BB77903BD57}" type="pres">
      <dgm:prSet presAssocID="{40EC0387-8B68-42A9-8CBC-817964EFCD26}" presName="LevelTwoTextNode" presStyleLbl="node4" presStyleIdx="0" presStyleCnt="2" custScaleX="131374" custLinFactY="100000" custLinFactNeighborX="-19512" custLinFactNeighborY="160531">
        <dgm:presLayoutVars>
          <dgm:chPref val="3"/>
        </dgm:presLayoutVars>
      </dgm:prSet>
      <dgm:spPr/>
      <dgm:t>
        <a:bodyPr/>
        <a:lstStyle/>
        <a:p>
          <a:endParaRPr lang="es-ES"/>
        </a:p>
      </dgm:t>
    </dgm:pt>
    <dgm:pt modelId="{3F30DE3E-9EB9-4F59-BA0A-6F4DF1838364}" type="pres">
      <dgm:prSet presAssocID="{40EC0387-8B68-42A9-8CBC-817964EFCD26}" presName="level3hierChild" presStyleCnt="0"/>
      <dgm:spPr/>
    </dgm:pt>
    <dgm:pt modelId="{25C0003A-AAD6-428C-8E54-DC9A094E2402}" type="pres">
      <dgm:prSet presAssocID="{A280E05C-F32E-44F4-9BDF-200A4F40C99E}" presName="conn2-1" presStyleLbl="parChTrans1D3" presStyleIdx="1" presStyleCnt="7"/>
      <dgm:spPr/>
    </dgm:pt>
    <dgm:pt modelId="{1C284528-07C0-4AF2-A3EC-51B0A605FB06}" type="pres">
      <dgm:prSet presAssocID="{A280E05C-F32E-44F4-9BDF-200A4F40C99E}" presName="connTx" presStyleLbl="parChTrans1D3" presStyleIdx="1" presStyleCnt="7"/>
      <dgm:spPr/>
    </dgm:pt>
    <dgm:pt modelId="{CEC551E1-3D2C-4F59-876C-56B8DDCA9CAF}" type="pres">
      <dgm:prSet presAssocID="{1DCE348C-5D31-4104-AC53-E61E28B5B1B7}" presName="root2" presStyleCnt="0"/>
      <dgm:spPr/>
    </dgm:pt>
    <dgm:pt modelId="{6D28E263-9602-4B1A-90A1-5BB39868EB93}" type="pres">
      <dgm:prSet presAssocID="{1DCE348C-5D31-4104-AC53-E61E28B5B1B7}" presName="LevelTwoTextNode" presStyleLbl="node3" presStyleIdx="1" presStyleCnt="7" custLinFactNeighborX="150" custLinFactNeighborY="14174">
        <dgm:presLayoutVars>
          <dgm:chPref val="3"/>
        </dgm:presLayoutVars>
      </dgm:prSet>
      <dgm:spPr/>
      <dgm:t>
        <a:bodyPr/>
        <a:lstStyle/>
        <a:p>
          <a:endParaRPr lang="es-ES"/>
        </a:p>
      </dgm:t>
    </dgm:pt>
    <dgm:pt modelId="{9BC9A5CB-1092-4E4F-91AB-9055CAA16D34}" type="pres">
      <dgm:prSet presAssocID="{1DCE348C-5D31-4104-AC53-E61E28B5B1B7}" presName="level3hierChild" presStyleCnt="0"/>
      <dgm:spPr/>
    </dgm:pt>
    <dgm:pt modelId="{67A93780-4967-43F9-9FA3-0374FFF300E4}" type="pres">
      <dgm:prSet presAssocID="{1194D300-3DB2-40FB-90F7-5A4030819CE0}" presName="conn2-1" presStyleLbl="parChTrans1D4" presStyleIdx="1" presStyleCnt="2"/>
      <dgm:spPr/>
      <dgm:t>
        <a:bodyPr/>
        <a:lstStyle/>
        <a:p>
          <a:endParaRPr lang="es-ES"/>
        </a:p>
      </dgm:t>
    </dgm:pt>
    <dgm:pt modelId="{FF88DFDE-E1A7-44BF-BBD9-92852955C093}" type="pres">
      <dgm:prSet presAssocID="{1194D300-3DB2-40FB-90F7-5A4030819CE0}" presName="connTx" presStyleLbl="parChTrans1D4" presStyleIdx="1" presStyleCnt="2"/>
      <dgm:spPr/>
      <dgm:t>
        <a:bodyPr/>
        <a:lstStyle/>
        <a:p>
          <a:endParaRPr lang="es-ES"/>
        </a:p>
      </dgm:t>
    </dgm:pt>
    <dgm:pt modelId="{470D0E52-787E-4F9F-AB8E-FF95512DF3B9}" type="pres">
      <dgm:prSet presAssocID="{A33FF8AD-3D04-44E7-9C48-4D64ACAA4362}" presName="root2" presStyleCnt="0"/>
      <dgm:spPr/>
    </dgm:pt>
    <dgm:pt modelId="{3E8F7D5B-9DA2-4507-BC23-DD81F2E594F1}" type="pres">
      <dgm:prSet presAssocID="{A33FF8AD-3D04-44E7-9C48-4D64ACAA4362}" presName="LevelTwoTextNode" presStyleLbl="node4" presStyleIdx="1" presStyleCnt="2" custScaleX="123763" custLinFactNeighborX="-18981" custLinFactNeighborY="24228">
        <dgm:presLayoutVars>
          <dgm:chPref val="3"/>
        </dgm:presLayoutVars>
      </dgm:prSet>
      <dgm:spPr/>
      <dgm:t>
        <a:bodyPr/>
        <a:lstStyle/>
        <a:p>
          <a:endParaRPr lang="es-ES"/>
        </a:p>
      </dgm:t>
    </dgm:pt>
    <dgm:pt modelId="{AA5345A4-25FB-4872-8260-E36C0043DCAA}" type="pres">
      <dgm:prSet presAssocID="{A33FF8AD-3D04-44E7-9C48-4D64ACAA4362}" presName="level3hierChild" presStyleCnt="0"/>
      <dgm:spPr/>
    </dgm:pt>
    <dgm:pt modelId="{7BFD3613-B46F-4BF4-B229-30A7B01BA68F}" type="pres">
      <dgm:prSet presAssocID="{C05235BF-F53D-4622-9DFD-30D92CB55356}" presName="conn2-1" presStyleLbl="parChTrans1D3" presStyleIdx="2" presStyleCnt="7"/>
      <dgm:spPr/>
      <dgm:t>
        <a:bodyPr/>
        <a:lstStyle/>
        <a:p>
          <a:endParaRPr lang="es-MX"/>
        </a:p>
      </dgm:t>
    </dgm:pt>
    <dgm:pt modelId="{47A4AB3B-B9FB-4613-8C4B-C5D2F0843AC0}" type="pres">
      <dgm:prSet presAssocID="{C05235BF-F53D-4622-9DFD-30D92CB55356}" presName="connTx" presStyleLbl="parChTrans1D3" presStyleIdx="2" presStyleCnt="7"/>
      <dgm:spPr/>
      <dgm:t>
        <a:bodyPr/>
        <a:lstStyle/>
        <a:p>
          <a:endParaRPr lang="es-MX"/>
        </a:p>
      </dgm:t>
    </dgm:pt>
    <dgm:pt modelId="{F39B7208-1AFC-481F-AF18-540F8B4F0DF8}" type="pres">
      <dgm:prSet presAssocID="{BB109880-FACB-4CBC-9ED4-9D8298F43CC2}" presName="root2" presStyleCnt="0"/>
      <dgm:spPr/>
    </dgm:pt>
    <dgm:pt modelId="{94C41368-9765-4C93-B549-351E291B87A8}" type="pres">
      <dgm:prSet presAssocID="{BB109880-FACB-4CBC-9ED4-9D8298F43CC2}" presName="LevelTwoTextNode" presStyleLbl="node3" presStyleIdx="2" presStyleCnt="7" custScaleY="106469" custLinFactY="-100000" custLinFactNeighborX="150" custLinFactNeighborY="-164821">
        <dgm:presLayoutVars>
          <dgm:chPref val="3"/>
        </dgm:presLayoutVars>
      </dgm:prSet>
      <dgm:spPr/>
      <dgm:t>
        <a:bodyPr/>
        <a:lstStyle/>
        <a:p>
          <a:endParaRPr lang="es-MX"/>
        </a:p>
      </dgm:t>
    </dgm:pt>
    <dgm:pt modelId="{1D284AF9-8040-43FC-978F-9391AD651500}" type="pres">
      <dgm:prSet presAssocID="{BB109880-FACB-4CBC-9ED4-9D8298F43CC2}" presName="level3hierChild" presStyleCnt="0"/>
      <dgm:spPr/>
    </dgm:pt>
    <dgm:pt modelId="{5F9C3557-7C39-44A9-8112-654C0714C74C}" type="pres">
      <dgm:prSet presAssocID="{E8D857FA-6509-43E7-A1DE-697FB4ADEFF7}" presName="conn2-1" presStyleLbl="parChTrans1D2" presStyleIdx="1" presStyleCnt="2"/>
      <dgm:spPr/>
      <dgm:t>
        <a:bodyPr/>
        <a:lstStyle/>
        <a:p>
          <a:endParaRPr lang="es-MX"/>
        </a:p>
      </dgm:t>
    </dgm:pt>
    <dgm:pt modelId="{274148EF-C634-48CA-9214-3025FB82B304}" type="pres">
      <dgm:prSet presAssocID="{E8D857FA-6509-43E7-A1DE-697FB4ADEFF7}" presName="connTx" presStyleLbl="parChTrans1D2" presStyleIdx="1" presStyleCnt="2"/>
      <dgm:spPr/>
      <dgm:t>
        <a:bodyPr/>
        <a:lstStyle/>
        <a:p>
          <a:endParaRPr lang="es-MX"/>
        </a:p>
      </dgm:t>
    </dgm:pt>
    <dgm:pt modelId="{426F095E-AE56-4D0A-8213-F0DA60D6FC94}" type="pres">
      <dgm:prSet presAssocID="{8FBDD99E-B2FD-4835-8F21-57C4D2BC8C5B}" presName="root2" presStyleCnt="0"/>
      <dgm:spPr/>
    </dgm:pt>
    <dgm:pt modelId="{60F6D0E0-3F3A-484F-8198-ECE1FDAB32B2}" type="pres">
      <dgm:prSet presAssocID="{8FBDD99E-B2FD-4835-8F21-57C4D2BC8C5B}" presName="LevelTwoTextNode" presStyleLbl="node2" presStyleIdx="1" presStyleCnt="2" custScaleY="136812" custLinFactNeighborX="-4487" custLinFactNeighborY="2423">
        <dgm:presLayoutVars>
          <dgm:chPref val="3"/>
        </dgm:presLayoutVars>
      </dgm:prSet>
      <dgm:spPr/>
      <dgm:t>
        <a:bodyPr/>
        <a:lstStyle/>
        <a:p>
          <a:endParaRPr lang="es-MX"/>
        </a:p>
      </dgm:t>
    </dgm:pt>
    <dgm:pt modelId="{03F1DF80-EB11-4EC1-8243-81C8D480E630}" type="pres">
      <dgm:prSet presAssocID="{8FBDD99E-B2FD-4835-8F21-57C4D2BC8C5B}" presName="level3hierChild" presStyleCnt="0"/>
      <dgm:spPr/>
    </dgm:pt>
    <dgm:pt modelId="{D8C1F0F9-8982-467B-AAF0-16E1422F7284}" type="pres">
      <dgm:prSet presAssocID="{87EA14BC-D238-41F9-9B36-AFEFFBB59BCB}" presName="conn2-1" presStyleLbl="parChTrans1D3" presStyleIdx="3" presStyleCnt="7"/>
      <dgm:spPr/>
    </dgm:pt>
    <dgm:pt modelId="{40268B26-6695-4C10-9742-6FB01E7DD9B8}" type="pres">
      <dgm:prSet presAssocID="{87EA14BC-D238-41F9-9B36-AFEFFBB59BCB}" presName="connTx" presStyleLbl="parChTrans1D3" presStyleIdx="3" presStyleCnt="7"/>
      <dgm:spPr/>
    </dgm:pt>
    <dgm:pt modelId="{6359B519-1DF5-4732-95F7-1CC20BE55344}" type="pres">
      <dgm:prSet presAssocID="{C221F581-7B7C-4BD6-BC3C-5C3064859F7E}" presName="root2" presStyleCnt="0"/>
      <dgm:spPr/>
    </dgm:pt>
    <dgm:pt modelId="{58F56698-AA5B-42EF-99AC-C43A409703A6}" type="pres">
      <dgm:prSet presAssocID="{C221F581-7B7C-4BD6-BC3C-5C3064859F7E}" presName="LevelTwoTextNode" presStyleLbl="node3" presStyleIdx="3" presStyleCnt="7" custLinFactY="20120" custLinFactNeighborX="-633" custLinFactNeighborY="100000">
        <dgm:presLayoutVars>
          <dgm:chPref val="3"/>
        </dgm:presLayoutVars>
      </dgm:prSet>
      <dgm:spPr/>
      <dgm:t>
        <a:bodyPr/>
        <a:lstStyle/>
        <a:p>
          <a:endParaRPr lang="es-ES"/>
        </a:p>
      </dgm:t>
    </dgm:pt>
    <dgm:pt modelId="{37588D0F-E0E3-4598-8298-DE7A3544786E}" type="pres">
      <dgm:prSet presAssocID="{C221F581-7B7C-4BD6-BC3C-5C3064859F7E}" presName="level3hierChild" presStyleCnt="0"/>
      <dgm:spPr/>
    </dgm:pt>
    <dgm:pt modelId="{CAAF6EF8-CA05-45A1-9727-89E8C49C6D7E}" type="pres">
      <dgm:prSet presAssocID="{77972297-33A7-4877-9509-1916C92234EB}" presName="conn2-1" presStyleLbl="parChTrans1D3" presStyleIdx="4" presStyleCnt="7"/>
      <dgm:spPr/>
    </dgm:pt>
    <dgm:pt modelId="{09E5C70B-1757-455A-AD99-B8B07125142F}" type="pres">
      <dgm:prSet presAssocID="{77972297-33A7-4877-9509-1916C92234EB}" presName="connTx" presStyleLbl="parChTrans1D3" presStyleIdx="4" presStyleCnt="7"/>
      <dgm:spPr/>
    </dgm:pt>
    <dgm:pt modelId="{31EC044C-0BAA-4E84-9ABF-66A536F2EE1E}" type="pres">
      <dgm:prSet presAssocID="{168E4152-1B0C-48E9-9C50-9636B74D7BCB}" presName="root2" presStyleCnt="0"/>
      <dgm:spPr/>
    </dgm:pt>
    <dgm:pt modelId="{4392383C-F263-4361-A14F-323FDF5AE35E}" type="pres">
      <dgm:prSet presAssocID="{168E4152-1B0C-48E9-9C50-9636B74D7BCB}" presName="LevelTwoTextNode" presStyleLbl="node3" presStyleIdx="4" presStyleCnt="7" custScaleY="87362" custLinFactY="14457" custLinFactNeighborX="-933" custLinFactNeighborY="100000">
        <dgm:presLayoutVars>
          <dgm:chPref val="3"/>
        </dgm:presLayoutVars>
      </dgm:prSet>
      <dgm:spPr/>
      <dgm:t>
        <a:bodyPr/>
        <a:lstStyle/>
        <a:p>
          <a:endParaRPr lang="es-ES"/>
        </a:p>
      </dgm:t>
    </dgm:pt>
    <dgm:pt modelId="{BF39197A-61DB-4DDD-A695-460AFB8BA9C1}" type="pres">
      <dgm:prSet presAssocID="{168E4152-1B0C-48E9-9C50-9636B74D7BCB}" presName="level3hierChild" presStyleCnt="0"/>
      <dgm:spPr/>
    </dgm:pt>
    <dgm:pt modelId="{F3D1A10A-5DD0-4082-9529-D26B230F6A29}" type="pres">
      <dgm:prSet presAssocID="{B30DCB4A-DAD7-434F-B0ED-DA0E43DD4194}" presName="conn2-1" presStyleLbl="parChTrans1D3" presStyleIdx="5" presStyleCnt="7"/>
      <dgm:spPr/>
      <dgm:t>
        <a:bodyPr/>
        <a:lstStyle/>
        <a:p>
          <a:endParaRPr lang="es-MX"/>
        </a:p>
      </dgm:t>
    </dgm:pt>
    <dgm:pt modelId="{5A2A3032-80F1-4371-A9BF-0E3ED7B129D9}" type="pres">
      <dgm:prSet presAssocID="{B30DCB4A-DAD7-434F-B0ED-DA0E43DD4194}" presName="connTx" presStyleLbl="parChTrans1D3" presStyleIdx="5" presStyleCnt="7"/>
      <dgm:spPr/>
      <dgm:t>
        <a:bodyPr/>
        <a:lstStyle/>
        <a:p>
          <a:endParaRPr lang="es-MX"/>
        </a:p>
      </dgm:t>
    </dgm:pt>
    <dgm:pt modelId="{ABF82FCB-F08F-42B0-A539-B1514DCE3464}" type="pres">
      <dgm:prSet presAssocID="{4ECDCF2D-CDA6-49B4-AF07-B361766B00AF}" presName="root2" presStyleCnt="0"/>
      <dgm:spPr/>
    </dgm:pt>
    <dgm:pt modelId="{FA497ED3-E751-40F0-8F21-3261105683EF}" type="pres">
      <dgm:prSet presAssocID="{4ECDCF2D-CDA6-49B4-AF07-B361766B00AF}" presName="LevelTwoTextNode" presStyleLbl="node3" presStyleIdx="5" presStyleCnt="7" custScaleY="91002" custLinFactY="-100000" custLinFactNeighborX="-1102" custLinFactNeighborY="-121137">
        <dgm:presLayoutVars>
          <dgm:chPref val="3"/>
        </dgm:presLayoutVars>
      </dgm:prSet>
      <dgm:spPr/>
      <dgm:t>
        <a:bodyPr/>
        <a:lstStyle/>
        <a:p>
          <a:endParaRPr lang="es-MX"/>
        </a:p>
      </dgm:t>
    </dgm:pt>
    <dgm:pt modelId="{74CC9C91-5795-4251-9703-83B276852985}" type="pres">
      <dgm:prSet presAssocID="{4ECDCF2D-CDA6-49B4-AF07-B361766B00AF}" presName="level3hierChild" presStyleCnt="0"/>
      <dgm:spPr/>
    </dgm:pt>
    <dgm:pt modelId="{6851F58E-EE84-499A-8240-562C65E7F0EE}" type="pres">
      <dgm:prSet presAssocID="{336A48E7-BE3A-4BAA-AB61-E6A0587DC81E}" presName="conn2-1" presStyleLbl="parChTrans1D3" presStyleIdx="6" presStyleCnt="7"/>
      <dgm:spPr/>
      <dgm:t>
        <a:bodyPr/>
        <a:lstStyle/>
        <a:p>
          <a:endParaRPr lang="es-MX"/>
        </a:p>
      </dgm:t>
    </dgm:pt>
    <dgm:pt modelId="{F28F3CD0-A802-46FC-BA10-98F09FA66C27}" type="pres">
      <dgm:prSet presAssocID="{336A48E7-BE3A-4BAA-AB61-E6A0587DC81E}" presName="connTx" presStyleLbl="parChTrans1D3" presStyleIdx="6" presStyleCnt="7"/>
      <dgm:spPr/>
      <dgm:t>
        <a:bodyPr/>
        <a:lstStyle/>
        <a:p>
          <a:endParaRPr lang="es-MX"/>
        </a:p>
      </dgm:t>
    </dgm:pt>
    <dgm:pt modelId="{170F2DEC-12E5-4FD5-A1AE-9AB63DFB338D}" type="pres">
      <dgm:prSet presAssocID="{D632DD02-B49C-47A0-9D3B-4060E3697CFC}" presName="root2" presStyleCnt="0"/>
      <dgm:spPr/>
    </dgm:pt>
    <dgm:pt modelId="{1FAE05A0-33EE-4B00-BCD3-DB9966418FEE}" type="pres">
      <dgm:prSet presAssocID="{D632DD02-B49C-47A0-9D3B-4060E3697CFC}" presName="LevelTwoTextNode" presStyleLbl="node3" presStyleIdx="6" presStyleCnt="7" custLinFactNeighborX="-1027" custLinFactNeighborY="-11637">
        <dgm:presLayoutVars>
          <dgm:chPref val="3"/>
        </dgm:presLayoutVars>
      </dgm:prSet>
      <dgm:spPr/>
      <dgm:t>
        <a:bodyPr/>
        <a:lstStyle/>
        <a:p>
          <a:endParaRPr lang="es-MX"/>
        </a:p>
      </dgm:t>
    </dgm:pt>
    <dgm:pt modelId="{A6C992A7-9160-4BA1-9155-18BB49AE769E}" type="pres">
      <dgm:prSet presAssocID="{D632DD02-B49C-47A0-9D3B-4060E3697CFC}" presName="level3hierChild" presStyleCnt="0"/>
      <dgm:spPr/>
    </dgm:pt>
  </dgm:ptLst>
  <dgm:cxnLst>
    <dgm:cxn modelId="{5C16C34F-40C5-4587-B8A8-6A6534DDC384}" type="presOf" srcId="{40EC0387-8B68-42A9-8CBC-817964EFCD26}" destId="{7E4CF6A8-3D72-41B0-A711-4BB77903BD57}" srcOrd="0" destOrd="0" presId="urn:microsoft.com/office/officeart/2008/layout/HorizontalMultiLevelHierarchy"/>
    <dgm:cxn modelId="{1917D68D-E290-4447-A9BB-6FFF9544984E}" type="presOf" srcId="{1194D300-3DB2-40FB-90F7-5A4030819CE0}" destId="{67A93780-4967-43F9-9FA3-0374FFF300E4}" srcOrd="0" destOrd="0" presId="urn:microsoft.com/office/officeart/2008/layout/HorizontalMultiLevelHierarchy"/>
    <dgm:cxn modelId="{47ED215E-7A11-46BD-8B9B-A970601A5F3E}" type="presOf" srcId="{4ECDCF2D-CDA6-49B4-AF07-B361766B00AF}" destId="{FA497ED3-E751-40F0-8F21-3261105683EF}" srcOrd="0" destOrd="0" presId="urn:microsoft.com/office/officeart/2008/layout/HorizontalMultiLevelHierarchy"/>
    <dgm:cxn modelId="{24752B9C-F45B-419D-9F93-04087482032B}" type="presOf" srcId="{DD36596C-52A1-4DAB-91B8-F6E7DFEFDF60}" destId="{CE09CB6F-9B49-435B-8AB4-E4E26CCD7DBE}" srcOrd="0" destOrd="0" presId="urn:microsoft.com/office/officeart/2008/layout/HorizontalMultiLevelHierarchy"/>
    <dgm:cxn modelId="{7D7FA125-E047-44BC-8A42-DA2BE260EF35}" type="presOf" srcId="{336A48E7-BE3A-4BAA-AB61-E6A0587DC81E}" destId="{F28F3CD0-A802-46FC-BA10-98F09FA66C27}" srcOrd="1" destOrd="0" presId="urn:microsoft.com/office/officeart/2008/layout/HorizontalMultiLevelHierarchy"/>
    <dgm:cxn modelId="{E88B9E75-EAFC-4E74-A0D1-E157B29FF1B8}" type="presOf" srcId="{A33FF8AD-3D04-44E7-9C48-4D64ACAA4362}" destId="{3E8F7D5B-9DA2-4507-BC23-DD81F2E594F1}" srcOrd="0" destOrd="0" presId="urn:microsoft.com/office/officeart/2008/layout/HorizontalMultiLevelHierarchy"/>
    <dgm:cxn modelId="{8D10DEA5-DC4B-4D31-8E43-8205E98062E3}" type="presOf" srcId="{87EA14BC-D238-41F9-9B36-AFEFFBB59BCB}" destId="{40268B26-6695-4C10-9742-6FB01E7DD9B8}" srcOrd="1" destOrd="0" presId="urn:microsoft.com/office/officeart/2008/layout/HorizontalMultiLevelHierarchy"/>
    <dgm:cxn modelId="{00E2952A-7FCE-4595-942E-B3FE072F1FAC}" type="presOf" srcId="{336A48E7-BE3A-4BAA-AB61-E6A0587DC81E}" destId="{6851F58E-EE84-499A-8240-562C65E7F0EE}" srcOrd="0" destOrd="0" presId="urn:microsoft.com/office/officeart/2008/layout/HorizontalMultiLevelHierarchy"/>
    <dgm:cxn modelId="{30D53DE7-7E11-4883-86C1-D1E26200638B}" type="presOf" srcId="{1194D300-3DB2-40FB-90F7-5A4030819CE0}" destId="{FF88DFDE-E1A7-44BF-BBD9-92852955C093}" srcOrd="1" destOrd="0" presId="urn:microsoft.com/office/officeart/2008/layout/HorizontalMultiLevelHierarchy"/>
    <dgm:cxn modelId="{4F5589AD-890F-435C-A880-4BFDB91D979C}" type="presOf" srcId="{E8D857FA-6509-43E7-A1DE-697FB4ADEFF7}" destId="{274148EF-C634-48CA-9214-3025FB82B304}" srcOrd="1" destOrd="0" presId="urn:microsoft.com/office/officeart/2008/layout/HorizontalMultiLevelHierarchy"/>
    <dgm:cxn modelId="{40EAD65E-0AAC-41D2-969E-BEACF3DF4062}" type="presOf" srcId="{2F2661B4-38FB-4344-B52A-B6EFC3EA21D8}" destId="{167C0556-5D42-4479-836A-03B6C90B276E}" srcOrd="1" destOrd="0" presId="urn:microsoft.com/office/officeart/2008/layout/HorizontalMultiLevelHierarchy"/>
    <dgm:cxn modelId="{DFE1CB26-3ED6-4E3D-8CCE-5C2D084207EF}" type="presOf" srcId="{B30DCB4A-DAD7-434F-B0ED-DA0E43DD4194}" destId="{5A2A3032-80F1-4371-A9BF-0E3ED7B129D9}" srcOrd="1" destOrd="0" presId="urn:microsoft.com/office/officeart/2008/layout/HorizontalMultiLevelHierarchy"/>
    <dgm:cxn modelId="{B0E9BB0E-7948-4B07-83D6-527E2EBC8A03}" type="presOf" srcId="{77972297-33A7-4877-9509-1916C92234EB}" destId="{09E5C70B-1757-455A-AD99-B8B07125142F}" srcOrd="1" destOrd="0" presId="urn:microsoft.com/office/officeart/2008/layout/HorizontalMultiLevelHierarchy"/>
    <dgm:cxn modelId="{6FC17CDD-2343-4E96-9DD2-E9CD94587EE3}" type="presOf" srcId="{C05235BF-F53D-4622-9DFD-30D92CB55356}" destId="{7BFD3613-B46F-4BF4-B229-30A7B01BA68F}" srcOrd="0" destOrd="0" presId="urn:microsoft.com/office/officeart/2008/layout/HorizontalMultiLevelHierarchy"/>
    <dgm:cxn modelId="{8F9D81BA-2CF9-46F5-9DF4-B88B394F5172}" srcId="{1DCE348C-5D31-4104-AC53-E61E28B5B1B7}" destId="{A33FF8AD-3D04-44E7-9C48-4D64ACAA4362}" srcOrd="0" destOrd="0" parTransId="{1194D300-3DB2-40FB-90F7-5A4030819CE0}" sibTransId="{744D3EC5-3E27-4EDE-86D0-04551B5A0DC7}"/>
    <dgm:cxn modelId="{F4C9750A-788F-4DCA-9B97-68787CA970D5}" srcId="{A01AB8D0-A38A-4ED7-A159-C9E68DEBC936}" destId="{BB109880-FACB-4CBC-9ED4-9D8298F43CC2}" srcOrd="2" destOrd="0" parTransId="{C05235BF-F53D-4622-9DFD-30D92CB55356}" sibTransId="{050F8AFA-A621-4328-BACC-CF8718849611}"/>
    <dgm:cxn modelId="{496FA58A-5A43-446D-8D54-BDF93F6D025C}" type="presOf" srcId="{E8D857FA-6509-43E7-A1DE-697FB4ADEFF7}" destId="{5F9C3557-7C39-44A9-8112-654C0714C74C}" srcOrd="0" destOrd="0" presId="urn:microsoft.com/office/officeart/2008/layout/HorizontalMultiLevelHierarchy"/>
    <dgm:cxn modelId="{3C5FF53F-A3B8-4193-B957-B8248D21FB60}" type="presOf" srcId="{A280E05C-F32E-44F4-9BDF-200A4F40C99E}" destId="{1C284528-07C0-4AF2-A3EC-51B0A605FB06}" srcOrd="1" destOrd="0" presId="urn:microsoft.com/office/officeart/2008/layout/HorizontalMultiLevelHierarchy"/>
    <dgm:cxn modelId="{F99E1501-55A0-4125-9F1D-4B14F5655514}" type="presOf" srcId="{2F2661B4-38FB-4344-B52A-B6EFC3EA21D8}" destId="{FBF80BE6-4708-41F1-A8FA-30A4D0848035}" srcOrd="0" destOrd="0" presId="urn:microsoft.com/office/officeart/2008/layout/HorizontalMultiLevelHierarchy"/>
    <dgm:cxn modelId="{5DDE7357-0D30-40A0-9C9F-64FEFDF40C52}" type="presOf" srcId="{8FBDD99E-B2FD-4835-8F21-57C4D2BC8C5B}" destId="{60F6D0E0-3F3A-484F-8198-ECE1FDAB32B2}" srcOrd="0" destOrd="0" presId="urn:microsoft.com/office/officeart/2008/layout/HorizontalMultiLevelHierarchy"/>
    <dgm:cxn modelId="{9DBBBC90-54E8-413F-BFDD-AD88336CCE5D}" type="presOf" srcId="{A01AB8D0-A38A-4ED7-A159-C9E68DEBC936}" destId="{B8E05D91-05E5-46D1-8BD6-BF0CEC57CC72}" srcOrd="0" destOrd="0" presId="urn:microsoft.com/office/officeart/2008/layout/HorizontalMultiLevelHierarchy"/>
    <dgm:cxn modelId="{676EAE75-1A78-41B2-A1A4-FE8922B6CA64}" srcId="{DD36596C-52A1-4DAB-91B8-F6E7DFEFDF60}" destId="{A01AB8D0-A38A-4ED7-A159-C9E68DEBC936}" srcOrd="0" destOrd="0" parTransId="{9CFD1ECE-FAD4-420A-A8CF-BDDFFC8B05BC}" sibTransId="{F68680C3-1C64-49BA-87C4-D4235EE13AE0}"/>
    <dgm:cxn modelId="{1A56435F-EE63-4C8C-91A1-3F8050010CB5}" srcId="{A01AB8D0-A38A-4ED7-A159-C9E68DEBC936}" destId="{1DCE348C-5D31-4104-AC53-E61E28B5B1B7}" srcOrd="1" destOrd="0" parTransId="{A280E05C-F32E-44F4-9BDF-200A4F40C99E}" sibTransId="{2A681F64-AC3B-4239-828B-62891EFE1E12}"/>
    <dgm:cxn modelId="{768BCC2E-17C7-429F-BB12-A4B2A0866064}" type="presOf" srcId="{D632DD02-B49C-47A0-9D3B-4060E3697CFC}" destId="{1FAE05A0-33EE-4B00-BCD3-DB9966418FEE}" srcOrd="0" destOrd="0" presId="urn:microsoft.com/office/officeart/2008/layout/HorizontalMultiLevelHierarchy"/>
    <dgm:cxn modelId="{8F5F91A4-222F-4454-9338-CCE57404023B}" type="presOf" srcId="{BB109880-FACB-4CBC-9ED4-9D8298F43CC2}" destId="{94C41368-9765-4C93-B549-351E291B87A8}" srcOrd="0" destOrd="0" presId="urn:microsoft.com/office/officeart/2008/layout/HorizontalMultiLevelHierarchy"/>
    <dgm:cxn modelId="{4584D002-3D89-4826-BF2E-D9FFC5DE1AD2}" type="presOf" srcId="{168E4152-1B0C-48E9-9C50-9636B74D7BCB}" destId="{4392383C-F263-4361-A14F-323FDF5AE35E}" srcOrd="0" destOrd="0" presId="urn:microsoft.com/office/officeart/2008/layout/HorizontalMultiLevelHierarchy"/>
    <dgm:cxn modelId="{716E93B8-C871-4C57-86E7-A66B64F2F006}" srcId="{A01AB8D0-A38A-4ED7-A159-C9E68DEBC936}" destId="{5B005895-E011-469E-B038-728430E1D468}" srcOrd="0" destOrd="0" parTransId="{2F2661B4-38FB-4344-B52A-B6EFC3EA21D8}" sibTransId="{CEEE50BD-19CA-4894-BE19-E9EB23D2B2E4}"/>
    <dgm:cxn modelId="{9B8E0B1B-ED5F-4882-A200-BD4BA3947185}" srcId="{5B005895-E011-469E-B038-728430E1D468}" destId="{40EC0387-8B68-42A9-8CBC-817964EFCD26}" srcOrd="0" destOrd="0" parTransId="{22835CCC-5179-43E7-9DB9-D3662E1EFB02}" sibTransId="{5A3C20F5-8936-44C0-BA4B-81EB8129EA45}"/>
    <dgm:cxn modelId="{2A157BE6-CECB-4EFB-919D-518113C15583}" type="presOf" srcId="{9CFD1ECE-FAD4-420A-A8CF-BDDFFC8B05BC}" destId="{0B94DB30-2716-40B9-B826-A6FD975EC8FF}" srcOrd="0" destOrd="0" presId="urn:microsoft.com/office/officeart/2008/layout/HorizontalMultiLevelHierarchy"/>
    <dgm:cxn modelId="{2B71656A-46B5-4107-BA3E-C2840AFC92EB}" type="presOf" srcId="{5B005895-E011-469E-B038-728430E1D468}" destId="{B620AFD1-3F76-407C-9AAA-A144E3B886C7}" srcOrd="0" destOrd="0" presId="urn:microsoft.com/office/officeart/2008/layout/HorizontalMultiLevelHierarchy"/>
    <dgm:cxn modelId="{DC9ACCF5-F63D-4A31-A208-3B98DD22FB64}" srcId="{8FBDD99E-B2FD-4835-8F21-57C4D2BC8C5B}" destId="{D632DD02-B49C-47A0-9D3B-4060E3697CFC}" srcOrd="3" destOrd="0" parTransId="{336A48E7-BE3A-4BAA-AB61-E6A0587DC81E}" sibTransId="{7086176E-C7C4-4F69-99F5-8945FE3401B7}"/>
    <dgm:cxn modelId="{CE11283A-0830-44E1-BB41-8BC6ABDE9798}" type="presOf" srcId="{22835CCC-5179-43E7-9DB9-D3662E1EFB02}" destId="{E38E556B-0941-4B39-B8FD-BDCFA63576DF}" srcOrd="0" destOrd="0" presId="urn:microsoft.com/office/officeart/2008/layout/HorizontalMultiLevelHierarchy"/>
    <dgm:cxn modelId="{8CCCA7A4-B9D3-442A-8804-C3BF23EA4C0B}" srcId="{8FBDD99E-B2FD-4835-8F21-57C4D2BC8C5B}" destId="{4ECDCF2D-CDA6-49B4-AF07-B361766B00AF}" srcOrd="2" destOrd="0" parTransId="{B30DCB4A-DAD7-434F-B0ED-DA0E43DD4194}" sibTransId="{E55C859D-DE24-429F-9B8E-B8B63F81F4E8}"/>
    <dgm:cxn modelId="{C22B9322-4B74-4BEC-8D56-19B854E00344}" type="presOf" srcId="{22835CCC-5179-43E7-9DB9-D3662E1EFB02}" destId="{1B7AD14A-2335-4AEA-B8F3-F0C271DE6E73}" srcOrd="1" destOrd="0" presId="urn:microsoft.com/office/officeart/2008/layout/HorizontalMultiLevelHierarchy"/>
    <dgm:cxn modelId="{64D223C5-6622-4032-A9D5-EBED14896B30}" type="presOf" srcId="{A280E05C-F32E-44F4-9BDF-200A4F40C99E}" destId="{25C0003A-AAD6-428C-8E54-DC9A094E2402}" srcOrd="0" destOrd="0" presId="urn:microsoft.com/office/officeart/2008/layout/HorizontalMultiLevelHierarchy"/>
    <dgm:cxn modelId="{15AC8910-A649-4495-9F74-077542FE8808}" srcId="{8FBDD99E-B2FD-4835-8F21-57C4D2BC8C5B}" destId="{168E4152-1B0C-48E9-9C50-9636B74D7BCB}" srcOrd="1" destOrd="0" parTransId="{77972297-33A7-4877-9509-1916C92234EB}" sibTransId="{AFB16716-436C-4327-A18B-0BADD95D6912}"/>
    <dgm:cxn modelId="{A3A1369D-CC37-4ED4-AA7F-CC64A3E4E601}" srcId="{A88A9490-3AB5-4580-BA1B-0FB7FCF0A5ED}" destId="{DD36596C-52A1-4DAB-91B8-F6E7DFEFDF60}" srcOrd="0" destOrd="0" parTransId="{4284C227-A273-4C03-A851-A828DAD6D779}" sibTransId="{B3758105-9C71-4CB1-869E-0CF6216BE59E}"/>
    <dgm:cxn modelId="{169C4B81-6742-4F60-8E4F-79BC282ED8A1}" srcId="{8FBDD99E-B2FD-4835-8F21-57C4D2BC8C5B}" destId="{C221F581-7B7C-4BD6-BC3C-5C3064859F7E}" srcOrd="0" destOrd="0" parTransId="{87EA14BC-D238-41F9-9B36-AFEFFBB59BCB}" sibTransId="{6450B715-0236-4A2B-9CEC-FC9CF3295076}"/>
    <dgm:cxn modelId="{31868FD8-F73E-4A6E-B290-6BB0C92A488E}" type="presOf" srcId="{C05235BF-F53D-4622-9DFD-30D92CB55356}" destId="{47A4AB3B-B9FB-4613-8C4B-C5D2F0843AC0}" srcOrd="1" destOrd="0" presId="urn:microsoft.com/office/officeart/2008/layout/HorizontalMultiLevelHierarchy"/>
    <dgm:cxn modelId="{132AC20C-A05D-467E-918B-AF09284E0597}" type="presOf" srcId="{87EA14BC-D238-41F9-9B36-AFEFFBB59BCB}" destId="{D8C1F0F9-8982-467B-AAF0-16E1422F7284}" srcOrd="0" destOrd="0" presId="urn:microsoft.com/office/officeart/2008/layout/HorizontalMultiLevelHierarchy"/>
    <dgm:cxn modelId="{98C7A51B-F433-458A-8EFA-7037DB9F67E9}" type="presOf" srcId="{C221F581-7B7C-4BD6-BC3C-5C3064859F7E}" destId="{58F56698-AA5B-42EF-99AC-C43A409703A6}" srcOrd="0" destOrd="0" presId="urn:microsoft.com/office/officeart/2008/layout/HorizontalMultiLevelHierarchy"/>
    <dgm:cxn modelId="{6E77C362-3BD6-4760-B4EE-B521494E06FC}" type="presOf" srcId="{A88A9490-3AB5-4580-BA1B-0FB7FCF0A5ED}" destId="{4425839D-6B0C-4D7E-8224-D61C9C54E6BA}" srcOrd="0" destOrd="0" presId="urn:microsoft.com/office/officeart/2008/layout/HorizontalMultiLevelHierarchy"/>
    <dgm:cxn modelId="{33A69C62-3EEC-4E6D-9AE4-A2504DFE5B1B}" type="presOf" srcId="{1DCE348C-5D31-4104-AC53-E61E28B5B1B7}" destId="{6D28E263-9602-4B1A-90A1-5BB39868EB93}" srcOrd="0" destOrd="0" presId="urn:microsoft.com/office/officeart/2008/layout/HorizontalMultiLevelHierarchy"/>
    <dgm:cxn modelId="{2C963864-B93A-4AFF-B484-728F4B9516E0}" type="presOf" srcId="{9CFD1ECE-FAD4-420A-A8CF-BDDFFC8B05BC}" destId="{D456CD3B-A7D9-4B24-8D58-7B49EA28CB4E}" srcOrd="1" destOrd="0" presId="urn:microsoft.com/office/officeart/2008/layout/HorizontalMultiLevelHierarchy"/>
    <dgm:cxn modelId="{37C3D047-8EEF-47D7-B3C7-95C699B22116}" type="presOf" srcId="{77972297-33A7-4877-9509-1916C92234EB}" destId="{CAAF6EF8-CA05-45A1-9727-89E8C49C6D7E}" srcOrd="0" destOrd="0" presId="urn:microsoft.com/office/officeart/2008/layout/HorizontalMultiLevelHierarchy"/>
    <dgm:cxn modelId="{EA430076-D789-41E6-80E1-58F4FACEEA4A}" srcId="{DD36596C-52A1-4DAB-91B8-F6E7DFEFDF60}" destId="{8FBDD99E-B2FD-4835-8F21-57C4D2BC8C5B}" srcOrd="1" destOrd="0" parTransId="{E8D857FA-6509-43E7-A1DE-697FB4ADEFF7}" sibTransId="{02DC7474-CCF4-441F-9430-7E8774841AEF}"/>
    <dgm:cxn modelId="{5DDBDC40-83DD-4417-8516-B2AA63A3EA51}" type="presOf" srcId="{B30DCB4A-DAD7-434F-B0ED-DA0E43DD4194}" destId="{F3D1A10A-5DD0-4082-9529-D26B230F6A29}" srcOrd="0" destOrd="0" presId="urn:microsoft.com/office/officeart/2008/layout/HorizontalMultiLevelHierarchy"/>
    <dgm:cxn modelId="{1FE23E2C-A6AC-4ECF-AA59-933A172F7C74}" type="presParOf" srcId="{4425839D-6B0C-4D7E-8224-D61C9C54E6BA}" destId="{16F813D9-FC1F-4321-8F1C-5339DF2AB208}" srcOrd="0" destOrd="0" presId="urn:microsoft.com/office/officeart/2008/layout/HorizontalMultiLevelHierarchy"/>
    <dgm:cxn modelId="{1788668A-DDEE-492F-B580-1DC2C4329CD2}" type="presParOf" srcId="{16F813D9-FC1F-4321-8F1C-5339DF2AB208}" destId="{CE09CB6F-9B49-435B-8AB4-E4E26CCD7DBE}" srcOrd="0" destOrd="0" presId="urn:microsoft.com/office/officeart/2008/layout/HorizontalMultiLevelHierarchy"/>
    <dgm:cxn modelId="{6E20686F-56FC-4E9C-9935-82E3EFB6E6B1}" type="presParOf" srcId="{16F813D9-FC1F-4321-8F1C-5339DF2AB208}" destId="{8EA8335E-BA05-45D8-A65B-D23BFB501F0C}" srcOrd="1" destOrd="0" presId="urn:microsoft.com/office/officeart/2008/layout/HorizontalMultiLevelHierarchy"/>
    <dgm:cxn modelId="{35EE03D8-5C9A-4131-AC18-5A1AB263CCDD}" type="presParOf" srcId="{8EA8335E-BA05-45D8-A65B-D23BFB501F0C}" destId="{0B94DB30-2716-40B9-B826-A6FD975EC8FF}" srcOrd="0" destOrd="0" presId="urn:microsoft.com/office/officeart/2008/layout/HorizontalMultiLevelHierarchy"/>
    <dgm:cxn modelId="{F8CD44EC-66A7-46CF-B104-BCE766366110}" type="presParOf" srcId="{0B94DB30-2716-40B9-B826-A6FD975EC8FF}" destId="{D456CD3B-A7D9-4B24-8D58-7B49EA28CB4E}" srcOrd="0" destOrd="0" presId="urn:microsoft.com/office/officeart/2008/layout/HorizontalMultiLevelHierarchy"/>
    <dgm:cxn modelId="{14EAAB13-C712-4074-BC47-CF9269AD5098}" type="presParOf" srcId="{8EA8335E-BA05-45D8-A65B-D23BFB501F0C}" destId="{0DEEC1A1-91BA-45C7-A332-708150C6F405}" srcOrd="1" destOrd="0" presId="urn:microsoft.com/office/officeart/2008/layout/HorizontalMultiLevelHierarchy"/>
    <dgm:cxn modelId="{563B6B2A-729D-47C1-9220-5CDE309FD010}" type="presParOf" srcId="{0DEEC1A1-91BA-45C7-A332-708150C6F405}" destId="{B8E05D91-05E5-46D1-8BD6-BF0CEC57CC72}" srcOrd="0" destOrd="0" presId="urn:microsoft.com/office/officeart/2008/layout/HorizontalMultiLevelHierarchy"/>
    <dgm:cxn modelId="{61380284-772D-4C06-BA3C-FB4C2D0CE894}" type="presParOf" srcId="{0DEEC1A1-91BA-45C7-A332-708150C6F405}" destId="{B44A931A-995E-4A57-A932-56FD5CD34E34}" srcOrd="1" destOrd="0" presId="urn:microsoft.com/office/officeart/2008/layout/HorizontalMultiLevelHierarchy"/>
    <dgm:cxn modelId="{C8089C94-9F7E-4CB6-91AD-BAE1BAA722D3}" type="presParOf" srcId="{B44A931A-995E-4A57-A932-56FD5CD34E34}" destId="{FBF80BE6-4708-41F1-A8FA-30A4D0848035}" srcOrd="0" destOrd="0" presId="urn:microsoft.com/office/officeart/2008/layout/HorizontalMultiLevelHierarchy"/>
    <dgm:cxn modelId="{D01A4E31-4DC5-4B2B-B604-E2DF8B7E5753}" type="presParOf" srcId="{FBF80BE6-4708-41F1-A8FA-30A4D0848035}" destId="{167C0556-5D42-4479-836A-03B6C90B276E}" srcOrd="0" destOrd="0" presId="urn:microsoft.com/office/officeart/2008/layout/HorizontalMultiLevelHierarchy"/>
    <dgm:cxn modelId="{125F6523-BCF2-4A35-ADC5-2859F7007485}" type="presParOf" srcId="{B44A931A-995E-4A57-A932-56FD5CD34E34}" destId="{3F9D1B62-111C-4069-938A-13DBAF1248AC}" srcOrd="1" destOrd="0" presId="urn:microsoft.com/office/officeart/2008/layout/HorizontalMultiLevelHierarchy"/>
    <dgm:cxn modelId="{04B99D1C-CD08-4D4D-9F2A-BB5CB74FAF64}" type="presParOf" srcId="{3F9D1B62-111C-4069-938A-13DBAF1248AC}" destId="{B620AFD1-3F76-407C-9AAA-A144E3B886C7}" srcOrd="0" destOrd="0" presId="urn:microsoft.com/office/officeart/2008/layout/HorizontalMultiLevelHierarchy"/>
    <dgm:cxn modelId="{9603EA7D-C171-48B9-B867-366C8EC387D2}" type="presParOf" srcId="{3F9D1B62-111C-4069-938A-13DBAF1248AC}" destId="{A3937B44-90EA-4A22-AB07-EF0F9F1A049D}" srcOrd="1" destOrd="0" presId="urn:microsoft.com/office/officeart/2008/layout/HorizontalMultiLevelHierarchy"/>
    <dgm:cxn modelId="{EF0CC8ED-FDBA-439E-8338-6FB2983EA043}" type="presParOf" srcId="{A3937B44-90EA-4A22-AB07-EF0F9F1A049D}" destId="{E38E556B-0941-4B39-B8FD-BDCFA63576DF}" srcOrd="0" destOrd="0" presId="urn:microsoft.com/office/officeart/2008/layout/HorizontalMultiLevelHierarchy"/>
    <dgm:cxn modelId="{22D1CE4F-934B-4BF0-9B73-690E3969D40A}" type="presParOf" srcId="{E38E556B-0941-4B39-B8FD-BDCFA63576DF}" destId="{1B7AD14A-2335-4AEA-B8F3-F0C271DE6E73}" srcOrd="0" destOrd="0" presId="urn:microsoft.com/office/officeart/2008/layout/HorizontalMultiLevelHierarchy"/>
    <dgm:cxn modelId="{D78F7C03-892A-4DDD-B846-4F9F0C771EFE}" type="presParOf" srcId="{A3937B44-90EA-4A22-AB07-EF0F9F1A049D}" destId="{16B0DFD5-C2C2-4E8D-80A5-95F2E07AA60F}" srcOrd="1" destOrd="0" presId="urn:microsoft.com/office/officeart/2008/layout/HorizontalMultiLevelHierarchy"/>
    <dgm:cxn modelId="{264A91AF-D909-4BA5-8365-2A0BBB0D3B27}" type="presParOf" srcId="{16B0DFD5-C2C2-4E8D-80A5-95F2E07AA60F}" destId="{7E4CF6A8-3D72-41B0-A711-4BB77903BD57}" srcOrd="0" destOrd="0" presId="urn:microsoft.com/office/officeart/2008/layout/HorizontalMultiLevelHierarchy"/>
    <dgm:cxn modelId="{72B223B3-0856-466F-A12D-B8112FE85A7C}" type="presParOf" srcId="{16B0DFD5-C2C2-4E8D-80A5-95F2E07AA60F}" destId="{3F30DE3E-9EB9-4F59-BA0A-6F4DF1838364}" srcOrd="1" destOrd="0" presId="urn:microsoft.com/office/officeart/2008/layout/HorizontalMultiLevelHierarchy"/>
    <dgm:cxn modelId="{88E570E1-FD13-4D2D-98B8-458D0EE8E5C3}" type="presParOf" srcId="{B44A931A-995E-4A57-A932-56FD5CD34E34}" destId="{25C0003A-AAD6-428C-8E54-DC9A094E2402}" srcOrd="2" destOrd="0" presId="urn:microsoft.com/office/officeart/2008/layout/HorizontalMultiLevelHierarchy"/>
    <dgm:cxn modelId="{3071599D-5CEE-41E3-885A-6B25ABFB9E79}" type="presParOf" srcId="{25C0003A-AAD6-428C-8E54-DC9A094E2402}" destId="{1C284528-07C0-4AF2-A3EC-51B0A605FB06}" srcOrd="0" destOrd="0" presId="urn:microsoft.com/office/officeart/2008/layout/HorizontalMultiLevelHierarchy"/>
    <dgm:cxn modelId="{89509AF0-F1B8-4CAC-AA05-C985190A39B8}" type="presParOf" srcId="{B44A931A-995E-4A57-A932-56FD5CD34E34}" destId="{CEC551E1-3D2C-4F59-876C-56B8DDCA9CAF}" srcOrd="3" destOrd="0" presId="urn:microsoft.com/office/officeart/2008/layout/HorizontalMultiLevelHierarchy"/>
    <dgm:cxn modelId="{C2420D50-0AA8-4886-ACBA-DF2092A09C95}" type="presParOf" srcId="{CEC551E1-3D2C-4F59-876C-56B8DDCA9CAF}" destId="{6D28E263-9602-4B1A-90A1-5BB39868EB93}" srcOrd="0" destOrd="0" presId="urn:microsoft.com/office/officeart/2008/layout/HorizontalMultiLevelHierarchy"/>
    <dgm:cxn modelId="{F7E402A6-A8B9-4154-B486-5DF3C0EBBCBE}" type="presParOf" srcId="{CEC551E1-3D2C-4F59-876C-56B8DDCA9CAF}" destId="{9BC9A5CB-1092-4E4F-91AB-9055CAA16D34}" srcOrd="1" destOrd="0" presId="urn:microsoft.com/office/officeart/2008/layout/HorizontalMultiLevelHierarchy"/>
    <dgm:cxn modelId="{DE7358F3-960B-4087-A989-B659CAE9CDB9}" type="presParOf" srcId="{9BC9A5CB-1092-4E4F-91AB-9055CAA16D34}" destId="{67A93780-4967-43F9-9FA3-0374FFF300E4}" srcOrd="0" destOrd="0" presId="urn:microsoft.com/office/officeart/2008/layout/HorizontalMultiLevelHierarchy"/>
    <dgm:cxn modelId="{6EC1C8F3-4CE3-4290-B5D0-B9A4D539FFD4}" type="presParOf" srcId="{67A93780-4967-43F9-9FA3-0374FFF300E4}" destId="{FF88DFDE-E1A7-44BF-BBD9-92852955C093}" srcOrd="0" destOrd="0" presId="urn:microsoft.com/office/officeart/2008/layout/HorizontalMultiLevelHierarchy"/>
    <dgm:cxn modelId="{7228D840-4A56-43F4-B390-B40F0DDA9A65}" type="presParOf" srcId="{9BC9A5CB-1092-4E4F-91AB-9055CAA16D34}" destId="{470D0E52-787E-4F9F-AB8E-FF95512DF3B9}" srcOrd="1" destOrd="0" presId="urn:microsoft.com/office/officeart/2008/layout/HorizontalMultiLevelHierarchy"/>
    <dgm:cxn modelId="{35416207-7272-4CFA-A73A-03960805B01B}" type="presParOf" srcId="{470D0E52-787E-4F9F-AB8E-FF95512DF3B9}" destId="{3E8F7D5B-9DA2-4507-BC23-DD81F2E594F1}" srcOrd="0" destOrd="0" presId="urn:microsoft.com/office/officeart/2008/layout/HorizontalMultiLevelHierarchy"/>
    <dgm:cxn modelId="{1D3946A7-52D7-44B5-B984-EEC6C5951236}" type="presParOf" srcId="{470D0E52-787E-4F9F-AB8E-FF95512DF3B9}" destId="{AA5345A4-25FB-4872-8260-E36C0043DCAA}" srcOrd="1" destOrd="0" presId="urn:microsoft.com/office/officeart/2008/layout/HorizontalMultiLevelHierarchy"/>
    <dgm:cxn modelId="{3F75B576-A98B-4662-BDFB-375E412F1C94}" type="presParOf" srcId="{B44A931A-995E-4A57-A932-56FD5CD34E34}" destId="{7BFD3613-B46F-4BF4-B229-30A7B01BA68F}" srcOrd="4" destOrd="0" presId="urn:microsoft.com/office/officeart/2008/layout/HorizontalMultiLevelHierarchy"/>
    <dgm:cxn modelId="{F30DD0ED-CB3D-4BBE-89C2-67CAE603DB1F}" type="presParOf" srcId="{7BFD3613-B46F-4BF4-B229-30A7B01BA68F}" destId="{47A4AB3B-B9FB-4613-8C4B-C5D2F0843AC0}" srcOrd="0" destOrd="0" presId="urn:microsoft.com/office/officeart/2008/layout/HorizontalMultiLevelHierarchy"/>
    <dgm:cxn modelId="{E3DA970E-762D-460C-8EF7-82AF47BD7BFF}" type="presParOf" srcId="{B44A931A-995E-4A57-A932-56FD5CD34E34}" destId="{F39B7208-1AFC-481F-AF18-540F8B4F0DF8}" srcOrd="5" destOrd="0" presId="urn:microsoft.com/office/officeart/2008/layout/HorizontalMultiLevelHierarchy"/>
    <dgm:cxn modelId="{899864B4-BE94-4F5A-935F-63691E1D3A7C}" type="presParOf" srcId="{F39B7208-1AFC-481F-AF18-540F8B4F0DF8}" destId="{94C41368-9765-4C93-B549-351E291B87A8}" srcOrd="0" destOrd="0" presId="urn:microsoft.com/office/officeart/2008/layout/HorizontalMultiLevelHierarchy"/>
    <dgm:cxn modelId="{8ACE909A-9A1D-4F52-9766-11CA5A77596A}" type="presParOf" srcId="{F39B7208-1AFC-481F-AF18-540F8B4F0DF8}" destId="{1D284AF9-8040-43FC-978F-9391AD651500}" srcOrd="1" destOrd="0" presId="urn:microsoft.com/office/officeart/2008/layout/HorizontalMultiLevelHierarchy"/>
    <dgm:cxn modelId="{3728A461-423D-4EAD-9BA5-181AA1176B13}" type="presParOf" srcId="{8EA8335E-BA05-45D8-A65B-D23BFB501F0C}" destId="{5F9C3557-7C39-44A9-8112-654C0714C74C}" srcOrd="2" destOrd="0" presId="urn:microsoft.com/office/officeart/2008/layout/HorizontalMultiLevelHierarchy"/>
    <dgm:cxn modelId="{CFAA7C87-2B95-463F-85B0-7BDA5797C134}" type="presParOf" srcId="{5F9C3557-7C39-44A9-8112-654C0714C74C}" destId="{274148EF-C634-48CA-9214-3025FB82B304}" srcOrd="0" destOrd="0" presId="urn:microsoft.com/office/officeart/2008/layout/HorizontalMultiLevelHierarchy"/>
    <dgm:cxn modelId="{38662F10-2F26-42E2-BF7C-952D80B80894}" type="presParOf" srcId="{8EA8335E-BA05-45D8-A65B-D23BFB501F0C}" destId="{426F095E-AE56-4D0A-8213-F0DA60D6FC94}" srcOrd="3" destOrd="0" presId="urn:microsoft.com/office/officeart/2008/layout/HorizontalMultiLevelHierarchy"/>
    <dgm:cxn modelId="{C45409D5-149F-4A2B-86C3-055EEC363628}" type="presParOf" srcId="{426F095E-AE56-4D0A-8213-F0DA60D6FC94}" destId="{60F6D0E0-3F3A-484F-8198-ECE1FDAB32B2}" srcOrd="0" destOrd="0" presId="urn:microsoft.com/office/officeart/2008/layout/HorizontalMultiLevelHierarchy"/>
    <dgm:cxn modelId="{BC5AABBE-07D8-4FEA-A8DA-882311D8AE88}" type="presParOf" srcId="{426F095E-AE56-4D0A-8213-F0DA60D6FC94}" destId="{03F1DF80-EB11-4EC1-8243-81C8D480E630}" srcOrd="1" destOrd="0" presId="urn:microsoft.com/office/officeart/2008/layout/HorizontalMultiLevelHierarchy"/>
    <dgm:cxn modelId="{4C9D1C1B-DE0A-4B7B-96FE-EF89A5FEDB65}" type="presParOf" srcId="{03F1DF80-EB11-4EC1-8243-81C8D480E630}" destId="{D8C1F0F9-8982-467B-AAF0-16E1422F7284}" srcOrd="0" destOrd="0" presId="urn:microsoft.com/office/officeart/2008/layout/HorizontalMultiLevelHierarchy"/>
    <dgm:cxn modelId="{04173C9A-A9E1-48C9-80E8-BF473AD94DF3}" type="presParOf" srcId="{D8C1F0F9-8982-467B-AAF0-16E1422F7284}" destId="{40268B26-6695-4C10-9742-6FB01E7DD9B8}" srcOrd="0" destOrd="0" presId="urn:microsoft.com/office/officeart/2008/layout/HorizontalMultiLevelHierarchy"/>
    <dgm:cxn modelId="{F0725881-FC1D-4919-B612-F289596080BA}" type="presParOf" srcId="{03F1DF80-EB11-4EC1-8243-81C8D480E630}" destId="{6359B519-1DF5-4732-95F7-1CC20BE55344}" srcOrd="1" destOrd="0" presId="urn:microsoft.com/office/officeart/2008/layout/HorizontalMultiLevelHierarchy"/>
    <dgm:cxn modelId="{D0FA4EFA-F7A0-427F-B438-39BA58F01EF2}" type="presParOf" srcId="{6359B519-1DF5-4732-95F7-1CC20BE55344}" destId="{58F56698-AA5B-42EF-99AC-C43A409703A6}" srcOrd="0" destOrd="0" presId="urn:microsoft.com/office/officeart/2008/layout/HorizontalMultiLevelHierarchy"/>
    <dgm:cxn modelId="{0ADE20CA-8E51-4160-9A21-60174E24413F}" type="presParOf" srcId="{6359B519-1DF5-4732-95F7-1CC20BE55344}" destId="{37588D0F-E0E3-4598-8298-DE7A3544786E}" srcOrd="1" destOrd="0" presId="urn:microsoft.com/office/officeart/2008/layout/HorizontalMultiLevelHierarchy"/>
    <dgm:cxn modelId="{D83A5F15-2952-42F0-A653-AEB39ED4CBE9}" type="presParOf" srcId="{03F1DF80-EB11-4EC1-8243-81C8D480E630}" destId="{CAAF6EF8-CA05-45A1-9727-89E8C49C6D7E}" srcOrd="2" destOrd="0" presId="urn:microsoft.com/office/officeart/2008/layout/HorizontalMultiLevelHierarchy"/>
    <dgm:cxn modelId="{55DAC6F6-3EB5-439B-AA60-5C298115044D}" type="presParOf" srcId="{CAAF6EF8-CA05-45A1-9727-89E8C49C6D7E}" destId="{09E5C70B-1757-455A-AD99-B8B07125142F}" srcOrd="0" destOrd="0" presId="urn:microsoft.com/office/officeart/2008/layout/HorizontalMultiLevelHierarchy"/>
    <dgm:cxn modelId="{1AA6E92C-E855-4534-ADA5-CC7AD0289D7F}" type="presParOf" srcId="{03F1DF80-EB11-4EC1-8243-81C8D480E630}" destId="{31EC044C-0BAA-4E84-9ABF-66A536F2EE1E}" srcOrd="3" destOrd="0" presId="urn:microsoft.com/office/officeart/2008/layout/HorizontalMultiLevelHierarchy"/>
    <dgm:cxn modelId="{4F7AB6E0-00B5-4A09-9471-FD4D077CCE7F}" type="presParOf" srcId="{31EC044C-0BAA-4E84-9ABF-66A536F2EE1E}" destId="{4392383C-F263-4361-A14F-323FDF5AE35E}" srcOrd="0" destOrd="0" presId="urn:microsoft.com/office/officeart/2008/layout/HorizontalMultiLevelHierarchy"/>
    <dgm:cxn modelId="{24781F10-1738-44C2-9C8C-31DF2BC0704C}" type="presParOf" srcId="{31EC044C-0BAA-4E84-9ABF-66A536F2EE1E}" destId="{BF39197A-61DB-4DDD-A695-460AFB8BA9C1}" srcOrd="1" destOrd="0" presId="urn:microsoft.com/office/officeart/2008/layout/HorizontalMultiLevelHierarchy"/>
    <dgm:cxn modelId="{88A855C3-BE0B-42AA-B930-A6581FB20925}" type="presParOf" srcId="{03F1DF80-EB11-4EC1-8243-81C8D480E630}" destId="{F3D1A10A-5DD0-4082-9529-D26B230F6A29}" srcOrd="4" destOrd="0" presId="urn:microsoft.com/office/officeart/2008/layout/HorizontalMultiLevelHierarchy"/>
    <dgm:cxn modelId="{F63B824B-437B-4682-BC29-0F0CEA980538}" type="presParOf" srcId="{F3D1A10A-5DD0-4082-9529-D26B230F6A29}" destId="{5A2A3032-80F1-4371-A9BF-0E3ED7B129D9}" srcOrd="0" destOrd="0" presId="urn:microsoft.com/office/officeart/2008/layout/HorizontalMultiLevelHierarchy"/>
    <dgm:cxn modelId="{BFE71D02-9F28-424E-97F5-989FDDA7EA8E}" type="presParOf" srcId="{03F1DF80-EB11-4EC1-8243-81C8D480E630}" destId="{ABF82FCB-F08F-42B0-A539-B1514DCE3464}" srcOrd="5" destOrd="0" presId="urn:microsoft.com/office/officeart/2008/layout/HorizontalMultiLevelHierarchy"/>
    <dgm:cxn modelId="{018A9914-A8DB-4B30-BB4F-1127AC852B17}" type="presParOf" srcId="{ABF82FCB-F08F-42B0-A539-B1514DCE3464}" destId="{FA497ED3-E751-40F0-8F21-3261105683EF}" srcOrd="0" destOrd="0" presId="urn:microsoft.com/office/officeart/2008/layout/HorizontalMultiLevelHierarchy"/>
    <dgm:cxn modelId="{2F5E53EE-0DD8-4A58-B08F-F4B25185A8C1}" type="presParOf" srcId="{ABF82FCB-F08F-42B0-A539-B1514DCE3464}" destId="{74CC9C91-5795-4251-9703-83B276852985}" srcOrd="1" destOrd="0" presId="urn:microsoft.com/office/officeart/2008/layout/HorizontalMultiLevelHierarchy"/>
    <dgm:cxn modelId="{79101099-3FF9-4D83-A8BB-6F925065D94E}" type="presParOf" srcId="{03F1DF80-EB11-4EC1-8243-81C8D480E630}" destId="{6851F58E-EE84-499A-8240-562C65E7F0EE}" srcOrd="6" destOrd="0" presId="urn:microsoft.com/office/officeart/2008/layout/HorizontalMultiLevelHierarchy"/>
    <dgm:cxn modelId="{369E29DD-D4E8-4512-ABCF-A4572766DD2F}" type="presParOf" srcId="{6851F58E-EE84-499A-8240-562C65E7F0EE}" destId="{F28F3CD0-A802-46FC-BA10-98F09FA66C27}" srcOrd="0" destOrd="0" presId="urn:microsoft.com/office/officeart/2008/layout/HorizontalMultiLevelHierarchy"/>
    <dgm:cxn modelId="{726FE0E8-CADA-4809-9933-9F94D4F914A7}" type="presParOf" srcId="{03F1DF80-EB11-4EC1-8243-81C8D480E630}" destId="{170F2DEC-12E5-4FD5-A1AE-9AB63DFB338D}" srcOrd="7" destOrd="0" presId="urn:microsoft.com/office/officeart/2008/layout/HorizontalMultiLevelHierarchy"/>
    <dgm:cxn modelId="{A2E0CC6B-89EE-420E-B5A9-6FEB8CB1CDA7}" type="presParOf" srcId="{170F2DEC-12E5-4FD5-A1AE-9AB63DFB338D}" destId="{1FAE05A0-33EE-4B00-BCD3-DB9966418FEE}" srcOrd="0" destOrd="0" presId="urn:microsoft.com/office/officeart/2008/layout/HorizontalMultiLevelHierarchy"/>
    <dgm:cxn modelId="{104287F0-11FF-4CA3-8B03-0E9228595508}" type="presParOf" srcId="{170F2DEC-12E5-4FD5-A1AE-9AB63DFB338D}" destId="{A6C992A7-9160-4BA1-9155-18BB49AE769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8A9490-3AB5-4580-BA1B-0FB7FCF0A5ED}"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s-MX"/>
        </a:p>
      </dgm:t>
    </dgm:pt>
    <dgm:pt modelId="{DD36596C-52A1-4DAB-91B8-F6E7DFEFDF60}">
      <dgm:prSet phldrT="[Texto]" custT="1"/>
      <dgm:spPr>
        <a:solidFill>
          <a:schemeClr val="tx1">
            <a:lumMod val="75000"/>
            <a:lumOff val="25000"/>
          </a:schemeClr>
        </a:solidFill>
      </dgm:spPr>
      <dgm:t>
        <a:bodyPr/>
        <a:lstStyle/>
        <a:p>
          <a:pPr>
            <a:lnSpc>
              <a:spcPct val="100000"/>
            </a:lnSpc>
            <a:spcAft>
              <a:spcPts val="0"/>
            </a:spcAft>
          </a:pPr>
          <a:r>
            <a:rPr lang="en-US" sz="4000" b="0" noProof="0" dirty="0" smtClean="0"/>
            <a:t>Qualitative (Categorical) Data</a:t>
          </a:r>
          <a:endParaRPr lang="en-US" sz="4000" b="0" noProof="0" dirty="0"/>
        </a:p>
      </dgm:t>
    </dgm:pt>
    <dgm:pt modelId="{4284C227-A273-4C03-A851-A828DAD6D779}" type="parTrans" cxnId="{A3A1369D-CC37-4ED4-AA7F-CC64A3E4E601}">
      <dgm:prSet/>
      <dgm:spPr/>
      <dgm:t>
        <a:bodyPr/>
        <a:lstStyle/>
        <a:p>
          <a:endParaRPr lang="en-US" sz="2600" noProof="0" dirty="0"/>
        </a:p>
      </dgm:t>
    </dgm:pt>
    <dgm:pt modelId="{B3758105-9C71-4CB1-869E-0CF6216BE59E}" type="sibTrans" cxnId="{A3A1369D-CC37-4ED4-AA7F-CC64A3E4E601}">
      <dgm:prSet/>
      <dgm:spPr/>
      <dgm:t>
        <a:bodyPr/>
        <a:lstStyle/>
        <a:p>
          <a:endParaRPr lang="en-US" sz="2600" noProof="0" dirty="0"/>
        </a:p>
      </dgm:t>
    </dgm:pt>
    <dgm:pt modelId="{A01AB8D0-A38A-4ED7-A159-C9E68DEBC936}">
      <dgm:prSet phldrT="[Texto]" custT="1"/>
      <dgm:spPr>
        <a:solidFill>
          <a:schemeClr val="tx2">
            <a:lumMod val="40000"/>
            <a:lumOff val="60000"/>
          </a:schemeClr>
        </a:solidFill>
      </dgm:spPr>
      <dgm:t>
        <a:bodyPr/>
        <a:lstStyle/>
        <a:p>
          <a:r>
            <a:rPr lang="en-US" sz="4000" noProof="0" dirty="0" smtClean="0">
              <a:solidFill>
                <a:schemeClr val="tx1"/>
              </a:solidFill>
            </a:rPr>
            <a:t>Numeric</a:t>
          </a:r>
          <a:endParaRPr lang="en-US" sz="4000" noProof="0" dirty="0">
            <a:solidFill>
              <a:schemeClr val="tx1"/>
            </a:solidFill>
          </a:endParaRPr>
        </a:p>
      </dgm:t>
    </dgm:pt>
    <dgm:pt modelId="{9CFD1ECE-FAD4-420A-A8CF-BDDFFC8B05BC}" type="parTrans" cxnId="{676EAE75-1A78-41B2-A1A4-FE8922B6CA64}">
      <dgm:prSet/>
      <dgm:spPr/>
      <dgm:t>
        <a:bodyPr/>
        <a:lstStyle/>
        <a:p>
          <a:endParaRPr lang="en-US" sz="2600" noProof="0" dirty="0"/>
        </a:p>
      </dgm:t>
    </dgm:pt>
    <dgm:pt modelId="{F68680C3-1C64-49BA-87C4-D4235EE13AE0}" type="sibTrans" cxnId="{676EAE75-1A78-41B2-A1A4-FE8922B6CA64}">
      <dgm:prSet/>
      <dgm:spPr/>
      <dgm:t>
        <a:bodyPr/>
        <a:lstStyle/>
        <a:p>
          <a:endParaRPr lang="en-US" sz="2600" noProof="0" dirty="0"/>
        </a:p>
      </dgm:t>
    </dgm:pt>
    <dgm:pt modelId="{BB109880-FACB-4CBC-9ED4-9D8298F43CC2}">
      <dgm:prSet phldrT="[Texto]" custT="1"/>
      <dgm:spPr>
        <a:solidFill>
          <a:schemeClr val="tx2">
            <a:lumMod val="40000"/>
            <a:lumOff val="60000"/>
          </a:schemeClr>
        </a:solidFill>
      </dgm:spPr>
      <dgm:t>
        <a:bodyPr/>
        <a:lstStyle/>
        <a:p>
          <a:pPr>
            <a:lnSpc>
              <a:spcPct val="100000"/>
            </a:lnSpc>
            <a:spcAft>
              <a:spcPts val="0"/>
            </a:spcAft>
          </a:pPr>
          <a:r>
            <a:rPr lang="en-US" sz="3200" noProof="0" dirty="0" smtClean="0">
              <a:solidFill>
                <a:schemeClr val="tx1"/>
              </a:solidFill>
            </a:rPr>
            <a:t>Frequency Tables</a:t>
          </a:r>
        </a:p>
      </dgm:t>
    </dgm:pt>
    <dgm:pt modelId="{C05235BF-F53D-4622-9DFD-30D92CB55356}" type="parTrans" cxnId="{F4C9750A-788F-4DCA-9B97-68787CA970D5}">
      <dgm:prSet/>
      <dgm:spPr/>
      <dgm:t>
        <a:bodyPr/>
        <a:lstStyle/>
        <a:p>
          <a:endParaRPr lang="en-US" sz="2600" noProof="0" dirty="0"/>
        </a:p>
      </dgm:t>
    </dgm:pt>
    <dgm:pt modelId="{050F8AFA-A621-4328-BACC-CF8718849611}" type="sibTrans" cxnId="{F4C9750A-788F-4DCA-9B97-68787CA970D5}">
      <dgm:prSet/>
      <dgm:spPr/>
      <dgm:t>
        <a:bodyPr/>
        <a:lstStyle/>
        <a:p>
          <a:endParaRPr lang="en-US" sz="2600" noProof="0" dirty="0"/>
        </a:p>
      </dgm:t>
    </dgm:pt>
    <dgm:pt modelId="{8FBDD99E-B2FD-4835-8F21-57C4D2BC8C5B}">
      <dgm:prSet phldrT="[Texto]" custT="1"/>
      <dgm:spPr>
        <a:solidFill>
          <a:schemeClr val="accent2">
            <a:lumMod val="40000"/>
            <a:lumOff val="60000"/>
          </a:schemeClr>
        </a:solidFill>
      </dgm:spPr>
      <dgm:t>
        <a:bodyPr/>
        <a:lstStyle/>
        <a:p>
          <a:r>
            <a:rPr lang="en-US" sz="4000" noProof="0" dirty="0" smtClean="0">
              <a:solidFill>
                <a:schemeClr val="tx1"/>
              </a:solidFill>
            </a:rPr>
            <a:t>Graphs</a:t>
          </a:r>
          <a:endParaRPr lang="en-US" sz="4000" noProof="0" dirty="0">
            <a:solidFill>
              <a:schemeClr val="tx1"/>
            </a:solidFill>
          </a:endParaRPr>
        </a:p>
      </dgm:t>
    </dgm:pt>
    <dgm:pt modelId="{E8D857FA-6509-43E7-A1DE-697FB4ADEFF7}" type="parTrans" cxnId="{EA430076-D789-41E6-80E1-58F4FACEEA4A}">
      <dgm:prSet/>
      <dgm:spPr/>
      <dgm:t>
        <a:bodyPr/>
        <a:lstStyle/>
        <a:p>
          <a:endParaRPr lang="en-US" sz="2600" noProof="0" dirty="0"/>
        </a:p>
      </dgm:t>
    </dgm:pt>
    <dgm:pt modelId="{02DC7474-CCF4-441F-9430-7E8774841AEF}" type="sibTrans" cxnId="{EA430076-D789-41E6-80E1-58F4FACEEA4A}">
      <dgm:prSet/>
      <dgm:spPr/>
      <dgm:t>
        <a:bodyPr/>
        <a:lstStyle/>
        <a:p>
          <a:endParaRPr lang="en-US" sz="2600" noProof="0" dirty="0"/>
        </a:p>
      </dgm:t>
    </dgm:pt>
    <dgm:pt modelId="{4ECDCF2D-CDA6-49B4-AF07-B361766B00AF}">
      <dgm:prSet phldrT="[Texto]" custT="1"/>
      <dgm:spPr>
        <a:solidFill>
          <a:schemeClr val="accent2">
            <a:lumMod val="40000"/>
            <a:lumOff val="60000"/>
          </a:schemeClr>
        </a:solidFill>
      </dgm:spPr>
      <dgm:t>
        <a:bodyPr/>
        <a:lstStyle/>
        <a:p>
          <a:r>
            <a:rPr lang="en-US" sz="3200" noProof="0" dirty="0" smtClean="0">
              <a:solidFill>
                <a:schemeClr val="tx1"/>
              </a:solidFill>
            </a:rPr>
            <a:t>Bar Chart</a:t>
          </a:r>
          <a:endParaRPr lang="en-US" sz="3200" noProof="0" dirty="0">
            <a:solidFill>
              <a:schemeClr val="tx1"/>
            </a:solidFill>
          </a:endParaRPr>
        </a:p>
      </dgm:t>
    </dgm:pt>
    <dgm:pt modelId="{B30DCB4A-DAD7-434F-B0ED-DA0E43DD4194}" type="parTrans" cxnId="{8CCCA7A4-B9D3-442A-8804-C3BF23EA4C0B}">
      <dgm:prSet/>
      <dgm:spPr/>
      <dgm:t>
        <a:bodyPr/>
        <a:lstStyle/>
        <a:p>
          <a:endParaRPr lang="en-US" sz="2600" noProof="0" dirty="0"/>
        </a:p>
      </dgm:t>
    </dgm:pt>
    <dgm:pt modelId="{E55C859D-DE24-429F-9B8E-B8B63F81F4E8}" type="sibTrans" cxnId="{8CCCA7A4-B9D3-442A-8804-C3BF23EA4C0B}">
      <dgm:prSet/>
      <dgm:spPr/>
      <dgm:t>
        <a:bodyPr/>
        <a:lstStyle/>
        <a:p>
          <a:endParaRPr lang="en-US" sz="2600" noProof="0" dirty="0"/>
        </a:p>
      </dgm:t>
    </dgm:pt>
    <dgm:pt modelId="{D632DD02-B49C-47A0-9D3B-4060E3697CFC}">
      <dgm:prSet phldrT="[Texto]" custT="1"/>
      <dgm:spPr>
        <a:solidFill>
          <a:schemeClr val="accent2">
            <a:lumMod val="40000"/>
            <a:lumOff val="60000"/>
          </a:schemeClr>
        </a:solidFill>
      </dgm:spPr>
      <dgm:t>
        <a:bodyPr/>
        <a:lstStyle/>
        <a:p>
          <a:r>
            <a:rPr lang="en-US" sz="3200" noProof="0" dirty="0" smtClean="0">
              <a:solidFill>
                <a:schemeClr val="tx1"/>
              </a:solidFill>
            </a:rPr>
            <a:t>Pie Chart</a:t>
          </a:r>
          <a:endParaRPr lang="en-US" sz="3200" noProof="0" dirty="0">
            <a:solidFill>
              <a:schemeClr val="tx1"/>
            </a:solidFill>
          </a:endParaRPr>
        </a:p>
      </dgm:t>
    </dgm:pt>
    <dgm:pt modelId="{336A48E7-BE3A-4BAA-AB61-E6A0587DC81E}" type="parTrans" cxnId="{DC9ACCF5-F63D-4A31-A208-3B98DD22FB64}">
      <dgm:prSet/>
      <dgm:spPr/>
      <dgm:t>
        <a:bodyPr/>
        <a:lstStyle/>
        <a:p>
          <a:endParaRPr lang="es-MX" sz="2600"/>
        </a:p>
      </dgm:t>
    </dgm:pt>
    <dgm:pt modelId="{7086176E-C7C4-4F69-99F5-8945FE3401B7}" type="sibTrans" cxnId="{DC9ACCF5-F63D-4A31-A208-3B98DD22FB64}">
      <dgm:prSet/>
      <dgm:spPr/>
      <dgm:t>
        <a:bodyPr/>
        <a:lstStyle/>
        <a:p>
          <a:endParaRPr lang="es-MX" sz="2600"/>
        </a:p>
      </dgm:t>
    </dgm:pt>
    <dgm:pt modelId="{168E4152-1B0C-48E9-9C50-9636B74D7BCB}">
      <dgm:prSet custT="1"/>
      <dgm:spPr>
        <a:solidFill>
          <a:schemeClr val="accent2">
            <a:lumMod val="40000"/>
            <a:lumOff val="60000"/>
          </a:schemeClr>
        </a:solidFill>
      </dgm:spPr>
      <dgm:t>
        <a:bodyPr/>
        <a:lstStyle/>
        <a:p>
          <a:r>
            <a:rPr lang="es-ES" sz="3200" dirty="0" smtClean="0">
              <a:solidFill>
                <a:schemeClr val="tx1"/>
              </a:solidFill>
            </a:rPr>
            <a:t>Pareto Chart</a:t>
          </a:r>
          <a:endParaRPr lang="es-ES" sz="3200" dirty="0">
            <a:solidFill>
              <a:schemeClr val="tx1"/>
            </a:solidFill>
          </a:endParaRPr>
        </a:p>
      </dgm:t>
    </dgm:pt>
    <dgm:pt modelId="{77972297-33A7-4877-9509-1916C92234EB}" type="parTrans" cxnId="{15AC8910-A649-4495-9F74-077542FE8808}">
      <dgm:prSet/>
      <dgm:spPr/>
      <dgm:t>
        <a:bodyPr/>
        <a:lstStyle/>
        <a:p>
          <a:endParaRPr lang="es-ES"/>
        </a:p>
      </dgm:t>
    </dgm:pt>
    <dgm:pt modelId="{AFB16716-436C-4327-A18B-0BADD95D6912}" type="sibTrans" cxnId="{15AC8910-A649-4495-9F74-077542FE8808}">
      <dgm:prSet/>
      <dgm:spPr/>
      <dgm:t>
        <a:bodyPr/>
        <a:lstStyle/>
        <a:p>
          <a:endParaRPr lang="es-ES"/>
        </a:p>
      </dgm:t>
    </dgm:pt>
    <dgm:pt modelId="{1DCE348C-5D31-4104-AC53-E61E28B5B1B7}">
      <dgm:prSet custT="1"/>
      <dgm:spPr>
        <a:solidFill>
          <a:schemeClr val="tx2">
            <a:lumMod val="40000"/>
            <a:lumOff val="60000"/>
          </a:schemeClr>
        </a:solidFill>
      </dgm:spPr>
      <dgm:t>
        <a:bodyPr/>
        <a:lstStyle/>
        <a:p>
          <a:r>
            <a:rPr lang="en-US" sz="3200" noProof="0" dirty="0" smtClean="0">
              <a:solidFill>
                <a:schemeClr val="tx1"/>
              </a:solidFill>
            </a:rPr>
            <a:t>Mode</a:t>
          </a:r>
          <a:endParaRPr lang="en-US" sz="3200" noProof="0" dirty="0">
            <a:solidFill>
              <a:schemeClr val="tx1"/>
            </a:solidFill>
          </a:endParaRPr>
        </a:p>
      </dgm:t>
    </dgm:pt>
    <dgm:pt modelId="{A280E05C-F32E-44F4-9BDF-200A4F40C99E}" type="parTrans" cxnId="{1A56435F-EE63-4C8C-91A1-3F8050010CB5}">
      <dgm:prSet/>
      <dgm:spPr/>
      <dgm:t>
        <a:bodyPr/>
        <a:lstStyle/>
        <a:p>
          <a:endParaRPr lang="es-ES"/>
        </a:p>
      </dgm:t>
    </dgm:pt>
    <dgm:pt modelId="{2A681F64-AC3B-4239-828B-62891EFE1E12}" type="sibTrans" cxnId="{1A56435F-EE63-4C8C-91A1-3F8050010CB5}">
      <dgm:prSet/>
      <dgm:spPr/>
      <dgm:t>
        <a:bodyPr/>
        <a:lstStyle/>
        <a:p>
          <a:endParaRPr lang="es-ES"/>
        </a:p>
      </dgm:t>
    </dgm:pt>
    <dgm:pt modelId="{4425839D-6B0C-4D7E-8224-D61C9C54E6BA}" type="pres">
      <dgm:prSet presAssocID="{A88A9490-3AB5-4580-BA1B-0FB7FCF0A5ED}" presName="Name0" presStyleCnt="0">
        <dgm:presLayoutVars>
          <dgm:chPref val="1"/>
          <dgm:dir/>
          <dgm:animOne val="branch"/>
          <dgm:animLvl val="lvl"/>
          <dgm:resizeHandles val="exact"/>
        </dgm:presLayoutVars>
      </dgm:prSet>
      <dgm:spPr/>
      <dgm:t>
        <a:bodyPr/>
        <a:lstStyle/>
        <a:p>
          <a:endParaRPr lang="es-MX"/>
        </a:p>
      </dgm:t>
    </dgm:pt>
    <dgm:pt modelId="{16F813D9-FC1F-4321-8F1C-5339DF2AB208}" type="pres">
      <dgm:prSet presAssocID="{DD36596C-52A1-4DAB-91B8-F6E7DFEFDF60}" presName="root1" presStyleCnt="0"/>
      <dgm:spPr/>
    </dgm:pt>
    <dgm:pt modelId="{CE09CB6F-9B49-435B-8AB4-E4E26CCD7DBE}" type="pres">
      <dgm:prSet presAssocID="{DD36596C-52A1-4DAB-91B8-F6E7DFEFDF60}" presName="LevelOneTextNode" presStyleLbl="node0" presStyleIdx="0" presStyleCnt="1" custScaleX="128200" custScaleY="141125" custLinFactNeighborX="10230" custLinFactNeighborY="-888">
        <dgm:presLayoutVars>
          <dgm:chPref val="3"/>
        </dgm:presLayoutVars>
      </dgm:prSet>
      <dgm:spPr/>
      <dgm:t>
        <a:bodyPr/>
        <a:lstStyle/>
        <a:p>
          <a:endParaRPr lang="es-MX"/>
        </a:p>
      </dgm:t>
    </dgm:pt>
    <dgm:pt modelId="{8EA8335E-BA05-45D8-A65B-D23BFB501F0C}" type="pres">
      <dgm:prSet presAssocID="{DD36596C-52A1-4DAB-91B8-F6E7DFEFDF60}" presName="level2hierChild" presStyleCnt="0"/>
      <dgm:spPr/>
    </dgm:pt>
    <dgm:pt modelId="{0B94DB30-2716-40B9-B826-A6FD975EC8FF}" type="pres">
      <dgm:prSet presAssocID="{9CFD1ECE-FAD4-420A-A8CF-BDDFFC8B05BC}" presName="conn2-1" presStyleLbl="parChTrans1D2" presStyleIdx="0" presStyleCnt="2"/>
      <dgm:spPr/>
      <dgm:t>
        <a:bodyPr/>
        <a:lstStyle/>
        <a:p>
          <a:endParaRPr lang="es-MX"/>
        </a:p>
      </dgm:t>
    </dgm:pt>
    <dgm:pt modelId="{D456CD3B-A7D9-4B24-8D58-7B49EA28CB4E}" type="pres">
      <dgm:prSet presAssocID="{9CFD1ECE-FAD4-420A-A8CF-BDDFFC8B05BC}" presName="connTx" presStyleLbl="parChTrans1D2" presStyleIdx="0" presStyleCnt="2"/>
      <dgm:spPr/>
      <dgm:t>
        <a:bodyPr/>
        <a:lstStyle/>
        <a:p>
          <a:endParaRPr lang="es-MX"/>
        </a:p>
      </dgm:t>
    </dgm:pt>
    <dgm:pt modelId="{0DEEC1A1-91BA-45C7-A332-708150C6F405}" type="pres">
      <dgm:prSet presAssocID="{A01AB8D0-A38A-4ED7-A159-C9E68DEBC936}" presName="root2" presStyleCnt="0"/>
      <dgm:spPr/>
    </dgm:pt>
    <dgm:pt modelId="{B8E05D91-05E5-46D1-8BD6-BF0CEC57CC72}" type="pres">
      <dgm:prSet presAssocID="{A01AB8D0-A38A-4ED7-A159-C9E68DEBC936}" presName="LevelTwoTextNode" presStyleLbl="node2" presStyleIdx="0" presStyleCnt="2" custLinFactY="-7432" custLinFactNeighborX="-519" custLinFactNeighborY="-100000">
        <dgm:presLayoutVars>
          <dgm:chPref val="3"/>
        </dgm:presLayoutVars>
      </dgm:prSet>
      <dgm:spPr/>
      <dgm:t>
        <a:bodyPr/>
        <a:lstStyle/>
        <a:p>
          <a:endParaRPr lang="es-MX"/>
        </a:p>
      </dgm:t>
    </dgm:pt>
    <dgm:pt modelId="{B44A931A-995E-4A57-A932-56FD5CD34E34}" type="pres">
      <dgm:prSet presAssocID="{A01AB8D0-A38A-4ED7-A159-C9E68DEBC936}" presName="level3hierChild" presStyleCnt="0"/>
      <dgm:spPr/>
    </dgm:pt>
    <dgm:pt modelId="{25C0003A-AAD6-428C-8E54-DC9A094E2402}" type="pres">
      <dgm:prSet presAssocID="{A280E05C-F32E-44F4-9BDF-200A4F40C99E}" presName="conn2-1" presStyleLbl="parChTrans1D3" presStyleIdx="0" presStyleCnt="5"/>
      <dgm:spPr/>
      <dgm:t>
        <a:bodyPr/>
        <a:lstStyle/>
        <a:p>
          <a:endParaRPr lang="es-ES"/>
        </a:p>
      </dgm:t>
    </dgm:pt>
    <dgm:pt modelId="{1C284528-07C0-4AF2-A3EC-51B0A605FB06}" type="pres">
      <dgm:prSet presAssocID="{A280E05C-F32E-44F4-9BDF-200A4F40C99E}" presName="connTx" presStyleLbl="parChTrans1D3" presStyleIdx="0" presStyleCnt="5"/>
      <dgm:spPr/>
      <dgm:t>
        <a:bodyPr/>
        <a:lstStyle/>
        <a:p>
          <a:endParaRPr lang="es-ES"/>
        </a:p>
      </dgm:t>
    </dgm:pt>
    <dgm:pt modelId="{CEC551E1-3D2C-4F59-876C-56B8DDCA9CAF}" type="pres">
      <dgm:prSet presAssocID="{1DCE348C-5D31-4104-AC53-E61E28B5B1B7}" presName="root2" presStyleCnt="0"/>
      <dgm:spPr/>
    </dgm:pt>
    <dgm:pt modelId="{6D28E263-9602-4B1A-90A1-5BB39868EB93}" type="pres">
      <dgm:prSet presAssocID="{1DCE348C-5D31-4104-AC53-E61E28B5B1B7}" presName="LevelTwoTextNode" presStyleLbl="node3" presStyleIdx="0" presStyleCnt="5" custLinFactNeighborX="610" custLinFactNeighborY="52730">
        <dgm:presLayoutVars>
          <dgm:chPref val="3"/>
        </dgm:presLayoutVars>
      </dgm:prSet>
      <dgm:spPr/>
      <dgm:t>
        <a:bodyPr/>
        <a:lstStyle/>
        <a:p>
          <a:endParaRPr lang="es-ES"/>
        </a:p>
      </dgm:t>
    </dgm:pt>
    <dgm:pt modelId="{9BC9A5CB-1092-4E4F-91AB-9055CAA16D34}" type="pres">
      <dgm:prSet presAssocID="{1DCE348C-5D31-4104-AC53-E61E28B5B1B7}" presName="level3hierChild" presStyleCnt="0"/>
      <dgm:spPr/>
    </dgm:pt>
    <dgm:pt modelId="{7BFD3613-B46F-4BF4-B229-30A7B01BA68F}" type="pres">
      <dgm:prSet presAssocID="{C05235BF-F53D-4622-9DFD-30D92CB55356}" presName="conn2-1" presStyleLbl="parChTrans1D3" presStyleIdx="1" presStyleCnt="5"/>
      <dgm:spPr/>
      <dgm:t>
        <a:bodyPr/>
        <a:lstStyle/>
        <a:p>
          <a:endParaRPr lang="es-MX"/>
        </a:p>
      </dgm:t>
    </dgm:pt>
    <dgm:pt modelId="{47A4AB3B-B9FB-4613-8C4B-C5D2F0843AC0}" type="pres">
      <dgm:prSet presAssocID="{C05235BF-F53D-4622-9DFD-30D92CB55356}" presName="connTx" presStyleLbl="parChTrans1D3" presStyleIdx="1" presStyleCnt="5"/>
      <dgm:spPr/>
      <dgm:t>
        <a:bodyPr/>
        <a:lstStyle/>
        <a:p>
          <a:endParaRPr lang="es-MX"/>
        </a:p>
      </dgm:t>
    </dgm:pt>
    <dgm:pt modelId="{F39B7208-1AFC-481F-AF18-540F8B4F0DF8}" type="pres">
      <dgm:prSet presAssocID="{BB109880-FACB-4CBC-9ED4-9D8298F43CC2}" presName="root2" presStyleCnt="0"/>
      <dgm:spPr/>
    </dgm:pt>
    <dgm:pt modelId="{94C41368-9765-4C93-B549-351E291B87A8}" type="pres">
      <dgm:prSet presAssocID="{BB109880-FACB-4CBC-9ED4-9D8298F43CC2}" presName="LevelTwoTextNode" presStyleLbl="node3" presStyleIdx="1" presStyleCnt="5" custScaleY="125084" custLinFactY="-100000" custLinFactNeighborX="610" custLinFactNeighborY="-135556">
        <dgm:presLayoutVars>
          <dgm:chPref val="3"/>
        </dgm:presLayoutVars>
      </dgm:prSet>
      <dgm:spPr/>
      <dgm:t>
        <a:bodyPr/>
        <a:lstStyle/>
        <a:p>
          <a:endParaRPr lang="es-MX"/>
        </a:p>
      </dgm:t>
    </dgm:pt>
    <dgm:pt modelId="{1D284AF9-8040-43FC-978F-9391AD651500}" type="pres">
      <dgm:prSet presAssocID="{BB109880-FACB-4CBC-9ED4-9D8298F43CC2}" presName="level3hierChild" presStyleCnt="0"/>
      <dgm:spPr/>
    </dgm:pt>
    <dgm:pt modelId="{5F9C3557-7C39-44A9-8112-654C0714C74C}" type="pres">
      <dgm:prSet presAssocID="{E8D857FA-6509-43E7-A1DE-697FB4ADEFF7}" presName="conn2-1" presStyleLbl="parChTrans1D2" presStyleIdx="1" presStyleCnt="2"/>
      <dgm:spPr/>
      <dgm:t>
        <a:bodyPr/>
        <a:lstStyle/>
        <a:p>
          <a:endParaRPr lang="es-MX"/>
        </a:p>
      </dgm:t>
    </dgm:pt>
    <dgm:pt modelId="{274148EF-C634-48CA-9214-3025FB82B304}" type="pres">
      <dgm:prSet presAssocID="{E8D857FA-6509-43E7-A1DE-697FB4ADEFF7}" presName="connTx" presStyleLbl="parChTrans1D2" presStyleIdx="1" presStyleCnt="2"/>
      <dgm:spPr/>
      <dgm:t>
        <a:bodyPr/>
        <a:lstStyle/>
        <a:p>
          <a:endParaRPr lang="es-MX"/>
        </a:p>
      </dgm:t>
    </dgm:pt>
    <dgm:pt modelId="{426F095E-AE56-4D0A-8213-F0DA60D6FC94}" type="pres">
      <dgm:prSet presAssocID="{8FBDD99E-B2FD-4835-8F21-57C4D2BC8C5B}" presName="root2" presStyleCnt="0"/>
      <dgm:spPr/>
    </dgm:pt>
    <dgm:pt modelId="{60F6D0E0-3F3A-484F-8198-ECE1FDAB32B2}" type="pres">
      <dgm:prSet presAssocID="{8FBDD99E-B2FD-4835-8F21-57C4D2BC8C5B}" presName="LevelTwoTextNode" presStyleLbl="node2" presStyleIdx="1" presStyleCnt="2" custLinFactNeighborX="1" custLinFactNeighborY="24503">
        <dgm:presLayoutVars>
          <dgm:chPref val="3"/>
        </dgm:presLayoutVars>
      </dgm:prSet>
      <dgm:spPr/>
      <dgm:t>
        <a:bodyPr/>
        <a:lstStyle/>
        <a:p>
          <a:endParaRPr lang="es-MX"/>
        </a:p>
      </dgm:t>
    </dgm:pt>
    <dgm:pt modelId="{03F1DF80-EB11-4EC1-8243-81C8D480E630}" type="pres">
      <dgm:prSet presAssocID="{8FBDD99E-B2FD-4835-8F21-57C4D2BC8C5B}" presName="level3hierChild" presStyleCnt="0"/>
      <dgm:spPr/>
    </dgm:pt>
    <dgm:pt modelId="{CAAF6EF8-CA05-45A1-9727-89E8C49C6D7E}" type="pres">
      <dgm:prSet presAssocID="{77972297-33A7-4877-9509-1916C92234EB}" presName="conn2-1" presStyleLbl="parChTrans1D3" presStyleIdx="2" presStyleCnt="5"/>
      <dgm:spPr/>
      <dgm:t>
        <a:bodyPr/>
        <a:lstStyle/>
        <a:p>
          <a:endParaRPr lang="es-ES"/>
        </a:p>
      </dgm:t>
    </dgm:pt>
    <dgm:pt modelId="{09E5C70B-1757-455A-AD99-B8B07125142F}" type="pres">
      <dgm:prSet presAssocID="{77972297-33A7-4877-9509-1916C92234EB}" presName="connTx" presStyleLbl="parChTrans1D3" presStyleIdx="2" presStyleCnt="5"/>
      <dgm:spPr/>
      <dgm:t>
        <a:bodyPr/>
        <a:lstStyle/>
        <a:p>
          <a:endParaRPr lang="es-ES"/>
        </a:p>
      </dgm:t>
    </dgm:pt>
    <dgm:pt modelId="{31EC044C-0BAA-4E84-9ABF-66A536F2EE1E}" type="pres">
      <dgm:prSet presAssocID="{168E4152-1B0C-48E9-9C50-9636B74D7BCB}" presName="root2" presStyleCnt="0"/>
      <dgm:spPr/>
    </dgm:pt>
    <dgm:pt modelId="{4392383C-F263-4361-A14F-323FDF5AE35E}" type="pres">
      <dgm:prSet presAssocID="{168E4152-1B0C-48E9-9C50-9636B74D7BCB}" presName="LevelTwoTextNode" presStyleLbl="node3" presStyleIdx="2" presStyleCnt="5" custLinFactY="49933" custLinFactNeighborX="150" custLinFactNeighborY="100000">
        <dgm:presLayoutVars>
          <dgm:chPref val="3"/>
        </dgm:presLayoutVars>
      </dgm:prSet>
      <dgm:spPr/>
      <dgm:t>
        <a:bodyPr/>
        <a:lstStyle/>
        <a:p>
          <a:endParaRPr lang="es-ES"/>
        </a:p>
      </dgm:t>
    </dgm:pt>
    <dgm:pt modelId="{BF39197A-61DB-4DDD-A695-460AFB8BA9C1}" type="pres">
      <dgm:prSet presAssocID="{168E4152-1B0C-48E9-9C50-9636B74D7BCB}" presName="level3hierChild" presStyleCnt="0"/>
      <dgm:spPr/>
    </dgm:pt>
    <dgm:pt modelId="{F3D1A10A-5DD0-4082-9529-D26B230F6A29}" type="pres">
      <dgm:prSet presAssocID="{B30DCB4A-DAD7-434F-B0ED-DA0E43DD4194}" presName="conn2-1" presStyleLbl="parChTrans1D3" presStyleIdx="3" presStyleCnt="5"/>
      <dgm:spPr/>
      <dgm:t>
        <a:bodyPr/>
        <a:lstStyle/>
        <a:p>
          <a:endParaRPr lang="es-MX"/>
        </a:p>
      </dgm:t>
    </dgm:pt>
    <dgm:pt modelId="{5A2A3032-80F1-4371-A9BF-0E3ED7B129D9}" type="pres">
      <dgm:prSet presAssocID="{B30DCB4A-DAD7-434F-B0ED-DA0E43DD4194}" presName="connTx" presStyleLbl="parChTrans1D3" presStyleIdx="3" presStyleCnt="5"/>
      <dgm:spPr/>
      <dgm:t>
        <a:bodyPr/>
        <a:lstStyle/>
        <a:p>
          <a:endParaRPr lang="es-MX"/>
        </a:p>
      </dgm:t>
    </dgm:pt>
    <dgm:pt modelId="{ABF82FCB-F08F-42B0-A539-B1514DCE3464}" type="pres">
      <dgm:prSet presAssocID="{4ECDCF2D-CDA6-49B4-AF07-B361766B00AF}" presName="root2" presStyleCnt="0"/>
      <dgm:spPr/>
    </dgm:pt>
    <dgm:pt modelId="{FA497ED3-E751-40F0-8F21-3261105683EF}" type="pres">
      <dgm:prSet presAssocID="{4ECDCF2D-CDA6-49B4-AF07-B361766B00AF}" presName="LevelTwoTextNode" presStyleLbl="node3" presStyleIdx="3" presStyleCnt="5" custLinFactY="-49396" custLinFactNeighborX="-1545" custLinFactNeighborY="-100000">
        <dgm:presLayoutVars>
          <dgm:chPref val="3"/>
        </dgm:presLayoutVars>
      </dgm:prSet>
      <dgm:spPr/>
      <dgm:t>
        <a:bodyPr/>
        <a:lstStyle/>
        <a:p>
          <a:endParaRPr lang="es-MX"/>
        </a:p>
      </dgm:t>
    </dgm:pt>
    <dgm:pt modelId="{74CC9C91-5795-4251-9703-83B276852985}" type="pres">
      <dgm:prSet presAssocID="{4ECDCF2D-CDA6-49B4-AF07-B361766B00AF}" presName="level3hierChild" presStyleCnt="0"/>
      <dgm:spPr/>
    </dgm:pt>
    <dgm:pt modelId="{6851F58E-EE84-499A-8240-562C65E7F0EE}" type="pres">
      <dgm:prSet presAssocID="{336A48E7-BE3A-4BAA-AB61-E6A0587DC81E}" presName="conn2-1" presStyleLbl="parChTrans1D3" presStyleIdx="4" presStyleCnt="5"/>
      <dgm:spPr/>
      <dgm:t>
        <a:bodyPr/>
        <a:lstStyle/>
        <a:p>
          <a:endParaRPr lang="es-MX"/>
        </a:p>
      </dgm:t>
    </dgm:pt>
    <dgm:pt modelId="{F28F3CD0-A802-46FC-BA10-98F09FA66C27}" type="pres">
      <dgm:prSet presAssocID="{336A48E7-BE3A-4BAA-AB61-E6A0587DC81E}" presName="connTx" presStyleLbl="parChTrans1D3" presStyleIdx="4" presStyleCnt="5"/>
      <dgm:spPr/>
      <dgm:t>
        <a:bodyPr/>
        <a:lstStyle/>
        <a:p>
          <a:endParaRPr lang="es-MX"/>
        </a:p>
      </dgm:t>
    </dgm:pt>
    <dgm:pt modelId="{170F2DEC-12E5-4FD5-A1AE-9AB63DFB338D}" type="pres">
      <dgm:prSet presAssocID="{D632DD02-B49C-47A0-9D3B-4060E3697CFC}" presName="root2" presStyleCnt="0"/>
      <dgm:spPr/>
    </dgm:pt>
    <dgm:pt modelId="{1FAE05A0-33EE-4B00-BCD3-DB9966418FEE}" type="pres">
      <dgm:prSet presAssocID="{D632DD02-B49C-47A0-9D3B-4060E3697CFC}" presName="LevelTwoTextNode" presStyleLbl="node3" presStyleIdx="4" presStyleCnt="5" custLinFactNeighborX="-1027" custLinFactNeighborY="70928">
        <dgm:presLayoutVars>
          <dgm:chPref val="3"/>
        </dgm:presLayoutVars>
      </dgm:prSet>
      <dgm:spPr/>
      <dgm:t>
        <a:bodyPr/>
        <a:lstStyle/>
        <a:p>
          <a:endParaRPr lang="es-MX"/>
        </a:p>
      </dgm:t>
    </dgm:pt>
    <dgm:pt modelId="{A6C992A7-9160-4BA1-9155-18BB49AE769E}" type="pres">
      <dgm:prSet presAssocID="{D632DD02-B49C-47A0-9D3B-4060E3697CFC}" presName="level3hierChild" presStyleCnt="0"/>
      <dgm:spPr/>
    </dgm:pt>
  </dgm:ptLst>
  <dgm:cxnLst>
    <dgm:cxn modelId="{4584D002-3D89-4826-BF2E-D9FFC5DE1AD2}" type="presOf" srcId="{168E4152-1B0C-48E9-9C50-9636B74D7BCB}" destId="{4392383C-F263-4361-A14F-323FDF5AE35E}" srcOrd="0" destOrd="0" presId="urn:microsoft.com/office/officeart/2008/layout/HorizontalMultiLevelHierarchy"/>
    <dgm:cxn modelId="{2A157BE6-CECB-4EFB-919D-518113C15583}" type="presOf" srcId="{9CFD1ECE-FAD4-420A-A8CF-BDDFFC8B05BC}" destId="{0B94DB30-2716-40B9-B826-A6FD975EC8FF}" srcOrd="0" destOrd="0" presId="urn:microsoft.com/office/officeart/2008/layout/HorizontalMultiLevelHierarchy"/>
    <dgm:cxn modelId="{00E2952A-7FCE-4595-942E-B3FE072F1FAC}" type="presOf" srcId="{336A48E7-BE3A-4BAA-AB61-E6A0587DC81E}" destId="{6851F58E-EE84-499A-8240-562C65E7F0EE}" srcOrd="0" destOrd="0" presId="urn:microsoft.com/office/officeart/2008/layout/HorizontalMultiLevelHierarchy"/>
    <dgm:cxn modelId="{EA430076-D789-41E6-80E1-58F4FACEEA4A}" srcId="{DD36596C-52A1-4DAB-91B8-F6E7DFEFDF60}" destId="{8FBDD99E-B2FD-4835-8F21-57C4D2BC8C5B}" srcOrd="1" destOrd="0" parTransId="{E8D857FA-6509-43E7-A1DE-697FB4ADEFF7}" sibTransId="{02DC7474-CCF4-441F-9430-7E8774841AEF}"/>
    <dgm:cxn modelId="{3C5FF53F-A3B8-4193-B957-B8248D21FB60}" type="presOf" srcId="{A280E05C-F32E-44F4-9BDF-200A4F40C99E}" destId="{1C284528-07C0-4AF2-A3EC-51B0A605FB06}" srcOrd="1" destOrd="0" presId="urn:microsoft.com/office/officeart/2008/layout/HorizontalMultiLevelHierarchy"/>
    <dgm:cxn modelId="{37C3D047-8EEF-47D7-B3C7-95C699B22116}" type="presOf" srcId="{77972297-33A7-4877-9509-1916C92234EB}" destId="{CAAF6EF8-CA05-45A1-9727-89E8C49C6D7E}" srcOrd="0" destOrd="0" presId="urn:microsoft.com/office/officeart/2008/layout/HorizontalMultiLevelHierarchy"/>
    <dgm:cxn modelId="{33A69C62-3EEC-4E6D-9AE4-A2504DFE5B1B}" type="presOf" srcId="{1DCE348C-5D31-4104-AC53-E61E28B5B1B7}" destId="{6D28E263-9602-4B1A-90A1-5BB39868EB93}" srcOrd="0" destOrd="0" presId="urn:microsoft.com/office/officeart/2008/layout/HorizontalMultiLevelHierarchy"/>
    <dgm:cxn modelId="{7D7FA125-E047-44BC-8A42-DA2BE260EF35}" type="presOf" srcId="{336A48E7-BE3A-4BAA-AB61-E6A0587DC81E}" destId="{F28F3CD0-A802-46FC-BA10-98F09FA66C27}" srcOrd="1" destOrd="0" presId="urn:microsoft.com/office/officeart/2008/layout/HorizontalMultiLevelHierarchy"/>
    <dgm:cxn modelId="{2C963864-B93A-4AFF-B484-728F4B9516E0}" type="presOf" srcId="{9CFD1ECE-FAD4-420A-A8CF-BDDFFC8B05BC}" destId="{D456CD3B-A7D9-4B24-8D58-7B49EA28CB4E}" srcOrd="1" destOrd="0" presId="urn:microsoft.com/office/officeart/2008/layout/HorizontalMultiLevelHierarchy"/>
    <dgm:cxn modelId="{15AC8910-A649-4495-9F74-077542FE8808}" srcId="{8FBDD99E-B2FD-4835-8F21-57C4D2BC8C5B}" destId="{168E4152-1B0C-48E9-9C50-9636B74D7BCB}" srcOrd="0" destOrd="0" parTransId="{77972297-33A7-4877-9509-1916C92234EB}" sibTransId="{AFB16716-436C-4327-A18B-0BADD95D6912}"/>
    <dgm:cxn modelId="{6E77C362-3BD6-4760-B4EE-B521494E06FC}" type="presOf" srcId="{A88A9490-3AB5-4580-BA1B-0FB7FCF0A5ED}" destId="{4425839D-6B0C-4D7E-8224-D61C9C54E6BA}" srcOrd="0" destOrd="0" presId="urn:microsoft.com/office/officeart/2008/layout/HorizontalMultiLevelHierarchy"/>
    <dgm:cxn modelId="{F4C9750A-788F-4DCA-9B97-68787CA970D5}" srcId="{A01AB8D0-A38A-4ED7-A159-C9E68DEBC936}" destId="{BB109880-FACB-4CBC-9ED4-9D8298F43CC2}" srcOrd="1" destOrd="0" parTransId="{C05235BF-F53D-4622-9DFD-30D92CB55356}" sibTransId="{050F8AFA-A621-4328-BACC-CF8718849611}"/>
    <dgm:cxn modelId="{47ED215E-7A11-46BD-8B9B-A970601A5F3E}" type="presOf" srcId="{4ECDCF2D-CDA6-49B4-AF07-B361766B00AF}" destId="{FA497ED3-E751-40F0-8F21-3261105683EF}" srcOrd="0" destOrd="0" presId="urn:microsoft.com/office/officeart/2008/layout/HorizontalMultiLevelHierarchy"/>
    <dgm:cxn modelId="{4F5589AD-890F-435C-A880-4BFDB91D979C}" type="presOf" srcId="{E8D857FA-6509-43E7-A1DE-697FB4ADEFF7}" destId="{274148EF-C634-48CA-9214-3025FB82B304}" srcOrd="1" destOrd="0" presId="urn:microsoft.com/office/officeart/2008/layout/HorizontalMultiLevelHierarchy"/>
    <dgm:cxn modelId="{24752B9C-F45B-419D-9F93-04087482032B}" type="presOf" srcId="{DD36596C-52A1-4DAB-91B8-F6E7DFEFDF60}" destId="{CE09CB6F-9B49-435B-8AB4-E4E26CCD7DBE}" srcOrd="0" destOrd="0" presId="urn:microsoft.com/office/officeart/2008/layout/HorizontalMultiLevelHierarchy"/>
    <dgm:cxn modelId="{8CCCA7A4-B9D3-442A-8804-C3BF23EA4C0B}" srcId="{8FBDD99E-B2FD-4835-8F21-57C4D2BC8C5B}" destId="{4ECDCF2D-CDA6-49B4-AF07-B361766B00AF}" srcOrd="1" destOrd="0" parTransId="{B30DCB4A-DAD7-434F-B0ED-DA0E43DD4194}" sibTransId="{E55C859D-DE24-429F-9B8E-B8B63F81F4E8}"/>
    <dgm:cxn modelId="{B0E9BB0E-7948-4B07-83D6-527E2EBC8A03}" type="presOf" srcId="{77972297-33A7-4877-9509-1916C92234EB}" destId="{09E5C70B-1757-455A-AD99-B8B07125142F}" srcOrd="1" destOrd="0" presId="urn:microsoft.com/office/officeart/2008/layout/HorizontalMultiLevelHierarchy"/>
    <dgm:cxn modelId="{1A56435F-EE63-4C8C-91A1-3F8050010CB5}" srcId="{A01AB8D0-A38A-4ED7-A159-C9E68DEBC936}" destId="{1DCE348C-5D31-4104-AC53-E61E28B5B1B7}" srcOrd="0" destOrd="0" parTransId="{A280E05C-F32E-44F4-9BDF-200A4F40C99E}" sibTransId="{2A681F64-AC3B-4239-828B-62891EFE1E12}"/>
    <dgm:cxn modelId="{496FA58A-5A43-446D-8D54-BDF93F6D025C}" type="presOf" srcId="{E8D857FA-6509-43E7-A1DE-697FB4ADEFF7}" destId="{5F9C3557-7C39-44A9-8112-654C0714C74C}" srcOrd="0" destOrd="0" presId="urn:microsoft.com/office/officeart/2008/layout/HorizontalMultiLevelHierarchy"/>
    <dgm:cxn modelId="{8F5F91A4-222F-4454-9338-CCE57404023B}" type="presOf" srcId="{BB109880-FACB-4CBC-9ED4-9D8298F43CC2}" destId="{94C41368-9765-4C93-B549-351E291B87A8}" srcOrd="0" destOrd="0" presId="urn:microsoft.com/office/officeart/2008/layout/HorizontalMultiLevelHierarchy"/>
    <dgm:cxn modelId="{676EAE75-1A78-41B2-A1A4-FE8922B6CA64}" srcId="{DD36596C-52A1-4DAB-91B8-F6E7DFEFDF60}" destId="{A01AB8D0-A38A-4ED7-A159-C9E68DEBC936}" srcOrd="0" destOrd="0" parTransId="{9CFD1ECE-FAD4-420A-A8CF-BDDFFC8B05BC}" sibTransId="{F68680C3-1C64-49BA-87C4-D4235EE13AE0}"/>
    <dgm:cxn modelId="{5DDE7357-0D30-40A0-9C9F-64FEFDF40C52}" type="presOf" srcId="{8FBDD99E-B2FD-4835-8F21-57C4D2BC8C5B}" destId="{60F6D0E0-3F3A-484F-8198-ECE1FDAB32B2}" srcOrd="0" destOrd="0" presId="urn:microsoft.com/office/officeart/2008/layout/HorizontalMultiLevelHierarchy"/>
    <dgm:cxn modelId="{9DBBBC90-54E8-413F-BFDD-AD88336CCE5D}" type="presOf" srcId="{A01AB8D0-A38A-4ED7-A159-C9E68DEBC936}" destId="{B8E05D91-05E5-46D1-8BD6-BF0CEC57CC72}" srcOrd="0" destOrd="0" presId="urn:microsoft.com/office/officeart/2008/layout/HorizontalMultiLevelHierarchy"/>
    <dgm:cxn modelId="{31868FD8-F73E-4A6E-B290-6BB0C92A488E}" type="presOf" srcId="{C05235BF-F53D-4622-9DFD-30D92CB55356}" destId="{47A4AB3B-B9FB-4613-8C4B-C5D2F0843AC0}" srcOrd="1" destOrd="0" presId="urn:microsoft.com/office/officeart/2008/layout/HorizontalMultiLevelHierarchy"/>
    <dgm:cxn modelId="{A3A1369D-CC37-4ED4-AA7F-CC64A3E4E601}" srcId="{A88A9490-3AB5-4580-BA1B-0FB7FCF0A5ED}" destId="{DD36596C-52A1-4DAB-91B8-F6E7DFEFDF60}" srcOrd="0" destOrd="0" parTransId="{4284C227-A273-4C03-A851-A828DAD6D779}" sibTransId="{B3758105-9C71-4CB1-869E-0CF6216BE59E}"/>
    <dgm:cxn modelId="{64D223C5-6622-4032-A9D5-EBED14896B30}" type="presOf" srcId="{A280E05C-F32E-44F4-9BDF-200A4F40C99E}" destId="{25C0003A-AAD6-428C-8E54-DC9A094E2402}" srcOrd="0" destOrd="0" presId="urn:microsoft.com/office/officeart/2008/layout/HorizontalMultiLevelHierarchy"/>
    <dgm:cxn modelId="{6FC17CDD-2343-4E96-9DD2-E9CD94587EE3}" type="presOf" srcId="{C05235BF-F53D-4622-9DFD-30D92CB55356}" destId="{7BFD3613-B46F-4BF4-B229-30A7B01BA68F}" srcOrd="0" destOrd="0" presId="urn:microsoft.com/office/officeart/2008/layout/HorizontalMultiLevelHierarchy"/>
    <dgm:cxn modelId="{DC9ACCF5-F63D-4A31-A208-3B98DD22FB64}" srcId="{8FBDD99E-B2FD-4835-8F21-57C4D2BC8C5B}" destId="{D632DD02-B49C-47A0-9D3B-4060E3697CFC}" srcOrd="2" destOrd="0" parTransId="{336A48E7-BE3A-4BAA-AB61-E6A0587DC81E}" sibTransId="{7086176E-C7C4-4F69-99F5-8945FE3401B7}"/>
    <dgm:cxn modelId="{768BCC2E-17C7-429F-BB12-A4B2A0866064}" type="presOf" srcId="{D632DD02-B49C-47A0-9D3B-4060E3697CFC}" destId="{1FAE05A0-33EE-4B00-BCD3-DB9966418FEE}" srcOrd="0" destOrd="0" presId="urn:microsoft.com/office/officeart/2008/layout/HorizontalMultiLevelHierarchy"/>
    <dgm:cxn modelId="{DFE1CB26-3ED6-4E3D-8CCE-5C2D084207EF}" type="presOf" srcId="{B30DCB4A-DAD7-434F-B0ED-DA0E43DD4194}" destId="{5A2A3032-80F1-4371-A9BF-0E3ED7B129D9}" srcOrd="1" destOrd="0" presId="urn:microsoft.com/office/officeart/2008/layout/HorizontalMultiLevelHierarchy"/>
    <dgm:cxn modelId="{5DDBDC40-83DD-4417-8516-B2AA63A3EA51}" type="presOf" srcId="{B30DCB4A-DAD7-434F-B0ED-DA0E43DD4194}" destId="{F3D1A10A-5DD0-4082-9529-D26B230F6A29}" srcOrd="0" destOrd="0" presId="urn:microsoft.com/office/officeart/2008/layout/HorizontalMultiLevelHierarchy"/>
    <dgm:cxn modelId="{1FE23E2C-A6AC-4ECF-AA59-933A172F7C74}" type="presParOf" srcId="{4425839D-6B0C-4D7E-8224-D61C9C54E6BA}" destId="{16F813D9-FC1F-4321-8F1C-5339DF2AB208}" srcOrd="0" destOrd="0" presId="urn:microsoft.com/office/officeart/2008/layout/HorizontalMultiLevelHierarchy"/>
    <dgm:cxn modelId="{1788668A-DDEE-492F-B580-1DC2C4329CD2}" type="presParOf" srcId="{16F813D9-FC1F-4321-8F1C-5339DF2AB208}" destId="{CE09CB6F-9B49-435B-8AB4-E4E26CCD7DBE}" srcOrd="0" destOrd="0" presId="urn:microsoft.com/office/officeart/2008/layout/HorizontalMultiLevelHierarchy"/>
    <dgm:cxn modelId="{6E20686F-56FC-4E9C-9935-82E3EFB6E6B1}" type="presParOf" srcId="{16F813D9-FC1F-4321-8F1C-5339DF2AB208}" destId="{8EA8335E-BA05-45D8-A65B-D23BFB501F0C}" srcOrd="1" destOrd="0" presId="urn:microsoft.com/office/officeart/2008/layout/HorizontalMultiLevelHierarchy"/>
    <dgm:cxn modelId="{35EE03D8-5C9A-4131-AC18-5A1AB263CCDD}" type="presParOf" srcId="{8EA8335E-BA05-45D8-A65B-D23BFB501F0C}" destId="{0B94DB30-2716-40B9-B826-A6FD975EC8FF}" srcOrd="0" destOrd="0" presId="urn:microsoft.com/office/officeart/2008/layout/HorizontalMultiLevelHierarchy"/>
    <dgm:cxn modelId="{F8CD44EC-66A7-46CF-B104-BCE766366110}" type="presParOf" srcId="{0B94DB30-2716-40B9-B826-A6FD975EC8FF}" destId="{D456CD3B-A7D9-4B24-8D58-7B49EA28CB4E}" srcOrd="0" destOrd="0" presId="urn:microsoft.com/office/officeart/2008/layout/HorizontalMultiLevelHierarchy"/>
    <dgm:cxn modelId="{14EAAB13-C712-4074-BC47-CF9269AD5098}" type="presParOf" srcId="{8EA8335E-BA05-45D8-A65B-D23BFB501F0C}" destId="{0DEEC1A1-91BA-45C7-A332-708150C6F405}" srcOrd="1" destOrd="0" presId="urn:microsoft.com/office/officeart/2008/layout/HorizontalMultiLevelHierarchy"/>
    <dgm:cxn modelId="{563B6B2A-729D-47C1-9220-5CDE309FD010}" type="presParOf" srcId="{0DEEC1A1-91BA-45C7-A332-708150C6F405}" destId="{B8E05D91-05E5-46D1-8BD6-BF0CEC57CC72}" srcOrd="0" destOrd="0" presId="urn:microsoft.com/office/officeart/2008/layout/HorizontalMultiLevelHierarchy"/>
    <dgm:cxn modelId="{61380284-772D-4C06-BA3C-FB4C2D0CE894}" type="presParOf" srcId="{0DEEC1A1-91BA-45C7-A332-708150C6F405}" destId="{B44A931A-995E-4A57-A932-56FD5CD34E34}" srcOrd="1" destOrd="0" presId="urn:microsoft.com/office/officeart/2008/layout/HorizontalMultiLevelHierarchy"/>
    <dgm:cxn modelId="{88E570E1-FD13-4D2D-98B8-458D0EE8E5C3}" type="presParOf" srcId="{B44A931A-995E-4A57-A932-56FD5CD34E34}" destId="{25C0003A-AAD6-428C-8E54-DC9A094E2402}" srcOrd="0" destOrd="0" presId="urn:microsoft.com/office/officeart/2008/layout/HorizontalMultiLevelHierarchy"/>
    <dgm:cxn modelId="{3071599D-5CEE-41E3-885A-6B25ABFB9E79}" type="presParOf" srcId="{25C0003A-AAD6-428C-8E54-DC9A094E2402}" destId="{1C284528-07C0-4AF2-A3EC-51B0A605FB06}" srcOrd="0" destOrd="0" presId="urn:microsoft.com/office/officeart/2008/layout/HorizontalMultiLevelHierarchy"/>
    <dgm:cxn modelId="{89509AF0-F1B8-4CAC-AA05-C985190A39B8}" type="presParOf" srcId="{B44A931A-995E-4A57-A932-56FD5CD34E34}" destId="{CEC551E1-3D2C-4F59-876C-56B8DDCA9CAF}" srcOrd="1" destOrd="0" presId="urn:microsoft.com/office/officeart/2008/layout/HorizontalMultiLevelHierarchy"/>
    <dgm:cxn modelId="{C2420D50-0AA8-4886-ACBA-DF2092A09C95}" type="presParOf" srcId="{CEC551E1-3D2C-4F59-876C-56B8DDCA9CAF}" destId="{6D28E263-9602-4B1A-90A1-5BB39868EB93}" srcOrd="0" destOrd="0" presId="urn:microsoft.com/office/officeart/2008/layout/HorizontalMultiLevelHierarchy"/>
    <dgm:cxn modelId="{F7E402A6-A8B9-4154-B486-5DF3C0EBBCBE}" type="presParOf" srcId="{CEC551E1-3D2C-4F59-876C-56B8DDCA9CAF}" destId="{9BC9A5CB-1092-4E4F-91AB-9055CAA16D34}" srcOrd="1" destOrd="0" presId="urn:microsoft.com/office/officeart/2008/layout/HorizontalMultiLevelHierarchy"/>
    <dgm:cxn modelId="{3F75B576-A98B-4662-BDFB-375E412F1C94}" type="presParOf" srcId="{B44A931A-995E-4A57-A932-56FD5CD34E34}" destId="{7BFD3613-B46F-4BF4-B229-30A7B01BA68F}" srcOrd="2" destOrd="0" presId="urn:microsoft.com/office/officeart/2008/layout/HorizontalMultiLevelHierarchy"/>
    <dgm:cxn modelId="{F30DD0ED-CB3D-4BBE-89C2-67CAE603DB1F}" type="presParOf" srcId="{7BFD3613-B46F-4BF4-B229-30A7B01BA68F}" destId="{47A4AB3B-B9FB-4613-8C4B-C5D2F0843AC0}" srcOrd="0" destOrd="0" presId="urn:microsoft.com/office/officeart/2008/layout/HorizontalMultiLevelHierarchy"/>
    <dgm:cxn modelId="{E3DA970E-762D-460C-8EF7-82AF47BD7BFF}" type="presParOf" srcId="{B44A931A-995E-4A57-A932-56FD5CD34E34}" destId="{F39B7208-1AFC-481F-AF18-540F8B4F0DF8}" srcOrd="3" destOrd="0" presId="urn:microsoft.com/office/officeart/2008/layout/HorizontalMultiLevelHierarchy"/>
    <dgm:cxn modelId="{899864B4-BE94-4F5A-935F-63691E1D3A7C}" type="presParOf" srcId="{F39B7208-1AFC-481F-AF18-540F8B4F0DF8}" destId="{94C41368-9765-4C93-B549-351E291B87A8}" srcOrd="0" destOrd="0" presId="urn:microsoft.com/office/officeart/2008/layout/HorizontalMultiLevelHierarchy"/>
    <dgm:cxn modelId="{8ACE909A-9A1D-4F52-9766-11CA5A77596A}" type="presParOf" srcId="{F39B7208-1AFC-481F-AF18-540F8B4F0DF8}" destId="{1D284AF9-8040-43FC-978F-9391AD651500}" srcOrd="1" destOrd="0" presId="urn:microsoft.com/office/officeart/2008/layout/HorizontalMultiLevelHierarchy"/>
    <dgm:cxn modelId="{3728A461-423D-4EAD-9BA5-181AA1176B13}" type="presParOf" srcId="{8EA8335E-BA05-45D8-A65B-D23BFB501F0C}" destId="{5F9C3557-7C39-44A9-8112-654C0714C74C}" srcOrd="2" destOrd="0" presId="urn:microsoft.com/office/officeart/2008/layout/HorizontalMultiLevelHierarchy"/>
    <dgm:cxn modelId="{CFAA7C87-2B95-463F-85B0-7BDA5797C134}" type="presParOf" srcId="{5F9C3557-7C39-44A9-8112-654C0714C74C}" destId="{274148EF-C634-48CA-9214-3025FB82B304}" srcOrd="0" destOrd="0" presId="urn:microsoft.com/office/officeart/2008/layout/HorizontalMultiLevelHierarchy"/>
    <dgm:cxn modelId="{38662F10-2F26-42E2-BF7C-952D80B80894}" type="presParOf" srcId="{8EA8335E-BA05-45D8-A65B-D23BFB501F0C}" destId="{426F095E-AE56-4D0A-8213-F0DA60D6FC94}" srcOrd="3" destOrd="0" presId="urn:microsoft.com/office/officeart/2008/layout/HorizontalMultiLevelHierarchy"/>
    <dgm:cxn modelId="{C45409D5-149F-4A2B-86C3-055EEC363628}" type="presParOf" srcId="{426F095E-AE56-4D0A-8213-F0DA60D6FC94}" destId="{60F6D0E0-3F3A-484F-8198-ECE1FDAB32B2}" srcOrd="0" destOrd="0" presId="urn:microsoft.com/office/officeart/2008/layout/HorizontalMultiLevelHierarchy"/>
    <dgm:cxn modelId="{BC5AABBE-07D8-4FEA-A8DA-882311D8AE88}" type="presParOf" srcId="{426F095E-AE56-4D0A-8213-F0DA60D6FC94}" destId="{03F1DF80-EB11-4EC1-8243-81C8D480E630}" srcOrd="1" destOrd="0" presId="urn:microsoft.com/office/officeart/2008/layout/HorizontalMultiLevelHierarchy"/>
    <dgm:cxn modelId="{D83A5F15-2952-42F0-A653-AEB39ED4CBE9}" type="presParOf" srcId="{03F1DF80-EB11-4EC1-8243-81C8D480E630}" destId="{CAAF6EF8-CA05-45A1-9727-89E8C49C6D7E}" srcOrd="0" destOrd="0" presId="urn:microsoft.com/office/officeart/2008/layout/HorizontalMultiLevelHierarchy"/>
    <dgm:cxn modelId="{55DAC6F6-3EB5-439B-AA60-5C298115044D}" type="presParOf" srcId="{CAAF6EF8-CA05-45A1-9727-89E8C49C6D7E}" destId="{09E5C70B-1757-455A-AD99-B8B07125142F}" srcOrd="0" destOrd="0" presId="urn:microsoft.com/office/officeart/2008/layout/HorizontalMultiLevelHierarchy"/>
    <dgm:cxn modelId="{1AA6E92C-E855-4534-ADA5-CC7AD0289D7F}" type="presParOf" srcId="{03F1DF80-EB11-4EC1-8243-81C8D480E630}" destId="{31EC044C-0BAA-4E84-9ABF-66A536F2EE1E}" srcOrd="1" destOrd="0" presId="urn:microsoft.com/office/officeart/2008/layout/HorizontalMultiLevelHierarchy"/>
    <dgm:cxn modelId="{4F7AB6E0-00B5-4A09-9471-FD4D077CCE7F}" type="presParOf" srcId="{31EC044C-0BAA-4E84-9ABF-66A536F2EE1E}" destId="{4392383C-F263-4361-A14F-323FDF5AE35E}" srcOrd="0" destOrd="0" presId="urn:microsoft.com/office/officeart/2008/layout/HorizontalMultiLevelHierarchy"/>
    <dgm:cxn modelId="{24781F10-1738-44C2-9C8C-31DF2BC0704C}" type="presParOf" srcId="{31EC044C-0BAA-4E84-9ABF-66A536F2EE1E}" destId="{BF39197A-61DB-4DDD-A695-460AFB8BA9C1}" srcOrd="1" destOrd="0" presId="urn:microsoft.com/office/officeart/2008/layout/HorizontalMultiLevelHierarchy"/>
    <dgm:cxn modelId="{88A855C3-BE0B-42AA-B930-A6581FB20925}" type="presParOf" srcId="{03F1DF80-EB11-4EC1-8243-81C8D480E630}" destId="{F3D1A10A-5DD0-4082-9529-D26B230F6A29}" srcOrd="2" destOrd="0" presId="urn:microsoft.com/office/officeart/2008/layout/HorizontalMultiLevelHierarchy"/>
    <dgm:cxn modelId="{F63B824B-437B-4682-BC29-0F0CEA980538}" type="presParOf" srcId="{F3D1A10A-5DD0-4082-9529-D26B230F6A29}" destId="{5A2A3032-80F1-4371-A9BF-0E3ED7B129D9}" srcOrd="0" destOrd="0" presId="urn:microsoft.com/office/officeart/2008/layout/HorizontalMultiLevelHierarchy"/>
    <dgm:cxn modelId="{BFE71D02-9F28-424E-97F5-989FDDA7EA8E}" type="presParOf" srcId="{03F1DF80-EB11-4EC1-8243-81C8D480E630}" destId="{ABF82FCB-F08F-42B0-A539-B1514DCE3464}" srcOrd="3" destOrd="0" presId="urn:microsoft.com/office/officeart/2008/layout/HorizontalMultiLevelHierarchy"/>
    <dgm:cxn modelId="{018A9914-A8DB-4B30-BB4F-1127AC852B17}" type="presParOf" srcId="{ABF82FCB-F08F-42B0-A539-B1514DCE3464}" destId="{FA497ED3-E751-40F0-8F21-3261105683EF}" srcOrd="0" destOrd="0" presId="urn:microsoft.com/office/officeart/2008/layout/HorizontalMultiLevelHierarchy"/>
    <dgm:cxn modelId="{2F5E53EE-0DD8-4A58-B08F-F4B25185A8C1}" type="presParOf" srcId="{ABF82FCB-F08F-42B0-A539-B1514DCE3464}" destId="{74CC9C91-5795-4251-9703-83B276852985}" srcOrd="1" destOrd="0" presId="urn:microsoft.com/office/officeart/2008/layout/HorizontalMultiLevelHierarchy"/>
    <dgm:cxn modelId="{79101099-3FF9-4D83-A8BB-6F925065D94E}" type="presParOf" srcId="{03F1DF80-EB11-4EC1-8243-81C8D480E630}" destId="{6851F58E-EE84-499A-8240-562C65E7F0EE}" srcOrd="4" destOrd="0" presId="urn:microsoft.com/office/officeart/2008/layout/HorizontalMultiLevelHierarchy"/>
    <dgm:cxn modelId="{369E29DD-D4E8-4512-ABCF-A4572766DD2F}" type="presParOf" srcId="{6851F58E-EE84-499A-8240-562C65E7F0EE}" destId="{F28F3CD0-A802-46FC-BA10-98F09FA66C27}" srcOrd="0" destOrd="0" presId="urn:microsoft.com/office/officeart/2008/layout/HorizontalMultiLevelHierarchy"/>
    <dgm:cxn modelId="{726FE0E8-CADA-4809-9933-9F94D4F914A7}" type="presParOf" srcId="{03F1DF80-EB11-4EC1-8243-81C8D480E630}" destId="{170F2DEC-12E5-4FD5-A1AE-9AB63DFB338D}" srcOrd="5" destOrd="0" presId="urn:microsoft.com/office/officeart/2008/layout/HorizontalMultiLevelHierarchy"/>
    <dgm:cxn modelId="{A2E0CC6B-89EE-420E-B5A9-6FEB8CB1CDA7}" type="presParOf" srcId="{170F2DEC-12E5-4FD5-A1AE-9AB63DFB338D}" destId="{1FAE05A0-33EE-4B00-BCD3-DB9966418FEE}" srcOrd="0" destOrd="0" presId="urn:microsoft.com/office/officeart/2008/layout/HorizontalMultiLevelHierarchy"/>
    <dgm:cxn modelId="{104287F0-11FF-4CA3-8B03-0E9228595508}" type="presParOf" srcId="{170F2DEC-12E5-4FD5-A1AE-9AB63DFB338D}" destId="{A6C992A7-9160-4BA1-9155-18BB49AE769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8A9490-3AB5-4580-BA1B-0FB7FCF0A5ED}"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s-MX"/>
        </a:p>
      </dgm:t>
    </dgm:pt>
    <dgm:pt modelId="{DD36596C-52A1-4DAB-91B8-F6E7DFEFDF60}">
      <dgm:prSet phldrT="[Texto]" custT="1"/>
      <dgm:spPr>
        <a:solidFill>
          <a:schemeClr val="tx1">
            <a:lumMod val="75000"/>
            <a:lumOff val="25000"/>
          </a:schemeClr>
        </a:solidFill>
      </dgm:spPr>
      <dgm:t>
        <a:bodyPr/>
        <a:lstStyle/>
        <a:p>
          <a:pPr>
            <a:lnSpc>
              <a:spcPct val="100000"/>
            </a:lnSpc>
            <a:spcAft>
              <a:spcPts val="0"/>
            </a:spcAft>
          </a:pPr>
          <a:r>
            <a:rPr lang="en-US" sz="3200" b="0" noProof="0" dirty="0" smtClean="0"/>
            <a:t>Summary Statistics </a:t>
          </a:r>
        </a:p>
        <a:p>
          <a:pPr>
            <a:lnSpc>
              <a:spcPct val="100000"/>
            </a:lnSpc>
            <a:spcAft>
              <a:spcPts val="0"/>
            </a:spcAft>
          </a:pPr>
          <a:r>
            <a:rPr lang="en-US" sz="3200" b="0" noProof="0" dirty="0" smtClean="0"/>
            <a:t>Quantitative Data</a:t>
          </a:r>
          <a:endParaRPr lang="en-US" sz="3200" b="0" noProof="0" dirty="0"/>
        </a:p>
      </dgm:t>
    </dgm:pt>
    <dgm:pt modelId="{4284C227-A273-4C03-A851-A828DAD6D779}" type="parTrans" cxnId="{A3A1369D-CC37-4ED4-AA7F-CC64A3E4E601}">
      <dgm:prSet/>
      <dgm:spPr/>
      <dgm:t>
        <a:bodyPr/>
        <a:lstStyle/>
        <a:p>
          <a:endParaRPr lang="en-US" sz="2600" noProof="0" dirty="0"/>
        </a:p>
      </dgm:t>
    </dgm:pt>
    <dgm:pt modelId="{B3758105-9C71-4CB1-869E-0CF6216BE59E}" type="sibTrans" cxnId="{A3A1369D-CC37-4ED4-AA7F-CC64A3E4E601}">
      <dgm:prSet/>
      <dgm:spPr/>
      <dgm:t>
        <a:bodyPr/>
        <a:lstStyle/>
        <a:p>
          <a:endParaRPr lang="en-US" sz="2600" noProof="0" dirty="0"/>
        </a:p>
      </dgm:t>
    </dgm:pt>
    <dgm:pt modelId="{A01AB8D0-A38A-4ED7-A159-C9E68DEBC936}">
      <dgm:prSet phldrT="[Texto]" custT="1"/>
      <dgm:spPr>
        <a:solidFill>
          <a:schemeClr val="tx2">
            <a:lumMod val="40000"/>
            <a:lumOff val="60000"/>
          </a:schemeClr>
        </a:solidFill>
      </dgm:spPr>
      <dgm:t>
        <a:bodyPr/>
        <a:lstStyle/>
        <a:p>
          <a:r>
            <a:rPr lang="en-US" sz="3200" noProof="0" dirty="0" smtClean="0">
              <a:solidFill>
                <a:schemeClr val="tx1"/>
              </a:solidFill>
            </a:rPr>
            <a:t>Central tendency</a:t>
          </a:r>
          <a:endParaRPr lang="en-US" sz="3200" noProof="0" dirty="0">
            <a:solidFill>
              <a:schemeClr val="tx1"/>
            </a:solidFill>
          </a:endParaRPr>
        </a:p>
      </dgm:t>
    </dgm:pt>
    <dgm:pt modelId="{9CFD1ECE-FAD4-420A-A8CF-BDDFFC8B05BC}" type="parTrans" cxnId="{676EAE75-1A78-41B2-A1A4-FE8922B6CA64}">
      <dgm:prSet/>
      <dgm:spPr/>
      <dgm:t>
        <a:bodyPr/>
        <a:lstStyle/>
        <a:p>
          <a:endParaRPr lang="en-US" sz="2600" noProof="0" dirty="0"/>
        </a:p>
      </dgm:t>
    </dgm:pt>
    <dgm:pt modelId="{F68680C3-1C64-49BA-87C4-D4235EE13AE0}" type="sibTrans" cxnId="{676EAE75-1A78-41B2-A1A4-FE8922B6CA64}">
      <dgm:prSet/>
      <dgm:spPr/>
      <dgm:t>
        <a:bodyPr/>
        <a:lstStyle/>
        <a:p>
          <a:endParaRPr lang="en-US" sz="2600" noProof="0" dirty="0"/>
        </a:p>
      </dgm:t>
    </dgm:pt>
    <mc:AlternateContent xmlns:mc="http://schemas.openxmlformats.org/markup-compatibility/2006" xmlns:a14="http://schemas.microsoft.com/office/drawing/2010/main">
      <mc:Choice Requires="a14">
        <dgm:pt modelId="{BB109880-FACB-4CBC-9ED4-9D8298F43CC2}">
          <dgm:prSet phldrT="[Texto]" custT="1"/>
          <dgm:spPr>
            <a:solidFill>
              <a:schemeClr val="tx2">
                <a:lumMod val="40000"/>
                <a:lumOff val="60000"/>
              </a:schemeClr>
            </a:solidFill>
          </dgm:spPr>
          <dgm:t>
            <a:bodyPr/>
            <a:lstStyle/>
            <a:p>
              <a:pPr>
                <a:lnSpc>
                  <a:spcPct val="100000"/>
                </a:lnSpc>
                <a:spcAft>
                  <a:spcPts val="0"/>
                </a:spcAft>
              </a:pPr>
              <a:r>
                <a:rPr lang="en-US" sz="2600" noProof="0" dirty="0" smtClean="0">
                  <a:solidFill>
                    <a:schemeClr val="tx1"/>
                  </a:solidFill>
                </a:rPr>
                <a:t>Mean </a:t>
              </a:r>
              <a14:m>
                <m:oMath xmlns:m="http://schemas.openxmlformats.org/officeDocument/2006/math">
                  <m:acc>
                    <m:accPr>
                      <m:chr m:val="̅"/>
                      <m:ctrlPr>
                        <a:rPr lang="es-MX" sz="2600" b="0" i="1" noProof="0" smtClean="0">
                          <a:solidFill>
                            <a:schemeClr val="tx1"/>
                          </a:solidFill>
                          <a:latin typeface="Cambria Math" panose="02040503050406030204" pitchFamily="18" charset="0"/>
                        </a:rPr>
                      </m:ctrlPr>
                    </m:accPr>
                    <m:e>
                      <m:r>
                        <a:rPr lang="es-MX" sz="2600" b="0" i="1" noProof="0" smtClean="0">
                          <a:solidFill>
                            <a:schemeClr val="tx1"/>
                          </a:solidFill>
                          <a:latin typeface="Cambria Math" panose="02040503050406030204" pitchFamily="18" charset="0"/>
                        </a:rPr>
                        <m:t>𝑥</m:t>
                      </m:r>
                    </m:e>
                  </m:acc>
                </m:oMath>
              </a14:m>
              <a:r>
                <a:rPr lang="en-US" sz="2600" noProof="0" dirty="0" smtClean="0">
                  <a:solidFill>
                    <a:schemeClr val="tx1"/>
                  </a:solidFill>
                </a:rPr>
                <a:t> (arithmetic)</a:t>
              </a:r>
            </a:p>
          </dgm:t>
        </dgm:pt>
      </mc:Choice>
      <mc:Fallback xmlns="">
        <dgm:pt modelId="{BB109880-FACB-4CBC-9ED4-9D8298F43CC2}">
          <dgm:prSet phldrT="[Texto]" custT="1"/>
          <dgm:spPr>
            <a:solidFill>
              <a:schemeClr val="tx2">
                <a:lumMod val="40000"/>
                <a:lumOff val="60000"/>
              </a:schemeClr>
            </a:solidFill>
          </dgm:spPr>
          <dgm:t>
            <a:bodyPr/>
            <a:lstStyle/>
            <a:p>
              <a:pPr>
                <a:lnSpc>
                  <a:spcPct val="100000"/>
                </a:lnSpc>
                <a:spcAft>
                  <a:spcPts val="0"/>
                </a:spcAft>
              </a:pPr>
              <a:r>
                <a:rPr lang="en-US" sz="2600" noProof="0" dirty="0" smtClean="0">
                  <a:solidFill>
                    <a:schemeClr val="tx1"/>
                  </a:solidFill>
                </a:rPr>
                <a:t>Mean </a:t>
              </a:r>
              <a:r>
                <a:rPr lang="es-MX" sz="2600" b="0" i="0" noProof="0" smtClean="0">
                  <a:solidFill>
                    <a:schemeClr val="tx1"/>
                  </a:solidFill>
                  <a:latin typeface="Cambria Math" panose="02040503050406030204" pitchFamily="18" charset="0"/>
                </a:rPr>
                <a:t>𝑥 ̅</a:t>
              </a:r>
              <a:r>
                <a:rPr lang="en-US" sz="2600" noProof="0" dirty="0" smtClean="0">
                  <a:solidFill>
                    <a:schemeClr val="tx1"/>
                  </a:solidFill>
                </a:rPr>
                <a:t> (arithmetic)</a:t>
              </a:r>
              <a:endParaRPr lang="en-US" sz="2600" noProof="0" dirty="0" smtClean="0">
                <a:solidFill>
                  <a:schemeClr val="tx1"/>
                </a:solidFill>
              </a:endParaRPr>
            </a:p>
          </dgm:t>
        </dgm:pt>
      </mc:Fallback>
    </mc:AlternateContent>
    <dgm:pt modelId="{C05235BF-F53D-4622-9DFD-30D92CB55356}" type="parTrans" cxnId="{F4C9750A-788F-4DCA-9B97-68787CA970D5}">
      <dgm:prSet/>
      <dgm:spPr/>
      <dgm:t>
        <a:bodyPr/>
        <a:lstStyle/>
        <a:p>
          <a:endParaRPr lang="en-US" sz="2600" noProof="0" dirty="0"/>
        </a:p>
      </dgm:t>
    </dgm:pt>
    <dgm:pt modelId="{050F8AFA-A621-4328-BACC-CF8718849611}" type="sibTrans" cxnId="{F4C9750A-788F-4DCA-9B97-68787CA970D5}">
      <dgm:prSet/>
      <dgm:spPr/>
      <dgm:t>
        <a:bodyPr/>
        <a:lstStyle/>
        <a:p>
          <a:endParaRPr lang="en-US" sz="2600" noProof="0" dirty="0"/>
        </a:p>
      </dgm:t>
    </dgm:pt>
    <dgm:pt modelId="{8FBDD99E-B2FD-4835-8F21-57C4D2BC8C5B}">
      <dgm:prSet phldrT="[Texto]" custT="1"/>
      <dgm:spPr>
        <a:solidFill>
          <a:schemeClr val="accent6">
            <a:lumMod val="60000"/>
            <a:lumOff val="40000"/>
          </a:schemeClr>
        </a:solidFill>
      </dgm:spPr>
      <dgm:t>
        <a:bodyPr/>
        <a:lstStyle/>
        <a:p>
          <a:r>
            <a:rPr lang="en-US" sz="3200" noProof="0" dirty="0" smtClean="0">
              <a:solidFill>
                <a:schemeClr val="tx1"/>
              </a:solidFill>
            </a:rPr>
            <a:t>Variability</a:t>
          </a:r>
          <a:endParaRPr lang="en-US" sz="3200" noProof="0" dirty="0">
            <a:solidFill>
              <a:schemeClr val="tx1"/>
            </a:solidFill>
          </a:endParaRPr>
        </a:p>
      </dgm:t>
    </dgm:pt>
    <dgm:pt modelId="{E8D857FA-6509-43E7-A1DE-697FB4ADEFF7}" type="parTrans" cxnId="{EA430076-D789-41E6-80E1-58F4FACEEA4A}">
      <dgm:prSet/>
      <dgm:spPr/>
      <dgm:t>
        <a:bodyPr/>
        <a:lstStyle/>
        <a:p>
          <a:endParaRPr lang="en-US" sz="2600" noProof="0" dirty="0"/>
        </a:p>
      </dgm:t>
    </dgm:pt>
    <dgm:pt modelId="{02DC7474-CCF4-441F-9430-7E8774841AEF}" type="sibTrans" cxnId="{EA430076-D789-41E6-80E1-58F4FACEEA4A}">
      <dgm:prSet/>
      <dgm:spPr/>
      <dgm:t>
        <a:bodyPr/>
        <a:lstStyle/>
        <a:p>
          <a:endParaRPr lang="en-US" sz="2600" noProof="0" dirty="0"/>
        </a:p>
      </dgm:t>
    </dgm:pt>
    <dgm:pt modelId="{4ECDCF2D-CDA6-49B4-AF07-B361766B00AF}">
      <dgm:prSet phldrT="[Texto]" custT="1"/>
      <dgm:spPr>
        <a:solidFill>
          <a:schemeClr val="accent6">
            <a:lumMod val="60000"/>
            <a:lumOff val="40000"/>
          </a:schemeClr>
        </a:solidFill>
      </dgm:spPr>
      <dgm:t>
        <a:bodyPr/>
        <a:lstStyle/>
        <a:p>
          <a:r>
            <a:rPr lang="en-US" sz="2600" noProof="0" dirty="0" smtClean="0">
              <a:solidFill>
                <a:schemeClr val="tx1"/>
              </a:solidFill>
            </a:rPr>
            <a:t>Variance (s</a:t>
          </a:r>
          <a:r>
            <a:rPr lang="en-US" sz="2600" baseline="30000" noProof="0" dirty="0" smtClean="0">
              <a:solidFill>
                <a:schemeClr val="tx1"/>
              </a:solidFill>
            </a:rPr>
            <a:t>2</a:t>
          </a:r>
          <a:r>
            <a:rPr lang="en-US" sz="2600" noProof="0" dirty="0" smtClean="0">
              <a:solidFill>
                <a:schemeClr val="tx1"/>
              </a:solidFill>
            </a:rPr>
            <a:t>)</a:t>
          </a:r>
          <a:endParaRPr lang="en-US" sz="2600" noProof="0" dirty="0">
            <a:solidFill>
              <a:schemeClr val="tx1"/>
            </a:solidFill>
          </a:endParaRPr>
        </a:p>
      </dgm:t>
    </dgm:pt>
    <dgm:pt modelId="{B30DCB4A-DAD7-434F-B0ED-DA0E43DD4194}" type="parTrans" cxnId="{8CCCA7A4-B9D3-442A-8804-C3BF23EA4C0B}">
      <dgm:prSet/>
      <dgm:spPr/>
      <dgm:t>
        <a:bodyPr/>
        <a:lstStyle/>
        <a:p>
          <a:endParaRPr lang="en-US" sz="2600" noProof="0" dirty="0"/>
        </a:p>
      </dgm:t>
    </dgm:pt>
    <dgm:pt modelId="{E55C859D-DE24-429F-9B8E-B8B63F81F4E8}" type="sibTrans" cxnId="{8CCCA7A4-B9D3-442A-8804-C3BF23EA4C0B}">
      <dgm:prSet/>
      <dgm:spPr/>
      <dgm:t>
        <a:bodyPr/>
        <a:lstStyle/>
        <a:p>
          <a:endParaRPr lang="en-US" sz="2600" noProof="0" dirty="0"/>
        </a:p>
      </dgm:t>
    </dgm:pt>
    <dgm:pt modelId="{D632DD02-B49C-47A0-9D3B-4060E3697CFC}">
      <dgm:prSet phldrT="[Texto]" custT="1"/>
      <dgm:spPr>
        <a:solidFill>
          <a:schemeClr val="accent6">
            <a:lumMod val="60000"/>
            <a:lumOff val="40000"/>
          </a:schemeClr>
        </a:solidFill>
      </dgm:spPr>
      <dgm:t>
        <a:bodyPr/>
        <a:lstStyle/>
        <a:p>
          <a:r>
            <a:rPr lang="en-US" sz="2600" noProof="0" dirty="0" smtClean="0">
              <a:solidFill>
                <a:schemeClr val="tx1"/>
              </a:solidFill>
            </a:rPr>
            <a:t>Interquartile Range (IQR)</a:t>
          </a:r>
          <a:endParaRPr lang="en-US" sz="2600" noProof="0" dirty="0">
            <a:solidFill>
              <a:schemeClr val="tx1"/>
            </a:solidFill>
          </a:endParaRPr>
        </a:p>
      </dgm:t>
    </dgm:pt>
    <dgm:pt modelId="{336A48E7-BE3A-4BAA-AB61-E6A0587DC81E}" type="parTrans" cxnId="{DC9ACCF5-F63D-4A31-A208-3B98DD22FB64}">
      <dgm:prSet/>
      <dgm:spPr/>
      <dgm:t>
        <a:bodyPr/>
        <a:lstStyle/>
        <a:p>
          <a:endParaRPr lang="es-MX" sz="2600"/>
        </a:p>
      </dgm:t>
    </dgm:pt>
    <dgm:pt modelId="{7086176E-C7C4-4F69-99F5-8945FE3401B7}" type="sibTrans" cxnId="{DC9ACCF5-F63D-4A31-A208-3B98DD22FB64}">
      <dgm:prSet/>
      <dgm:spPr/>
      <dgm:t>
        <a:bodyPr/>
        <a:lstStyle/>
        <a:p>
          <a:endParaRPr lang="es-MX" sz="2600"/>
        </a:p>
      </dgm:t>
    </dgm:pt>
    <dgm:pt modelId="{168E4152-1B0C-48E9-9C50-9636B74D7BCB}">
      <dgm:prSet custT="1"/>
      <dgm:spPr>
        <a:solidFill>
          <a:schemeClr val="accent6">
            <a:lumMod val="60000"/>
            <a:lumOff val="40000"/>
          </a:schemeClr>
        </a:solidFill>
      </dgm:spPr>
      <dgm:t>
        <a:bodyPr/>
        <a:lstStyle/>
        <a:p>
          <a:r>
            <a:rPr lang="en-US" sz="2600" noProof="0" dirty="0" smtClean="0">
              <a:solidFill>
                <a:schemeClr val="tx1"/>
              </a:solidFill>
            </a:rPr>
            <a:t>Range (R)</a:t>
          </a:r>
          <a:endParaRPr lang="en-US" sz="2600" noProof="0" dirty="0">
            <a:solidFill>
              <a:schemeClr val="tx1"/>
            </a:solidFill>
          </a:endParaRPr>
        </a:p>
      </dgm:t>
    </dgm:pt>
    <dgm:pt modelId="{77972297-33A7-4877-9509-1916C92234EB}" type="parTrans" cxnId="{15AC8910-A649-4495-9F74-077542FE8808}">
      <dgm:prSet/>
      <dgm:spPr/>
      <dgm:t>
        <a:bodyPr/>
        <a:lstStyle/>
        <a:p>
          <a:endParaRPr lang="es-ES"/>
        </a:p>
      </dgm:t>
    </dgm:pt>
    <dgm:pt modelId="{AFB16716-436C-4327-A18B-0BADD95D6912}" type="sibTrans" cxnId="{15AC8910-A649-4495-9F74-077542FE8808}">
      <dgm:prSet/>
      <dgm:spPr/>
      <dgm:t>
        <a:bodyPr/>
        <a:lstStyle/>
        <a:p>
          <a:endParaRPr lang="es-ES"/>
        </a:p>
      </dgm:t>
    </dgm:pt>
    <dgm:pt modelId="{1DCE348C-5D31-4104-AC53-E61E28B5B1B7}">
      <dgm:prSet custT="1"/>
      <dgm:spPr>
        <a:solidFill>
          <a:schemeClr val="tx2">
            <a:lumMod val="40000"/>
            <a:lumOff val="60000"/>
          </a:schemeClr>
        </a:solidFill>
      </dgm:spPr>
      <dgm:t>
        <a:bodyPr/>
        <a:lstStyle/>
        <a:p>
          <a:r>
            <a:rPr lang="en-US" sz="2600" noProof="0" dirty="0" smtClean="0">
              <a:solidFill>
                <a:schemeClr val="tx1"/>
              </a:solidFill>
            </a:rPr>
            <a:t>Median (Q</a:t>
          </a:r>
          <a:r>
            <a:rPr lang="en-US" sz="2600" baseline="-25000" noProof="0" dirty="0" smtClean="0">
              <a:solidFill>
                <a:schemeClr val="tx1"/>
              </a:solidFill>
            </a:rPr>
            <a:t>2</a:t>
          </a:r>
          <a:r>
            <a:rPr lang="en-US" sz="2600" noProof="0" dirty="0" smtClean="0">
              <a:solidFill>
                <a:schemeClr val="tx1"/>
              </a:solidFill>
            </a:rPr>
            <a:t>)</a:t>
          </a:r>
          <a:endParaRPr lang="en-US" sz="2600" noProof="0" dirty="0">
            <a:solidFill>
              <a:schemeClr val="tx1"/>
            </a:solidFill>
          </a:endParaRPr>
        </a:p>
      </dgm:t>
    </dgm:pt>
    <dgm:pt modelId="{A280E05C-F32E-44F4-9BDF-200A4F40C99E}" type="parTrans" cxnId="{1A56435F-EE63-4C8C-91A1-3F8050010CB5}">
      <dgm:prSet/>
      <dgm:spPr/>
      <dgm:t>
        <a:bodyPr/>
        <a:lstStyle/>
        <a:p>
          <a:endParaRPr lang="es-ES"/>
        </a:p>
      </dgm:t>
    </dgm:pt>
    <dgm:pt modelId="{2A681F64-AC3B-4239-828B-62891EFE1E12}" type="sibTrans" cxnId="{1A56435F-EE63-4C8C-91A1-3F8050010CB5}">
      <dgm:prSet/>
      <dgm:spPr/>
      <dgm:t>
        <a:bodyPr/>
        <a:lstStyle/>
        <a:p>
          <a:endParaRPr lang="es-ES"/>
        </a:p>
      </dgm:t>
    </dgm:pt>
    <dgm:pt modelId="{5B005895-E011-469E-B038-728430E1D468}">
      <dgm:prSet custT="1"/>
      <dgm:spPr>
        <a:solidFill>
          <a:schemeClr val="tx2">
            <a:lumMod val="40000"/>
            <a:lumOff val="60000"/>
          </a:schemeClr>
        </a:solidFill>
      </dgm:spPr>
      <dgm:t>
        <a:bodyPr/>
        <a:lstStyle/>
        <a:p>
          <a:r>
            <a:rPr lang="en-US" sz="2600" noProof="0" dirty="0" smtClean="0">
              <a:solidFill>
                <a:schemeClr val="tx1"/>
              </a:solidFill>
            </a:rPr>
            <a:t>Mode</a:t>
          </a:r>
          <a:endParaRPr lang="en-US" sz="2600" noProof="0" dirty="0">
            <a:solidFill>
              <a:schemeClr val="tx1"/>
            </a:solidFill>
          </a:endParaRPr>
        </a:p>
      </dgm:t>
    </dgm:pt>
    <dgm:pt modelId="{2F2661B4-38FB-4344-B52A-B6EFC3EA21D8}" type="parTrans" cxnId="{716E93B8-C871-4C57-86E7-A66B64F2F006}">
      <dgm:prSet/>
      <dgm:spPr/>
      <dgm:t>
        <a:bodyPr/>
        <a:lstStyle/>
        <a:p>
          <a:endParaRPr lang="es-ES"/>
        </a:p>
      </dgm:t>
    </dgm:pt>
    <dgm:pt modelId="{CEEE50BD-19CA-4894-BE19-E9EB23D2B2E4}" type="sibTrans" cxnId="{716E93B8-C871-4C57-86E7-A66B64F2F006}">
      <dgm:prSet/>
      <dgm:spPr/>
      <dgm:t>
        <a:bodyPr/>
        <a:lstStyle/>
        <a:p>
          <a:endParaRPr lang="es-ES"/>
        </a:p>
      </dgm:t>
    </dgm:pt>
    <dgm:pt modelId="{C221F581-7B7C-4BD6-BC3C-5C3064859F7E}">
      <dgm:prSet custT="1"/>
      <dgm:spPr>
        <a:solidFill>
          <a:schemeClr val="accent6">
            <a:lumMod val="60000"/>
            <a:lumOff val="40000"/>
          </a:schemeClr>
        </a:solidFill>
      </dgm:spPr>
      <dgm:t>
        <a:bodyPr/>
        <a:lstStyle/>
        <a:p>
          <a:r>
            <a:rPr lang="en-US" sz="2600" noProof="0" dirty="0" smtClean="0">
              <a:solidFill>
                <a:schemeClr val="tx1"/>
              </a:solidFill>
            </a:rPr>
            <a:t>Standard deviation (s)</a:t>
          </a:r>
          <a:endParaRPr lang="en-US" sz="2600" noProof="0" dirty="0">
            <a:solidFill>
              <a:schemeClr val="tx1"/>
            </a:solidFill>
          </a:endParaRPr>
        </a:p>
      </dgm:t>
    </dgm:pt>
    <dgm:pt modelId="{87EA14BC-D238-41F9-9B36-AFEFFBB59BCB}" type="parTrans" cxnId="{169C4B81-6742-4F60-8E4F-79BC282ED8A1}">
      <dgm:prSet/>
      <dgm:spPr/>
      <dgm:t>
        <a:bodyPr/>
        <a:lstStyle/>
        <a:p>
          <a:endParaRPr lang="es-ES"/>
        </a:p>
      </dgm:t>
    </dgm:pt>
    <dgm:pt modelId="{6450B715-0236-4A2B-9CEC-FC9CF3295076}" type="sibTrans" cxnId="{169C4B81-6742-4F60-8E4F-79BC282ED8A1}">
      <dgm:prSet/>
      <dgm:spPr/>
      <dgm:t>
        <a:bodyPr/>
        <a:lstStyle/>
        <a:p>
          <a:endParaRPr lang="es-ES"/>
        </a:p>
      </dgm:t>
    </dgm:pt>
    <dgm:pt modelId="{A33FF8AD-3D04-44E7-9C48-4D64ACAA4362}">
      <dgm:prSet custT="1"/>
      <dgm:spPr>
        <a:noFill/>
      </dgm:spPr>
      <dgm:t>
        <a:bodyPr/>
        <a:lstStyle/>
        <a:p>
          <a:pPr>
            <a:lnSpc>
              <a:spcPct val="100000"/>
            </a:lnSpc>
            <a:spcAft>
              <a:spcPts val="0"/>
            </a:spcAft>
          </a:pPr>
          <a:r>
            <a:rPr lang="en-US" sz="2400" noProof="0" dirty="0" smtClean="0">
              <a:solidFill>
                <a:schemeClr val="tx1"/>
              </a:solidFill>
            </a:rPr>
            <a:t>Q</a:t>
          </a:r>
          <a:r>
            <a:rPr lang="en-US" sz="2400" baseline="-25000" noProof="0" dirty="0" smtClean="0">
              <a:solidFill>
                <a:schemeClr val="tx1"/>
              </a:solidFill>
            </a:rPr>
            <a:t>2</a:t>
          </a:r>
          <a:r>
            <a:rPr lang="en-US" sz="2400" noProof="0" dirty="0" smtClean="0">
              <a:solidFill>
                <a:schemeClr val="tx1"/>
              </a:solidFill>
            </a:rPr>
            <a:t>: Second quartile (Middle value)</a:t>
          </a:r>
          <a:endParaRPr lang="en-US" sz="2400" noProof="0" dirty="0">
            <a:solidFill>
              <a:schemeClr val="tx1"/>
            </a:solidFill>
          </a:endParaRPr>
        </a:p>
      </dgm:t>
    </dgm:pt>
    <dgm:pt modelId="{1194D300-3DB2-40FB-90F7-5A4030819CE0}" type="parTrans" cxnId="{8F9D81BA-2CF9-46F5-9DF4-B88B394F5172}">
      <dgm:prSet/>
      <dgm:spPr>
        <a:ln>
          <a:noFill/>
        </a:ln>
      </dgm:spPr>
      <dgm:t>
        <a:bodyPr/>
        <a:lstStyle/>
        <a:p>
          <a:endParaRPr lang="es-ES"/>
        </a:p>
      </dgm:t>
    </dgm:pt>
    <dgm:pt modelId="{744D3EC5-3E27-4EDE-86D0-04551B5A0DC7}" type="sibTrans" cxnId="{8F9D81BA-2CF9-46F5-9DF4-B88B394F5172}">
      <dgm:prSet/>
      <dgm:spPr/>
      <dgm:t>
        <a:bodyPr/>
        <a:lstStyle/>
        <a:p>
          <a:endParaRPr lang="es-ES"/>
        </a:p>
      </dgm:t>
    </dgm:pt>
    <dgm:pt modelId="{40EC0387-8B68-42A9-8CBC-817964EFCD26}">
      <dgm:prSet custT="1"/>
      <dgm:spPr>
        <a:noFill/>
      </dgm:spPr>
      <dgm:t>
        <a:bodyPr/>
        <a:lstStyle/>
        <a:p>
          <a:r>
            <a:rPr lang="en-US" sz="2400" noProof="0" dirty="0" smtClean="0">
              <a:solidFill>
                <a:schemeClr val="tx1"/>
              </a:solidFill>
            </a:rPr>
            <a:t>Value that appears often</a:t>
          </a:r>
          <a:endParaRPr lang="en-US" sz="2400" noProof="0" dirty="0">
            <a:solidFill>
              <a:schemeClr val="tx1"/>
            </a:solidFill>
          </a:endParaRPr>
        </a:p>
      </dgm:t>
    </dgm:pt>
    <dgm:pt modelId="{22835CCC-5179-43E7-9DB9-D3662E1EFB02}" type="parTrans" cxnId="{9B8E0B1B-ED5F-4882-A200-BD4BA3947185}">
      <dgm:prSet/>
      <dgm:spPr>
        <a:ln>
          <a:noFill/>
        </a:ln>
      </dgm:spPr>
      <dgm:t>
        <a:bodyPr/>
        <a:lstStyle/>
        <a:p>
          <a:endParaRPr lang="es-ES"/>
        </a:p>
      </dgm:t>
    </dgm:pt>
    <dgm:pt modelId="{5A3C20F5-8936-44C0-BA4B-81EB8129EA45}" type="sibTrans" cxnId="{9B8E0B1B-ED5F-4882-A200-BD4BA3947185}">
      <dgm:prSet/>
      <dgm:spPr/>
      <dgm:t>
        <a:bodyPr/>
        <a:lstStyle/>
        <a:p>
          <a:endParaRPr lang="es-ES"/>
        </a:p>
      </dgm:t>
    </dgm:pt>
    <dgm:pt modelId="{4425839D-6B0C-4D7E-8224-D61C9C54E6BA}" type="pres">
      <dgm:prSet presAssocID="{A88A9490-3AB5-4580-BA1B-0FB7FCF0A5ED}" presName="Name0" presStyleCnt="0">
        <dgm:presLayoutVars>
          <dgm:chPref val="1"/>
          <dgm:dir/>
          <dgm:animOne val="branch"/>
          <dgm:animLvl val="lvl"/>
          <dgm:resizeHandles val="exact"/>
        </dgm:presLayoutVars>
      </dgm:prSet>
      <dgm:spPr/>
      <dgm:t>
        <a:bodyPr/>
        <a:lstStyle/>
        <a:p>
          <a:endParaRPr lang="es-MX"/>
        </a:p>
      </dgm:t>
    </dgm:pt>
    <dgm:pt modelId="{16F813D9-FC1F-4321-8F1C-5339DF2AB208}" type="pres">
      <dgm:prSet presAssocID="{DD36596C-52A1-4DAB-91B8-F6E7DFEFDF60}" presName="root1" presStyleCnt="0"/>
      <dgm:spPr/>
    </dgm:pt>
    <dgm:pt modelId="{CE09CB6F-9B49-435B-8AB4-E4E26CCD7DBE}" type="pres">
      <dgm:prSet presAssocID="{DD36596C-52A1-4DAB-91B8-F6E7DFEFDF60}" presName="LevelOneTextNode" presStyleLbl="node0" presStyleIdx="0" presStyleCnt="1" custScaleX="128200" custScaleY="141125" custLinFactNeighborY="-888">
        <dgm:presLayoutVars>
          <dgm:chPref val="3"/>
        </dgm:presLayoutVars>
      </dgm:prSet>
      <dgm:spPr/>
      <dgm:t>
        <a:bodyPr/>
        <a:lstStyle/>
        <a:p>
          <a:endParaRPr lang="es-MX"/>
        </a:p>
      </dgm:t>
    </dgm:pt>
    <dgm:pt modelId="{8EA8335E-BA05-45D8-A65B-D23BFB501F0C}" type="pres">
      <dgm:prSet presAssocID="{DD36596C-52A1-4DAB-91B8-F6E7DFEFDF60}" presName="level2hierChild" presStyleCnt="0"/>
      <dgm:spPr/>
    </dgm:pt>
    <dgm:pt modelId="{0B94DB30-2716-40B9-B826-A6FD975EC8FF}" type="pres">
      <dgm:prSet presAssocID="{9CFD1ECE-FAD4-420A-A8CF-BDDFFC8B05BC}" presName="conn2-1" presStyleLbl="parChTrans1D2" presStyleIdx="0" presStyleCnt="2"/>
      <dgm:spPr/>
      <dgm:t>
        <a:bodyPr/>
        <a:lstStyle/>
        <a:p>
          <a:endParaRPr lang="es-MX"/>
        </a:p>
      </dgm:t>
    </dgm:pt>
    <dgm:pt modelId="{D456CD3B-A7D9-4B24-8D58-7B49EA28CB4E}" type="pres">
      <dgm:prSet presAssocID="{9CFD1ECE-FAD4-420A-A8CF-BDDFFC8B05BC}" presName="connTx" presStyleLbl="parChTrans1D2" presStyleIdx="0" presStyleCnt="2"/>
      <dgm:spPr/>
      <dgm:t>
        <a:bodyPr/>
        <a:lstStyle/>
        <a:p>
          <a:endParaRPr lang="es-MX"/>
        </a:p>
      </dgm:t>
    </dgm:pt>
    <dgm:pt modelId="{0DEEC1A1-91BA-45C7-A332-708150C6F405}" type="pres">
      <dgm:prSet presAssocID="{A01AB8D0-A38A-4ED7-A159-C9E68DEBC936}" presName="root2" presStyleCnt="0"/>
      <dgm:spPr/>
    </dgm:pt>
    <dgm:pt modelId="{B8E05D91-05E5-46D1-8BD6-BF0CEC57CC72}" type="pres">
      <dgm:prSet presAssocID="{A01AB8D0-A38A-4ED7-A159-C9E68DEBC936}" presName="LevelTwoTextNode" presStyleLbl="node2" presStyleIdx="0" presStyleCnt="2" custScaleY="133108" custLinFactNeighborX="-4241" custLinFactNeighborY="-38828">
        <dgm:presLayoutVars>
          <dgm:chPref val="3"/>
        </dgm:presLayoutVars>
      </dgm:prSet>
      <dgm:spPr/>
      <dgm:t>
        <a:bodyPr/>
        <a:lstStyle/>
        <a:p>
          <a:endParaRPr lang="es-MX"/>
        </a:p>
      </dgm:t>
    </dgm:pt>
    <dgm:pt modelId="{B44A931A-995E-4A57-A932-56FD5CD34E34}" type="pres">
      <dgm:prSet presAssocID="{A01AB8D0-A38A-4ED7-A159-C9E68DEBC936}" presName="level3hierChild" presStyleCnt="0"/>
      <dgm:spPr/>
    </dgm:pt>
    <dgm:pt modelId="{FBF80BE6-4708-41F1-A8FA-30A4D0848035}" type="pres">
      <dgm:prSet presAssocID="{2F2661B4-38FB-4344-B52A-B6EFC3EA21D8}" presName="conn2-1" presStyleLbl="parChTrans1D3" presStyleIdx="0" presStyleCnt="7"/>
      <dgm:spPr/>
      <dgm:t>
        <a:bodyPr/>
        <a:lstStyle/>
        <a:p>
          <a:endParaRPr lang="es-ES"/>
        </a:p>
      </dgm:t>
    </dgm:pt>
    <dgm:pt modelId="{167C0556-5D42-4479-836A-03B6C90B276E}" type="pres">
      <dgm:prSet presAssocID="{2F2661B4-38FB-4344-B52A-B6EFC3EA21D8}" presName="connTx" presStyleLbl="parChTrans1D3" presStyleIdx="0" presStyleCnt="7"/>
      <dgm:spPr/>
      <dgm:t>
        <a:bodyPr/>
        <a:lstStyle/>
        <a:p>
          <a:endParaRPr lang="es-ES"/>
        </a:p>
      </dgm:t>
    </dgm:pt>
    <dgm:pt modelId="{3F9D1B62-111C-4069-938A-13DBAF1248AC}" type="pres">
      <dgm:prSet presAssocID="{5B005895-E011-469E-B038-728430E1D468}" presName="root2" presStyleCnt="0"/>
      <dgm:spPr/>
    </dgm:pt>
    <dgm:pt modelId="{B620AFD1-3F76-407C-9AAA-A144E3B886C7}" type="pres">
      <dgm:prSet presAssocID="{5B005895-E011-469E-B038-728430E1D468}" presName="LevelTwoTextNode" presStyleLbl="node3" presStyleIdx="0" presStyleCnt="7" custLinFactY="100000" custLinFactNeighborX="68" custLinFactNeighborY="160509">
        <dgm:presLayoutVars>
          <dgm:chPref val="3"/>
        </dgm:presLayoutVars>
      </dgm:prSet>
      <dgm:spPr/>
      <dgm:t>
        <a:bodyPr/>
        <a:lstStyle/>
        <a:p>
          <a:endParaRPr lang="es-ES"/>
        </a:p>
      </dgm:t>
    </dgm:pt>
    <dgm:pt modelId="{A3937B44-90EA-4A22-AB07-EF0F9F1A049D}" type="pres">
      <dgm:prSet presAssocID="{5B005895-E011-469E-B038-728430E1D468}" presName="level3hierChild" presStyleCnt="0"/>
      <dgm:spPr/>
    </dgm:pt>
    <dgm:pt modelId="{E38E556B-0941-4B39-B8FD-BDCFA63576DF}" type="pres">
      <dgm:prSet presAssocID="{22835CCC-5179-43E7-9DB9-D3662E1EFB02}" presName="conn2-1" presStyleLbl="parChTrans1D4" presStyleIdx="0" presStyleCnt="2"/>
      <dgm:spPr/>
      <dgm:t>
        <a:bodyPr/>
        <a:lstStyle/>
        <a:p>
          <a:endParaRPr lang="es-ES"/>
        </a:p>
      </dgm:t>
    </dgm:pt>
    <dgm:pt modelId="{1B7AD14A-2335-4AEA-B8F3-F0C271DE6E73}" type="pres">
      <dgm:prSet presAssocID="{22835CCC-5179-43E7-9DB9-D3662E1EFB02}" presName="connTx" presStyleLbl="parChTrans1D4" presStyleIdx="0" presStyleCnt="2"/>
      <dgm:spPr/>
      <dgm:t>
        <a:bodyPr/>
        <a:lstStyle/>
        <a:p>
          <a:endParaRPr lang="es-ES"/>
        </a:p>
      </dgm:t>
    </dgm:pt>
    <dgm:pt modelId="{16B0DFD5-C2C2-4E8D-80A5-95F2E07AA60F}" type="pres">
      <dgm:prSet presAssocID="{40EC0387-8B68-42A9-8CBC-817964EFCD26}" presName="root2" presStyleCnt="0"/>
      <dgm:spPr/>
    </dgm:pt>
    <dgm:pt modelId="{7E4CF6A8-3D72-41B0-A711-4BB77903BD57}" type="pres">
      <dgm:prSet presAssocID="{40EC0387-8B68-42A9-8CBC-817964EFCD26}" presName="LevelTwoTextNode" presStyleLbl="node4" presStyleIdx="0" presStyleCnt="2" custScaleX="131374" custLinFactY="100000" custLinFactNeighborX="-19512" custLinFactNeighborY="160531">
        <dgm:presLayoutVars>
          <dgm:chPref val="3"/>
        </dgm:presLayoutVars>
      </dgm:prSet>
      <dgm:spPr/>
      <dgm:t>
        <a:bodyPr/>
        <a:lstStyle/>
        <a:p>
          <a:endParaRPr lang="es-ES"/>
        </a:p>
      </dgm:t>
    </dgm:pt>
    <dgm:pt modelId="{3F30DE3E-9EB9-4F59-BA0A-6F4DF1838364}" type="pres">
      <dgm:prSet presAssocID="{40EC0387-8B68-42A9-8CBC-817964EFCD26}" presName="level3hierChild" presStyleCnt="0"/>
      <dgm:spPr/>
    </dgm:pt>
    <dgm:pt modelId="{25C0003A-AAD6-428C-8E54-DC9A094E2402}" type="pres">
      <dgm:prSet presAssocID="{A280E05C-F32E-44F4-9BDF-200A4F40C99E}" presName="conn2-1" presStyleLbl="parChTrans1D3" presStyleIdx="1" presStyleCnt="7"/>
      <dgm:spPr/>
      <dgm:t>
        <a:bodyPr/>
        <a:lstStyle/>
        <a:p>
          <a:endParaRPr lang="es-ES"/>
        </a:p>
      </dgm:t>
    </dgm:pt>
    <dgm:pt modelId="{1C284528-07C0-4AF2-A3EC-51B0A605FB06}" type="pres">
      <dgm:prSet presAssocID="{A280E05C-F32E-44F4-9BDF-200A4F40C99E}" presName="connTx" presStyleLbl="parChTrans1D3" presStyleIdx="1" presStyleCnt="7"/>
      <dgm:spPr/>
      <dgm:t>
        <a:bodyPr/>
        <a:lstStyle/>
        <a:p>
          <a:endParaRPr lang="es-ES"/>
        </a:p>
      </dgm:t>
    </dgm:pt>
    <dgm:pt modelId="{CEC551E1-3D2C-4F59-876C-56B8DDCA9CAF}" type="pres">
      <dgm:prSet presAssocID="{1DCE348C-5D31-4104-AC53-E61E28B5B1B7}" presName="root2" presStyleCnt="0"/>
      <dgm:spPr/>
    </dgm:pt>
    <dgm:pt modelId="{6D28E263-9602-4B1A-90A1-5BB39868EB93}" type="pres">
      <dgm:prSet presAssocID="{1DCE348C-5D31-4104-AC53-E61E28B5B1B7}" presName="LevelTwoTextNode" presStyleLbl="node3" presStyleIdx="1" presStyleCnt="7" custLinFactNeighborX="150" custLinFactNeighborY="14174">
        <dgm:presLayoutVars>
          <dgm:chPref val="3"/>
        </dgm:presLayoutVars>
      </dgm:prSet>
      <dgm:spPr/>
      <dgm:t>
        <a:bodyPr/>
        <a:lstStyle/>
        <a:p>
          <a:endParaRPr lang="es-ES"/>
        </a:p>
      </dgm:t>
    </dgm:pt>
    <dgm:pt modelId="{9BC9A5CB-1092-4E4F-91AB-9055CAA16D34}" type="pres">
      <dgm:prSet presAssocID="{1DCE348C-5D31-4104-AC53-E61E28B5B1B7}" presName="level3hierChild" presStyleCnt="0"/>
      <dgm:spPr/>
    </dgm:pt>
    <dgm:pt modelId="{67A93780-4967-43F9-9FA3-0374FFF300E4}" type="pres">
      <dgm:prSet presAssocID="{1194D300-3DB2-40FB-90F7-5A4030819CE0}" presName="conn2-1" presStyleLbl="parChTrans1D4" presStyleIdx="1" presStyleCnt="2"/>
      <dgm:spPr/>
      <dgm:t>
        <a:bodyPr/>
        <a:lstStyle/>
        <a:p>
          <a:endParaRPr lang="es-ES"/>
        </a:p>
      </dgm:t>
    </dgm:pt>
    <dgm:pt modelId="{FF88DFDE-E1A7-44BF-BBD9-92852955C093}" type="pres">
      <dgm:prSet presAssocID="{1194D300-3DB2-40FB-90F7-5A4030819CE0}" presName="connTx" presStyleLbl="parChTrans1D4" presStyleIdx="1" presStyleCnt="2"/>
      <dgm:spPr/>
      <dgm:t>
        <a:bodyPr/>
        <a:lstStyle/>
        <a:p>
          <a:endParaRPr lang="es-ES"/>
        </a:p>
      </dgm:t>
    </dgm:pt>
    <dgm:pt modelId="{470D0E52-787E-4F9F-AB8E-FF95512DF3B9}" type="pres">
      <dgm:prSet presAssocID="{A33FF8AD-3D04-44E7-9C48-4D64ACAA4362}" presName="root2" presStyleCnt="0"/>
      <dgm:spPr/>
    </dgm:pt>
    <dgm:pt modelId="{3E8F7D5B-9DA2-4507-BC23-DD81F2E594F1}" type="pres">
      <dgm:prSet presAssocID="{A33FF8AD-3D04-44E7-9C48-4D64ACAA4362}" presName="LevelTwoTextNode" presStyleLbl="node4" presStyleIdx="1" presStyleCnt="2" custScaleX="123763" custLinFactNeighborX="-18981" custLinFactNeighborY="24228">
        <dgm:presLayoutVars>
          <dgm:chPref val="3"/>
        </dgm:presLayoutVars>
      </dgm:prSet>
      <dgm:spPr/>
      <dgm:t>
        <a:bodyPr/>
        <a:lstStyle/>
        <a:p>
          <a:endParaRPr lang="es-ES"/>
        </a:p>
      </dgm:t>
    </dgm:pt>
    <dgm:pt modelId="{AA5345A4-25FB-4872-8260-E36C0043DCAA}" type="pres">
      <dgm:prSet presAssocID="{A33FF8AD-3D04-44E7-9C48-4D64ACAA4362}" presName="level3hierChild" presStyleCnt="0"/>
      <dgm:spPr/>
    </dgm:pt>
    <dgm:pt modelId="{7BFD3613-B46F-4BF4-B229-30A7B01BA68F}" type="pres">
      <dgm:prSet presAssocID="{C05235BF-F53D-4622-9DFD-30D92CB55356}" presName="conn2-1" presStyleLbl="parChTrans1D3" presStyleIdx="2" presStyleCnt="7"/>
      <dgm:spPr/>
      <dgm:t>
        <a:bodyPr/>
        <a:lstStyle/>
        <a:p>
          <a:endParaRPr lang="es-MX"/>
        </a:p>
      </dgm:t>
    </dgm:pt>
    <dgm:pt modelId="{47A4AB3B-B9FB-4613-8C4B-C5D2F0843AC0}" type="pres">
      <dgm:prSet presAssocID="{C05235BF-F53D-4622-9DFD-30D92CB55356}" presName="connTx" presStyleLbl="parChTrans1D3" presStyleIdx="2" presStyleCnt="7"/>
      <dgm:spPr/>
      <dgm:t>
        <a:bodyPr/>
        <a:lstStyle/>
        <a:p>
          <a:endParaRPr lang="es-MX"/>
        </a:p>
      </dgm:t>
    </dgm:pt>
    <dgm:pt modelId="{F39B7208-1AFC-481F-AF18-540F8B4F0DF8}" type="pres">
      <dgm:prSet presAssocID="{BB109880-FACB-4CBC-9ED4-9D8298F43CC2}" presName="root2" presStyleCnt="0"/>
      <dgm:spPr/>
    </dgm:pt>
    <dgm:pt modelId="{94C41368-9765-4C93-B549-351E291B87A8}" type="pres">
      <dgm:prSet presAssocID="{BB109880-FACB-4CBC-9ED4-9D8298F43CC2}" presName="LevelTwoTextNode" presStyleLbl="node3" presStyleIdx="2" presStyleCnt="7" custScaleY="106469" custLinFactY="-100000" custLinFactNeighborX="150" custLinFactNeighborY="-164821">
        <dgm:presLayoutVars>
          <dgm:chPref val="3"/>
        </dgm:presLayoutVars>
      </dgm:prSet>
      <dgm:spPr/>
      <dgm:t>
        <a:bodyPr/>
        <a:lstStyle/>
        <a:p>
          <a:endParaRPr lang="es-MX"/>
        </a:p>
      </dgm:t>
    </dgm:pt>
    <dgm:pt modelId="{1D284AF9-8040-43FC-978F-9391AD651500}" type="pres">
      <dgm:prSet presAssocID="{BB109880-FACB-4CBC-9ED4-9D8298F43CC2}" presName="level3hierChild" presStyleCnt="0"/>
      <dgm:spPr/>
    </dgm:pt>
    <dgm:pt modelId="{5F9C3557-7C39-44A9-8112-654C0714C74C}" type="pres">
      <dgm:prSet presAssocID="{E8D857FA-6509-43E7-A1DE-697FB4ADEFF7}" presName="conn2-1" presStyleLbl="parChTrans1D2" presStyleIdx="1" presStyleCnt="2"/>
      <dgm:spPr/>
      <dgm:t>
        <a:bodyPr/>
        <a:lstStyle/>
        <a:p>
          <a:endParaRPr lang="es-MX"/>
        </a:p>
      </dgm:t>
    </dgm:pt>
    <dgm:pt modelId="{274148EF-C634-48CA-9214-3025FB82B304}" type="pres">
      <dgm:prSet presAssocID="{E8D857FA-6509-43E7-A1DE-697FB4ADEFF7}" presName="connTx" presStyleLbl="parChTrans1D2" presStyleIdx="1" presStyleCnt="2"/>
      <dgm:spPr/>
      <dgm:t>
        <a:bodyPr/>
        <a:lstStyle/>
        <a:p>
          <a:endParaRPr lang="es-MX"/>
        </a:p>
      </dgm:t>
    </dgm:pt>
    <dgm:pt modelId="{426F095E-AE56-4D0A-8213-F0DA60D6FC94}" type="pres">
      <dgm:prSet presAssocID="{8FBDD99E-B2FD-4835-8F21-57C4D2BC8C5B}" presName="root2" presStyleCnt="0"/>
      <dgm:spPr/>
    </dgm:pt>
    <dgm:pt modelId="{60F6D0E0-3F3A-484F-8198-ECE1FDAB32B2}" type="pres">
      <dgm:prSet presAssocID="{8FBDD99E-B2FD-4835-8F21-57C4D2BC8C5B}" presName="LevelTwoTextNode" presStyleLbl="node2" presStyleIdx="1" presStyleCnt="2" custScaleY="136812" custLinFactNeighborX="-4487" custLinFactNeighborY="2423">
        <dgm:presLayoutVars>
          <dgm:chPref val="3"/>
        </dgm:presLayoutVars>
      </dgm:prSet>
      <dgm:spPr/>
      <dgm:t>
        <a:bodyPr/>
        <a:lstStyle/>
        <a:p>
          <a:endParaRPr lang="es-MX"/>
        </a:p>
      </dgm:t>
    </dgm:pt>
    <dgm:pt modelId="{03F1DF80-EB11-4EC1-8243-81C8D480E630}" type="pres">
      <dgm:prSet presAssocID="{8FBDD99E-B2FD-4835-8F21-57C4D2BC8C5B}" presName="level3hierChild" presStyleCnt="0"/>
      <dgm:spPr/>
    </dgm:pt>
    <dgm:pt modelId="{D8C1F0F9-8982-467B-AAF0-16E1422F7284}" type="pres">
      <dgm:prSet presAssocID="{87EA14BC-D238-41F9-9B36-AFEFFBB59BCB}" presName="conn2-1" presStyleLbl="parChTrans1D3" presStyleIdx="3" presStyleCnt="7"/>
      <dgm:spPr/>
      <dgm:t>
        <a:bodyPr/>
        <a:lstStyle/>
        <a:p>
          <a:endParaRPr lang="es-ES"/>
        </a:p>
      </dgm:t>
    </dgm:pt>
    <dgm:pt modelId="{40268B26-6695-4C10-9742-6FB01E7DD9B8}" type="pres">
      <dgm:prSet presAssocID="{87EA14BC-D238-41F9-9B36-AFEFFBB59BCB}" presName="connTx" presStyleLbl="parChTrans1D3" presStyleIdx="3" presStyleCnt="7"/>
      <dgm:spPr/>
      <dgm:t>
        <a:bodyPr/>
        <a:lstStyle/>
        <a:p>
          <a:endParaRPr lang="es-ES"/>
        </a:p>
      </dgm:t>
    </dgm:pt>
    <dgm:pt modelId="{6359B519-1DF5-4732-95F7-1CC20BE55344}" type="pres">
      <dgm:prSet presAssocID="{C221F581-7B7C-4BD6-BC3C-5C3064859F7E}" presName="root2" presStyleCnt="0"/>
      <dgm:spPr/>
    </dgm:pt>
    <dgm:pt modelId="{58F56698-AA5B-42EF-99AC-C43A409703A6}" type="pres">
      <dgm:prSet presAssocID="{C221F581-7B7C-4BD6-BC3C-5C3064859F7E}" presName="LevelTwoTextNode" presStyleLbl="node3" presStyleIdx="3" presStyleCnt="7" custLinFactY="20120" custLinFactNeighborX="-633" custLinFactNeighborY="100000">
        <dgm:presLayoutVars>
          <dgm:chPref val="3"/>
        </dgm:presLayoutVars>
      </dgm:prSet>
      <dgm:spPr/>
      <dgm:t>
        <a:bodyPr/>
        <a:lstStyle/>
        <a:p>
          <a:endParaRPr lang="es-ES"/>
        </a:p>
      </dgm:t>
    </dgm:pt>
    <dgm:pt modelId="{37588D0F-E0E3-4598-8298-DE7A3544786E}" type="pres">
      <dgm:prSet presAssocID="{C221F581-7B7C-4BD6-BC3C-5C3064859F7E}" presName="level3hierChild" presStyleCnt="0"/>
      <dgm:spPr/>
    </dgm:pt>
    <dgm:pt modelId="{CAAF6EF8-CA05-45A1-9727-89E8C49C6D7E}" type="pres">
      <dgm:prSet presAssocID="{77972297-33A7-4877-9509-1916C92234EB}" presName="conn2-1" presStyleLbl="parChTrans1D3" presStyleIdx="4" presStyleCnt="7"/>
      <dgm:spPr/>
      <dgm:t>
        <a:bodyPr/>
        <a:lstStyle/>
        <a:p>
          <a:endParaRPr lang="es-ES"/>
        </a:p>
      </dgm:t>
    </dgm:pt>
    <dgm:pt modelId="{09E5C70B-1757-455A-AD99-B8B07125142F}" type="pres">
      <dgm:prSet presAssocID="{77972297-33A7-4877-9509-1916C92234EB}" presName="connTx" presStyleLbl="parChTrans1D3" presStyleIdx="4" presStyleCnt="7"/>
      <dgm:spPr/>
      <dgm:t>
        <a:bodyPr/>
        <a:lstStyle/>
        <a:p>
          <a:endParaRPr lang="es-ES"/>
        </a:p>
      </dgm:t>
    </dgm:pt>
    <dgm:pt modelId="{31EC044C-0BAA-4E84-9ABF-66A536F2EE1E}" type="pres">
      <dgm:prSet presAssocID="{168E4152-1B0C-48E9-9C50-9636B74D7BCB}" presName="root2" presStyleCnt="0"/>
      <dgm:spPr/>
    </dgm:pt>
    <dgm:pt modelId="{4392383C-F263-4361-A14F-323FDF5AE35E}" type="pres">
      <dgm:prSet presAssocID="{168E4152-1B0C-48E9-9C50-9636B74D7BCB}" presName="LevelTwoTextNode" presStyleLbl="node3" presStyleIdx="4" presStyleCnt="7" custScaleY="87362" custLinFactY="14457" custLinFactNeighborX="-933" custLinFactNeighborY="100000">
        <dgm:presLayoutVars>
          <dgm:chPref val="3"/>
        </dgm:presLayoutVars>
      </dgm:prSet>
      <dgm:spPr/>
      <dgm:t>
        <a:bodyPr/>
        <a:lstStyle/>
        <a:p>
          <a:endParaRPr lang="es-ES"/>
        </a:p>
      </dgm:t>
    </dgm:pt>
    <dgm:pt modelId="{BF39197A-61DB-4DDD-A695-460AFB8BA9C1}" type="pres">
      <dgm:prSet presAssocID="{168E4152-1B0C-48E9-9C50-9636B74D7BCB}" presName="level3hierChild" presStyleCnt="0"/>
      <dgm:spPr/>
    </dgm:pt>
    <dgm:pt modelId="{F3D1A10A-5DD0-4082-9529-D26B230F6A29}" type="pres">
      <dgm:prSet presAssocID="{B30DCB4A-DAD7-434F-B0ED-DA0E43DD4194}" presName="conn2-1" presStyleLbl="parChTrans1D3" presStyleIdx="5" presStyleCnt="7"/>
      <dgm:spPr/>
      <dgm:t>
        <a:bodyPr/>
        <a:lstStyle/>
        <a:p>
          <a:endParaRPr lang="es-MX"/>
        </a:p>
      </dgm:t>
    </dgm:pt>
    <dgm:pt modelId="{5A2A3032-80F1-4371-A9BF-0E3ED7B129D9}" type="pres">
      <dgm:prSet presAssocID="{B30DCB4A-DAD7-434F-B0ED-DA0E43DD4194}" presName="connTx" presStyleLbl="parChTrans1D3" presStyleIdx="5" presStyleCnt="7"/>
      <dgm:spPr/>
      <dgm:t>
        <a:bodyPr/>
        <a:lstStyle/>
        <a:p>
          <a:endParaRPr lang="es-MX"/>
        </a:p>
      </dgm:t>
    </dgm:pt>
    <dgm:pt modelId="{ABF82FCB-F08F-42B0-A539-B1514DCE3464}" type="pres">
      <dgm:prSet presAssocID="{4ECDCF2D-CDA6-49B4-AF07-B361766B00AF}" presName="root2" presStyleCnt="0"/>
      <dgm:spPr/>
    </dgm:pt>
    <dgm:pt modelId="{FA497ED3-E751-40F0-8F21-3261105683EF}" type="pres">
      <dgm:prSet presAssocID="{4ECDCF2D-CDA6-49B4-AF07-B361766B00AF}" presName="LevelTwoTextNode" presStyleLbl="node3" presStyleIdx="5" presStyleCnt="7" custScaleY="91002" custLinFactY="-100000" custLinFactNeighborX="-1102" custLinFactNeighborY="-121137">
        <dgm:presLayoutVars>
          <dgm:chPref val="3"/>
        </dgm:presLayoutVars>
      </dgm:prSet>
      <dgm:spPr/>
      <dgm:t>
        <a:bodyPr/>
        <a:lstStyle/>
        <a:p>
          <a:endParaRPr lang="es-MX"/>
        </a:p>
      </dgm:t>
    </dgm:pt>
    <dgm:pt modelId="{74CC9C91-5795-4251-9703-83B276852985}" type="pres">
      <dgm:prSet presAssocID="{4ECDCF2D-CDA6-49B4-AF07-B361766B00AF}" presName="level3hierChild" presStyleCnt="0"/>
      <dgm:spPr/>
    </dgm:pt>
    <dgm:pt modelId="{6851F58E-EE84-499A-8240-562C65E7F0EE}" type="pres">
      <dgm:prSet presAssocID="{336A48E7-BE3A-4BAA-AB61-E6A0587DC81E}" presName="conn2-1" presStyleLbl="parChTrans1D3" presStyleIdx="6" presStyleCnt="7"/>
      <dgm:spPr/>
      <dgm:t>
        <a:bodyPr/>
        <a:lstStyle/>
        <a:p>
          <a:endParaRPr lang="es-MX"/>
        </a:p>
      </dgm:t>
    </dgm:pt>
    <dgm:pt modelId="{F28F3CD0-A802-46FC-BA10-98F09FA66C27}" type="pres">
      <dgm:prSet presAssocID="{336A48E7-BE3A-4BAA-AB61-E6A0587DC81E}" presName="connTx" presStyleLbl="parChTrans1D3" presStyleIdx="6" presStyleCnt="7"/>
      <dgm:spPr/>
      <dgm:t>
        <a:bodyPr/>
        <a:lstStyle/>
        <a:p>
          <a:endParaRPr lang="es-MX"/>
        </a:p>
      </dgm:t>
    </dgm:pt>
    <dgm:pt modelId="{170F2DEC-12E5-4FD5-A1AE-9AB63DFB338D}" type="pres">
      <dgm:prSet presAssocID="{D632DD02-B49C-47A0-9D3B-4060E3697CFC}" presName="root2" presStyleCnt="0"/>
      <dgm:spPr/>
    </dgm:pt>
    <dgm:pt modelId="{1FAE05A0-33EE-4B00-BCD3-DB9966418FEE}" type="pres">
      <dgm:prSet presAssocID="{D632DD02-B49C-47A0-9D3B-4060E3697CFC}" presName="LevelTwoTextNode" presStyleLbl="node3" presStyleIdx="6" presStyleCnt="7" custLinFactNeighborX="-1027" custLinFactNeighborY="-11637">
        <dgm:presLayoutVars>
          <dgm:chPref val="3"/>
        </dgm:presLayoutVars>
      </dgm:prSet>
      <dgm:spPr/>
      <dgm:t>
        <a:bodyPr/>
        <a:lstStyle/>
        <a:p>
          <a:endParaRPr lang="es-MX"/>
        </a:p>
      </dgm:t>
    </dgm:pt>
    <dgm:pt modelId="{A6C992A7-9160-4BA1-9155-18BB49AE769E}" type="pres">
      <dgm:prSet presAssocID="{D632DD02-B49C-47A0-9D3B-4060E3697CFC}" presName="level3hierChild" presStyleCnt="0"/>
      <dgm:spPr/>
    </dgm:pt>
  </dgm:ptLst>
  <dgm:cxnLst>
    <dgm:cxn modelId="{716E93B8-C871-4C57-86E7-A66B64F2F006}" srcId="{A01AB8D0-A38A-4ED7-A159-C9E68DEBC936}" destId="{5B005895-E011-469E-B038-728430E1D468}" srcOrd="0" destOrd="0" parTransId="{2F2661B4-38FB-4344-B52A-B6EFC3EA21D8}" sibTransId="{CEEE50BD-19CA-4894-BE19-E9EB23D2B2E4}"/>
    <dgm:cxn modelId="{8F5F91A4-222F-4454-9338-CCE57404023B}" type="presOf" srcId="{BB109880-FACB-4CBC-9ED4-9D8298F43CC2}" destId="{94C41368-9765-4C93-B549-351E291B87A8}" srcOrd="0" destOrd="0" presId="urn:microsoft.com/office/officeart/2008/layout/HorizontalMultiLevelHierarchy"/>
    <dgm:cxn modelId="{EA430076-D789-41E6-80E1-58F4FACEEA4A}" srcId="{DD36596C-52A1-4DAB-91B8-F6E7DFEFDF60}" destId="{8FBDD99E-B2FD-4835-8F21-57C4D2BC8C5B}" srcOrd="1" destOrd="0" parTransId="{E8D857FA-6509-43E7-A1DE-697FB4ADEFF7}" sibTransId="{02DC7474-CCF4-441F-9430-7E8774841AEF}"/>
    <dgm:cxn modelId="{768BCC2E-17C7-429F-BB12-A4B2A0866064}" type="presOf" srcId="{D632DD02-B49C-47A0-9D3B-4060E3697CFC}" destId="{1FAE05A0-33EE-4B00-BCD3-DB9966418FEE}" srcOrd="0" destOrd="0" presId="urn:microsoft.com/office/officeart/2008/layout/HorizontalMultiLevelHierarchy"/>
    <dgm:cxn modelId="{E88B9E75-EAFC-4E74-A0D1-E157B29FF1B8}" type="presOf" srcId="{A33FF8AD-3D04-44E7-9C48-4D64ACAA4362}" destId="{3E8F7D5B-9DA2-4507-BC23-DD81F2E594F1}" srcOrd="0" destOrd="0" presId="urn:microsoft.com/office/officeart/2008/layout/HorizontalMultiLevelHierarchy"/>
    <dgm:cxn modelId="{37C3D047-8EEF-47D7-B3C7-95C699B22116}" type="presOf" srcId="{77972297-33A7-4877-9509-1916C92234EB}" destId="{CAAF6EF8-CA05-45A1-9727-89E8C49C6D7E}" srcOrd="0" destOrd="0" presId="urn:microsoft.com/office/officeart/2008/layout/HorizontalMultiLevelHierarchy"/>
    <dgm:cxn modelId="{2B71656A-46B5-4107-BA3E-C2840AFC92EB}" type="presOf" srcId="{5B005895-E011-469E-B038-728430E1D468}" destId="{B620AFD1-3F76-407C-9AAA-A144E3B886C7}" srcOrd="0" destOrd="0" presId="urn:microsoft.com/office/officeart/2008/layout/HorizontalMultiLevelHierarchy"/>
    <dgm:cxn modelId="{33A69C62-3EEC-4E6D-9AE4-A2504DFE5B1B}" type="presOf" srcId="{1DCE348C-5D31-4104-AC53-E61E28B5B1B7}" destId="{6D28E263-9602-4B1A-90A1-5BB39868EB93}" srcOrd="0" destOrd="0" presId="urn:microsoft.com/office/officeart/2008/layout/HorizontalMultiLevelHierarchy"/>
    <dgm:cxn modelId="{9B8E0B1B-ED5F-4882-A200-BD4BA3947185}" srcId="{5B005895-E011-469E-B038-728430E1D468}" destId="{40EC0387-8B68-42A9-8CBC-817964EFCD26}" srcOrd="0" destOrd="0" parTransId="{22835CCC-5179-43E7-9DB9-D3662E1EFB02}" sibTransId="{5A3C20F5-8936-44C0-BA4B-81EB8129EA45}"/>
    <dgm:cxn modelId="{4584D002-3D89-4826-BF2E-D9FFC5DE1AD2}" type="presOf" srcId="{168E4152-1B0C-48E9-9C50-9636B74D7BCB}" destId="{4392383C-F263-4361-A14F-323FDF5AE35E}" srcOrd="0" destOrd="0" presId="urn:microsoft.com/office/officeart/2008/layout/HorizontalMultiLevelHierarchy"/>
    <dgm:cxn modelId="{5C16C34F-40C5-4587-B8A8-6A6534DDC384}" type="presOf" srcId="{40EC0387-8B68-42A9-8CBC-817964EFCD26}" destId="{7E4CF6A8-3D72-41B0-A711-4BB77903BD57}" srcOrd="0" destOrd="0" presId="urn:microsoft.com/office/officeart/2008/layout/HorizontalMultiLevelHierarchy"/>
    <dgm:cxn modelId="{4F5589AD-890F-435C-A880-4BFDB91D979C}" type="presOf" srcId="{E8D857FA-6509-43E7-A1DE-697FB4ADEFF7}" destId="{274148EF-C634-48CA-9214-3025FB82B304}" srcOrd="1" destOrd="0" presId="urn:microsoft.com/office/officeart/2008/layout/HorizontalMultiLevelHierarchy"/>
    <dgm:cxn modelId="{A3A1369D-CC37-4ED4-AA7F-CC64A3E4E601}" srcId="{A88A9490-3AB5-4580-BA1B-0FB7FCF0A5ED}" destId="{DD36596C-52A1-4DAB-91B8-F6E7DFEFDF60}" srcOrd="0" destOrd="0" parTransId="{4284C227-A273-4C03-A851-A828DAD6D779}" sibTransId="{B3758105-9C71-4CB1-869E-0CF6216BE59E}"/>
    <dgm:cxn modelId="{F4C9750A-788F-4DCA-9B97-68787CA970D5}" srcId="{A01AB8D0-A38A-4ED7-A159-C9E68DEBC936}" destId="{BB109880-FACB-4CBC-9ED4-9D8298F43CC2}" srcOrd="2" destOrd="0" parTransId="{C05235BF-F53D-4622-9DFD-30D92CB55356}" sibTransId="{050F8AFA-A621-4328-BACC-CF8718849611}"/>
    <dgm:cxn modelId="{47ED215E-7A11-46BD-8B9B-A970601A5F3E}" type="presOf" srcId="{4ECDCF2D-CDA6-49B4-AF07-B361766B00AF}" destId="{FA497ED3-E751-40F0-8F21-3261105683EF}" srcOrd="0" destOrd="0" presId="urn:microsoft.com/office/officeart/2008/layout/HorizontalMultiLevelHierarchy"/>
    <dgm:cxn modelId="{676EAE75-1A78-41B2-A1A4-FE8922B6CA64}" srcId="{DD36596C-52A1-4DAB-91B8-F6E7DFEFDF60}" destId="{A01AB8D0-A38A-4ED7-A159-C9E68DEBC936}" srcOrd="0" destOrd="0" parTransId="{9CFD1ECE-FAD4-420A-A8CF-BDDFFC8B05BC}" sibTransId="{F68680C3-1C64-49BA-87C4-D4235EE13AE0}"/>
    <dgm:cxn modelId="{DC9ACCF5-F63D-4A31-A208-3B98DD22FB64}" srcId="{8FBDD99E-B2FD-4835-8F21-57C4D2BC8C5B}" destId="{D632DD02-B49C-47A0-9D3B-4060E3697CFC}" srcOrd="3" destOrd="0" parTransId="{336A48E7-BE3A-4BAA-AB61-E6A0587DC81E}" sibTransId="{7086176E-C7C4-4F69-99F5-8945FE3401B7}"/>
    <dgm:cxn modelId="{3C5FF53F-A3B8-4193-B957-B8248D21FB60}" type="presOf" srcId="{A280E05C-F32E-44F4-9BDF-200A4F40C99E}" destId="{1C284528-07C0-4AF2-A3EC-51B0A605FB06}" srcOrd="1" destOrd="0" presId="urn:microsoft.com/office/officeart/2008/layout/HorizontalMultiLevelHierarchy"/>
    <dgm:cxn modelId="{64D223C5-6622-4032-A9D5-EBED14896B30}" type="presOf" srcId="{A280E05C-F32E-44F4-9BDF-200A4F40C99E}" destId="{25C0003A-AAD6-428C-8E54-DC9A094E2402}" srcOrd="0" destOrd="0" presId="urn:microsoft.com/office/officeart/2008/layout/HorizontalMultiLevelHierarchy"/>
    <dgm:cxn modelId="{9DBBBC90-54E8-413F-BFDD-AD88336CCE5D}" type="presOf" srcId="{A01AB8D0-A38A-4ED7-A159-C9E68DEBC936}" destId="{B8E05D91-05E5-46D1-8BD6-BF0CEC57CC72}" srcOrd="0" destOrd="0" presId="urn:microsoft.com/office/officeart/2008/layout/HorizontalMultiLevelHierarchy"/>
    <dgm:cxn modelId="{1A56435F-EE63-4C8C-91A1-3F8050010CB5}" srcId="{A01AB8D0-A38A-4ED7-A159-C9E68DEBC936}" destId="{1DCE348C-5D31-4104-AC53-E61E28B5B1B7}" srcOrd="1" destOrd="0" parTransId="{A280E05C-F32E-44F4-9BDF-200A4F40C99E}" sibTransId="{2A681F64-AC3B-4239-828B-62891EFE1E12}"/>
    <dgm:cxn modelId="{DFE1CB26-3ED6-4E3D-8CCE-5C2D084207EF}" type="presOf" srcId="{B30DCB4A-DAD7-434F-B0ED-DA0E43DD4194}" destId="{5A2A3032-80F1-4371-A9BF-0E3ED7B129D9}" srcOrd="1" destOrd="0" presId="urn:microsoft.com/office/officeart/2008/layout/HorizontalMultiLevelHierarchy"/>
    <dgm:cxn modelId="{30D53DE7-7E11-4883-86C1-D1E26200638B}" type="presOf" srcId="{1194D300-3DB2-40FB-90F7-5A4030819CE0}" destId="{FF88DFDE-E1A7-44BF-BBD9-92852955C093}" srcOrd="1" destOrd="0" presId="urn:microsoft.com/office/officeart/2008/layout/HorizontalMultiLevelHierarchy"/>
    <dgm:cxn modelId="{40EAD65E-0AAC-41D2-969E-BEACF3DF4062}" type="presOf" srcId="{2F2661B4-38FB-4344-B52A-B6EFC3EA21D8}" destId="{167C0556-5D42-4479-836A-03B6C90B276E}" srcOrd="1" destOrd="0" presId="urn:microsoft.com/office/officeart/2008/layout/HorizontalMultiLevelHierarchy"/>
    <dgm:cxn modelId="{24752B9C-F45B-419D-9F93-04087482032B}" type="presOf" srcId="{DD36596C-52A1-4DAB-91B8-F6E7DFEFDF60}" destId="{CE09CB6F-9B49-435B-8AB4-E4E26CCD7DBE}" srcOrd="0" destOrd="0" presId="urn:microsoft.com/office/officeart/2008/layout/HorizontalMultiLevelHierarchy"/>
    <dgm:cxn modelId="{6FC17CDD-2343-4E96-9DD2-E9CD94587EE3}" type="presOf" srcId="{C05235BF-F53D-4622-9DFD-30D92CB55356}" destId="{7BFD3613-B46F-4BF4-B229-30A7B01BA68F}" srcOrd="0" destOrd="0" presId="urn:microsoft.com/office/officeart/2008/layout/HorizontalMultiLevelHierarchy"/>
    <dgm:cxn modelId="{8CCCA7A4-B9D3-442A-8804-C3BF23EA4C0B}" srcId="{8FBDD99E-B2FD-4835-8F21-57C4D2BC8C5B}" destId="{4ECDCF2D-CDA6-49B4-AF07-B361766B00AF}" srcOrd="2" destOrd="0" parTransId="{B30DCB4A-DAD7-434F-B0ED-DA0E43DD4194}" sibTransId="{E55C859D-DE24-429F-9B8E-B8B63F81F4E8}"/>
    <dgm:cxn modelId="{496FA58A-5A43-446D-8D54-BDF93F6D025C}" type="presOf" srcId="{E8D857FA-6509-43E7-A1DE-697FB4ADEFF7}" destId="{5F9C3557-7C39-44A9-8112-654C0714C74C}" srcOrd="0" destOrd="0" presId="urn:microsoft.com/office/officeart/2008/layout/HorizontalMultiLevelHierarchy"/>
    <dgm:cxn modelId="{5DDBDC40-83DD-4417-8516-B2AA63A3EA51}" type="presOf" srcId="{B30DCB4A-DAD7-434F-B0ED-DA0E43DD4194}" destId="{F3D1A10A-5DD0-4082-9529-D26B230F6A29}" srcOrd="0" destOrd="0" presId="urn:microsoft.com/office/officeart/2008/layout/HorizontalMultiLevelHierarchy"/>
    <dgm:cxn modelId="{169C4B81-6742-4F60-8E4F-79BC282ED8A1}" srcId="{8FBDD99E-B2FD-4835-8F21-57C4D2BC8C5B}" destId="{C221F581-7B7C-4BD6-BC3C-5C3064859F7E}" srcOrd="0" destOrd="0" parTransId="{87EA14BC-D238-41F9-9B36-AFEFFBB59BCB}" sibTransId="{6450B715-0236-4A2B-9CEC-FC9CF3295076}"/>
    <dgm:cxn modelId="{7D7FA125-E047-44BC-8A42-DA2BE260EF35}" type="presOf" srcId="{336A48E7-BE3A-4BAA-AB61-E6A0587DC81E}" destId="{F28F3CD0-A802-46FC-BA10-98F09FA66C27}" srcOrd="1" destOrd="0" presId="urn:microsoft.com/office/officeart/2008/layout/HorizontalMultiLevelHierarchy"/>
    <dgm:cxn modelId="{2A157BE6-CECB-4EFB-919D-518113C15583}" type="presOf" srcId="{9CFD1ECE-FAD4-420A-A8CF-BDDFFC8B05BC}" destId="{0B94DB30-2716-40B9-B826-A6FD975EC8FF}" srcOrd="0" destOrd="0" presId="urn:microsoft.com/office/officeart/2008/layout/HorizontalMultiLevelHierarchy"/>
    <dgm:cxn modelId="{8D10DEA5-DC4B-4D31-8E43-8205E98062E3}" type="presOf" srcId="{87EA14BC-D238-41F9-9B36-AFEFFBB59BCB}" destId="{40268B26-6695-4C10-9742-6FB01E7DD9B8}" srcOrd="1" destOrd="0" presId="urn:microsoft.com/office/officeart/2008/layout/HorizontalMultiLevelHierarchy"/>
    <dgm:cxn modelId="{2C963864-B93A-4AFF-B484-728F4B9516E0}" type="presOf" srcId="{9CFD1ECE-FAD4-420A-A8CF-BDDFFC8B05BC}" destId="{D456CD3B-A7D9-4B24-8D58-7B49EA28CB4E}" srcOrd="1" destOrd="0" presId="urn:microsoft.com/office/officeart/2008/layout/HorizontalMultiLevelHierarchy"/>
    <dgm:cxn modelId="{31868FD8-F73E-4A6E-B290-6BB0C92A488E}" type="presOf" srcId="{C05235BF-F53D-4622-9DFD-30D92CB55356}" destId="{47A4AB3B-B9FB-4613-8C4B-C5D2F0843AC0}" srcOrd="1" destOrd="0" presId="urn:microsoft.com/office/officeart/2008/layout/HorizontalMultiLevelHierarchy"/>
    <dgm:cxn modelId="{6E77C362-3BD6-4760-B4EE-B521494E06FC}" type="presOf" srcId="{A88A9490-3AB5-4580-BA1B-0FB7FCF0A5ED}" destId="{4425839D-6B0C-4D7E-8224-D61C9C54E6BA}" srcOrd="0" destOrd="0" presId="urn:microsoft.com/office/officeart/2008/layout/HorizontalMultiLevelHierarchy"/>
    <dgm:cxn modelId="{1917D68D-E290-4447-A9BB-6FFF9544984E}" type="presOf" srcId="{1194D300-3DB2-40FB-90F7-5A4030819CE0}" destId="{67A93780-4967-43F9-9FA3-0374FFF300E4}" srcOrd="0" destOrd="0" presId="urn:microsoft.com/office/officeart/2008/layout/HorizontalMultiLevelHierarchy"/>
    <dgm:cxn modelId="{C22B9322-4B74-4BEC-8D56-19B854E00344}" type="presOf" srcId="{22835CCC-5179-43E7-9DB9-D3662E1EFB02}" destId="{1B7AD14A-2335-4AEA-B8F3-F0C271DE6E73}" srcOrd="1" destOrd="0" presId="urn:microsoft.com/office/officeart/2008/layout/HorizontalMultiLevelHierarchy"/>
    <dgm:cxn modelId="{5DDE7357-0D30-40A0-9C9F-64FEFDF40C52}" type="presOf" srcId="{8FBDD99E-B2FD-4835-8F21-57C4D2BC8C5B}" destId="{60F6D0E0-3F3A-484F-8198-ECE1FDAB32B2}" srcOrd="0" destOrd="0" presId="urn:microsoft.com/office/officeart/2008/layout/HorizontalMultiLevelHierarchy"/>
    <dgm:cxn modelId="{15AC8910-A649-4495-9F74-077542FE8808}" srcId="{8FBDD99E-B2FD-4835-8F21-57C4D2BC8C5B}" destId="{168E4152-1B0C-48E9-9C50-9636B74D7BCB}" srcOrd="1" destOrd="0" parTransId="{77972297-33A7-4877-9509-1916C92234EB}" sibTransId="{AFB16716-436C-4327-A18B-0BADD95D6912}"/>
    <dgm:cxn modelId="{00E2952A-7FCE-4595-942E-B3FE072F1FAC}" type="presOf" srcId="{336A48E7-BE3A-4BAA-AB61-E6A0587DC81E}" destId="{6851F58E-EE84-499A-8240-562C65E7F0EE}" srcOrd="0" destOrd="0" presId="urn:microsoft.com/office/officeart/2008/layout/HorizontalMultiLevelHierarchy"/>
    <dgm:cxn modelId="{8F9D81BA-2CF9-46F5-9DF4-B88B394F5172}" srcId="{1DCE348C-5D31-4104-AC53-E61E28B5B1B7}" destId="{A33FF8AD-3D04-44E7-9C48-4D64ACAA4362}" srcOrd="0" destOrd="0" parTransId="{1194D300-3DB2-40FB-90F7-5A4030819CE0}" sibTransId="{744D3EC5-3E27-4EDE-86D0-04551B5A0DC7}"/>
    <dgm:cxn modelId="{CE11283A-0830-44E1-BB41-8BC6ABDE9798}" type="presOf" srcId="{22835CCC-5179-43E7-9DB9-D3662E1EFB02}" destId="{E38E556B-0941-4B39-B8FD-BDCFA63576DF}" srcOrd="0" destOrd="0" presId="urn:microsoft.com/office/officeart/2008/layout/HorizontalMultiLevelHierarchy"/>
    <dgm:cxn modelId="{98C7A51B-F433-458A-8EFA-7037DB9F67E9}" type="presOf" srcId="{C221F581-7B7C-4BD6-BC3C-5C3064859F7E}" destId="{58F56698-AA5B-42EF-99AC-C43A409703A6}" srcOrd="0" destOrd="0" presId="urn:microsoft.com/office/officeart/2008/layout/HorizontalMultiLevelHierarchy"/>
    <dgm:cxn modelId="{132AC20C-A05D-467E-918B-AF09284E0597}" type="presOf" srcId="{87EA14BC-D238-41F9-9B36-AFEFFBB59BCB}" destId="{D8C1F0F9-8982-467B-AAF0-16E1422F7284}" srcOrd="0" destOrd="0" presId="urn:microsoft.com/office/officeart/2008/layout/HorizontalMultiLevelHierarchy"/>
    <dgm:cxn modelId="{B0E9BB0E-7948-4B07-83D6-527E2EBC8A03}" type="presOf" srcId="{77972297-33A7-4877-9509-1916C92234EB}" destId="{09E5C70B-1757-455A-AD99-B8B07125142F}" srcOrd="1" destOrd="0" presId="urn:microsoft.com/office/officeart/2008/layout/HorizontalMultiLevelHierarchy"/>
    <dgm:cxn modelId="{F99E1501-55A0-4125-9F1D-4B14F5655514}" type="presOf" srcId="{2F2661B4-38FB-4344-B52A-B6EFC3EA21D8}" destId="{FBF80BE6-4708-41F1-A8FA-30A4D0848035}" srcOrd="0" destOrd="0" presId="urn:microsoft.com/office/officeart/2008/layout/HorizontalMultiLevelHierarchy"/>
    <dgm:cxn modelId="{1FE23E2C-A6AC-4ECF-AA59-933A172F7C74}" type="presParOf" srcId="{4425839D-6B0C-4D7E-8224-D61C9C54E6BA}" destId="{16F813D9-FC1F-4321-8F1C-5339DF2AB208}" srcOrd="0" destOrd="0" presId="urn:microsoft.com/office/officeart/2008/layout/HorizontalMultiLevelHierarchy"/>
    <dgm:cxn modelId="{1788668A-DDEE-492F-B580-1DC2C4329CD2}" type="presParOf" srcId="{16F813D9-FC1F-4321-8F1C-5339DF2AB208}" destId="{CE09CB6F-9B49-435B-8AB4-E4E26CCD7DBE}" srcOrd="0" destOrd="0" presId="urn:microsoft.com/office/officeart/2008/layout/HorizontalMultiLevelHierarchy"/>
    <dgm:cxn modelId="{6E20686F-56FC-4E9C-9935-82E3EFB6E6B1}" type="presParOf" srcId="{16F813D9-FC1F-4321-8F1C-5339DF2AB208}" destId="{8EA8335E-BA05-45D8-A65B-D23BFB501F0C}" srcOrd="1" destOrd="0" presId="urn:microsoft.com/office/officeart/2008/layout/HorizontalMultiLevelHierarchy"/>
    <dgm:cxn modelId="{35EE03D8-5C9A-4131-AC18-5A1AB263CCDD}" type="presParOf" srcId="{8EA8335E-BA05-45D8-A65B-D23BFB501F0C}" destId="{0B94DB30-2716-40B9-B826-A6FD975EC8FF}" srcOrd="0" destOrd="0" presId="urn:microsoft.com/office/officeart/2008/layout/HorizontalMultiLevelHierarchy"/>
    <dgm:cxn modelId="{F8CD44EC-66A7-46CF-B104-BCE766366110}" type="presParOf" srcId="{0B94DB30-2716-40B9-B826-A6FD975EC8FF}" destId="{D456CD3B-A7D9-4B24-8D58-7B49EA28CB4E}" srcOrd="0" destOrd="0" presId="urn:microsoft.com/office/officeart/2008/layout/HorizontalMultiLevelHierarchy"/>
    <dgm:cxn modelId="{14EAAB13-C712-4074-BC47-CF9269AD5098}" type="presParOf" srcId="{8EA8335E-BA05-45D8-A65B-D23BFB501F0C}" destId="{0DEEC1A1-91BA-45C7-A332-708150C6F405}" srcOrd="1" destOrd="0" presId="urn:microsoft.com/office/officeart/2008/layout/HorizontalMultiLevelHierarchy"/>
    <dgm:cxn modelId="{563B6B2A-729D-47C1-9220-5CDE309FD010}" type="presParOf" srcId="{0DEEC1A1-91BA-45C7-A332-708150C6F405}" destId="{B8E05D91-05E5-46D1-8BD6-BF0CEC57CC72}" srcOrd="0" destOrd="0" presId="urn:microsoft.com/office/officeart/2008/layout/HorizontalMultiLevelHierarchy"/>
    <dgm:cxn modelId="{61380284-772D-4C06-BA3C-FB4C2D0CE894}" type="presParOf" srcId="{0DEEC1A1-91BA-45C7-A332-708150C6F405}" destId="{B44A931A-995E-4A57-A932-56FD5CD34E34}" srcOrd="1" destOrd="0" presId="urn:microsoft.com/office/officeart/2008/layout/HorizontalMultiLevelHierarchy"/>
    <dgm:cxn modelId="{C8089C94-9F7E-4CB6-91AD-BAE1BAA722D3}" type="presParOf" srcId="{B44A931A-995E-4A57-A932-56FD5CD34E34}" destId="{FBF80BE6-4708-41F1-A8FA-30A4D0848035}" srcOrd="0" destOrd="0" presId="urn:microsoft.com/office/officeart/2008/layout/HorizontalMultiLevelHierarchy"/>
    <dgm:cxn modelId="{D01A4E31-4DC5-4B2B-B604-E2DF8B7E5753}" type="presParOf" srcId="{FBF80BE6-4708-41F1-A8FA-30A4D0848035}" destId="{167C0556-5D42-4479-836A-03B6C90B276E}" srcOrd="0" destOrd="0" presId="urn:microsoft.com/office/officeart/2008/layout/HorizontalMultiLevelHierarchy"/>
    <dgm:cxn modelId="{125F6523-BCF2-4A35-ADC5-2859F7007485}" type="presParOf" srcId="{B44A931A-995E-4A57-A932-56FD5CD34E34}" destId="{3F9D1B62-111C-4069-938A-13DBAF1248AC}" srcOrd="1" destOrd="0" presId="urn:microsoft.com/office/officeart/2008/layout/HorizontalMultiLevelHierarchy"/>
    <dgm:cxn modelId="{04B99D1C-CD08-4D4D-9F2A-BB5CB74FAF64}" type="presParOf" srcId="{3F9D1B62-111C-4069-938A-13DBAF1248AC}" destId="{B620AFD1-3F76-407C-9AAA-A144E3B886C7}" srcOrd="0" destOrd="0" presId="urn:microsoft.com/office/officeart/2008/layout/HorizontalMultiLevelHierarchy"/>
    <dgm:cxn modelId="{9603EA7D-C171-48B9-B867-366C8EC387D2}" type="presParOf" srcId="{3F9D1B62-111C-4069-938A-13DBAF1248AC}" destId="{A3937B44-90EA-4A22-AB07-EF0F9F1A049D}" srcOrd="1" destOrd="0" presId="urn:microsoft.com/office/officeart/2008/layout/HorizontalMultiLevelHierarchy"/>
    <dgm:cxn modelId="{EF0CC8ED-FDBA-439E-8338-6FB2983EA043}" type="presParOf" srcId="{A3937B44-90EA-4A22-AB07-EF0F9F1A049D}" destId="{E38E556B-0941-4B39-B8FD-BDCFA63576DF}" srcOrd="0" destOrd="0" presId="urn:microsoft.com/office/officeart/2008/layout/HorizontalMultiLevelHierarchy"/>
    <dgm:cxn modelId="{22D1CE4F-934B-4BF0-9B73-690E3969D40A}" type="presParOf" srcId="{E38E556B-0941-4B39-B8FD-BDCFA63576DF}" destId="{1B7AD14A-2335-4AEA-B8F3-F0C271DE6E73}" srcOrd="0" destOrd="0" presId="urn:microsoft.com/office/officeart/2008/layout/HorizontalMultiLevelHierarchy"/>
    <dgm:cxn modelId="{D78F7C03-892A-4DDD-B846-4F9F0C771EFE}" type="presParOf" srcId="{A3937B44-90EA-4A22-AB07-EF0F9F1A049D}" destId="{16B0DFD5-C2C2-4E8D-80A5-95F2E07AA60F}" srcOrd="1" destOrd="0" presId="urn:microsoft.com/office/officeart/2008/layout/HorizontalMultiLevelHierarchy"/>
    <dgm:cxn modelId="{264A91AF-D909-4BA5-8365-2A0BBB0D3B27}" type="presParOf" srcId="{16B0DFD5-C2C2-4E8D-80A5-95F2E07AA60F}" destId="{7E4CF6A8-3D72-41B0-A711-4BB77903BD57}" srcOrd="0" destOrd="0" presId="urn:microsoft.com/office/officeart/2008/layout/HorizontalMultiLevelHierarchy"/>
    <dgm:cxn modelId="{72B223B3-0856-466F-A12D-B8112FE85A7C}" type="presParOf" srcId="{16B0DFD5-C2C2-4E8D-80A5-95F2E07AA60F}" destId="{3F30DE3E-9EB9-4F59-BA0A-6F4DF1838364}" srcOrd="1" destOrd="0" presId="urn:microsoft.com/office/officeart/2008/layout/HorizontalMultiLevelHierarchy"/>
    <dgm:cxn modelId="{88E570E1-FD13-4D2D-98B8-458D0EE8E5C3}" type="presParOf" srcId="{B44A931A-995E-4A57-A932-56FD5CD34E34}" destId="{25C0003A-AAD6-428C-8E54-DC9A094E2402}" srcOrd="2" destOrd="0" presId="urn:microsoft.com/office/officeart/2008/layout/HorizontalMultiLevelHierarchy"/>
    <dgm:cxn modelId="{3071599D-5CEE-41E3-885A-6B25ABFB9E79}" type="presParOf" srcId="{25C0003A-AAD6-428C-8E54-DC9A094E2402}" destId="{1C284528-07C0-4AF2-A3EC-51B0A605FB06}" srcOrd="0" destOrd="0" presId="urn:microsoft.com/office/officeart/2008/layout/HorizontalMultiLevelHierarchy"/>
    <dgm:cxn modelId="{89509AF0-F1B8-4CAC-AA05-C985190A39B8}" type="presParOf" srcId="{B44A931A-995E-4A57-A932-56FD5CD34E34}" destId="{CEC551E1-3D2C-4F59-876C-56B8DDCA9CAF}" srcOrd="3" destOrd="0" presId="urn:microsoft.com/office/officeart/2008/layout/HorizontalMultiLevelHierarchy"/>
    <dgm:cxn modelId="{C2420D50-0AA8-4886-ACBA-DF2092A09C95}" type="presParOf" srcId="{CEC551E1-3D2C-4F59-876C-56B8DDCA9CAF}" destId="{6D28E263-9602-4B1A-90A1-5BB39868EB93}" srcOrd="0" destOrd="0" presId="urn:microsoft.com/office/officeart/2008/layout/HorizontalMultiLevelHierarchy"/>
    <dgm:cxn modelId="{F7E402A6-A8B9-4154-B486-5DF3C0EBBCBE}" type="presParOf" srcId="{CEC551E1-3D2C-4F59-876C-56B8DDCA9CAF}" destId="{9BC9A5CB-1092-4E4F-91AB-9055CAA16D34}" srcOrd="1" destOrd="0" presId="urn:microsoft.com/office/officeart/2008/layout/HorizontalMultiLevelHierarchy"/>
    <dgm:cxn modelId="{DE7358F3-960B-4087-A989-B659CAE9CDB9}" type="presParOf" srcId="{9BC9A5CB-1092-4E4F-91AB-9055CAA16D34}" destId="{67A93780-4967-43F9-9FA3-0374FFF300E4}" srcOrd="0" destOrd="0" presId="urn:microsoft.com/office/officeart/2008/layout/HorizontalMultiLevelHierarchy"/>
    <dgm:cxn modelId="{6EC1C8F3-4CE3-4290-B5D0-B9A4D539FFD4}" type="presParOf" srcId="{67A93780-4967-43F9-9FA3-0374FFF300E4}" destId="{FF88DFDE-E1A7-44BF-BBD9-92852955C093}" srcOrd="0" destOrd="0" presId="urn:microsoft.com/office/officeart/2008/layout/HorizontalMultiLevelHierarchy"/>
    <dgm:cxn modelId="{7228D840-4A56-43F4-B390-B40F0DDA9A65}" type="presParOf" srcId="{9BC9A5CB-1092-4E4F-91AB-9055CAA16D34}" destId="{470D0E52-787E-4F9F-AB8E-FF95512DF3B9}" srcOrd="1" destOrd="0" presId="urn:microsoft.com/office/officeart/2008/layout/HorizontalMultiLevelHierarchy"/>
    <dgm:cxn modelId="{35416207-7272-4CFA-A73A-03960805B01B}" type="presParOf" srcId="{470D0E52-787E-4F9F-AB8E-FF95512DF3B9}" destId="{3E8F7D5B-9DA2-4507-BC23-DD81F2E594F1}" srcOrd="0" destOrd="0" presId="urn:microsoft.com/office/officeart/2008/layout/HorizontalMultiLevelHierarchy"/>
    <dgm:cxn modelId="{1D3946A7-52D7-44B5-B984-EEC6C5951236}" type="presParOf" srcId="{470D0E52-787E-4F9F-AB8E-FF95512DF3B9}" destId="{AA5345A4-25FB-4872-8260-E36C0043DCAA}" srcOrd="1" destOrd="0" presId="urn:microsoft.com/office/officeart/2008/layout/HorizontalMultiLevelHierarchy"/>
    <dgm:cxn modelId="{3F75B576-A98B-4662-BDFB-375E412F1C94}" type="presParOf" srcId="{B44A931A-995E-4A57-A932-56FD5CD34E34}" destId="{7BFD3613-B46F-4BF4-B229-30A7B01BA68F}" srcOrd="4" destOrd="0" presId="urn:microsoft.com/office/officeart/2008/layout/HorizontalMultiLevelHierarchy"/>
    <dgm:cxn modelId="{F30DD0ED-CB3D-4BBE-89C2-67CAE603DB1F}" type="presParOf" srcId="{7BFD3613-B46F-4BF4-B229-30A7B01BA68F}" destId="{47A4AB3B-B9FB-4613-8C4B-C5D2F0843AC0}" srcOrd="0" destOrd="0" presId="urn:microsoft.com/office/officeart/2008/layout/HorizontalMultiLevelHierarchy"/>
    <dgm:cxn modelId="{E3DA970E-762D-460C-8EF7-82AF47BD7BFF}" type="presParOf" srcId="{B44A931A-995E-4A57-A932-56FD5CD34E34}" destId="{F39B7208-1AFC-481F-AF18-540F8B4F0DF8}" srcOrd="5" destOrd="0" presId="urn:microsoft.com/office/officeart/2008/layout/HorizontalMultiLevelHierarchy"/>
    <dgm:cxn modelId="{899864B4-BE94-4F5A-935F-63691E1D3A7C}" type="presParOf" srcId="{F39B7208-1AFC-481F-AF18-540F8B4F0DF8}" destId="{94C41368-9765-4C93-B549-351E291B87A8}" srcOrd="0" destOrd="0" presId="urn:microsoft.com/office/officeart/2008/layout/HorizontalMultiLevelHierarchy"/>
    <dgm:cxn modelId="{8ACE909A-9A1D-4F52-9766-11CA5A77596A}" type="presParOf" srcId="{F39B7208-1AFC-481F-AF18-540F8B4F0DF8}" destId="{1D284AF9-8040-43FC-978F-9391AD651500}" srcOrd="1" destOrd="0" presId="urn:microsoft.com/office/officeart/2008/layout/HorizontalMultiLevelHierarchy"/>
    <dgm:cxn modelId="{3728A461-423D-4EAD-9BA5-181AA1176B13}" type="presParOf" srcId="{8EA8335E-BA05-45D8-A65B-D23BFB501F0C}" destId="{5F9C3557-7C39-44A9-8112-654C0714C74C}" srcOrd="2" destOrd="0" presId="urn:microsoft.com/office/officeart/2008/layout/HorizontalMultiLevelHierarchy"/>
    <dgm:cxn modelId="{CFAA7C87-2B95-463F-85B0-7BDA5797C134}" type="presParOf" srcId="{5F9C3557-7C39-44A9-8112-654C0714C74C}" destId="{274148EF-C634-48CA-9214-3025FB82B304}" srcOrd="0" destOrd="0" presId="urn:microsoft.com/office/officeart/2008/layout/HorizontalMultiLevelHierarchy"/>
    <dgm:cxn modelId="{38662F10-2F26-42E2-BF7C-952D80B80894}" type="presParOf" srcId="{8EA8335E-BA05-45D8-A65B-D23BFB501F0C}" destId="{426F095E-AE56-4D0A-8213-F0DA60D6FC94}" srcOrd="3" destOrd="0" presId="urn:microsoft.com/office/officeart/2008/layout/HorizontalMultiLevelHierarchy"/>
    <dgm:cxn modelId="{C45409D5-149F-4A2B-86C3-055EEC363628}" type="presParOf" srcId="{426F095E-AE56-4D0A-8213-F0DA60D6FC94}" destId="{60F6D0E0-3F3A-484F-8198-ECE1FDAB32B2}" srcOrd="0" destOrd="0" presId="urn:microsoft.com/office/officeart/2008/layout/HorizontalMultiLevelHierarchy"/>
    <dgm:cxn modelId="{BC5AABBE-07D8-4FEA-A8DA-882311D8AE88}" type="presParOf" srcId="{426F095E-AE56-4D0A-8213-F0DA60D6FC94}" destId="{03F1DF80-EB11-4EC1-8243-81C8D480E630}" srcOrd="1" destOrd="0" presId="urn:microsoft.com/office/officeart/2008/layout/HorizontalMultiLevelHierarchy"/>
    <dgm:cxn modelId="{4C9D1C1B-DE0A-4B7B-96FE-EF89A5FEDB65}" type="presParOf" srcId="{03F1DF80-EB11-4EC1-8243-81C8D480E630}" destId="{D8C1F0F9-8982-467B-AAF0-16E1422F7284}" srcOrd="0" destOrd="0" presId="urn:microsoft.com/office/officeart/2008/layout/HorizontalMultiLevelHierarchy"/>
    <dgm:cxn modelId="{04173C9A-A9E1-48C9-80E8-BF473AD94DF3}" type="presParOf" srcId="{D8C1F0F9-8982-467B-AAF0-16E1422F7284}" destId="{40268B26-6695-4C10-9742-6FB01E7DD9B8}" srcOrd="0" destOrd="0" presId="urn:microsoft.com/office/officeart/2008/layout/HorizontalMultiLevelHierarchy"/>
    <dgm:cxn modelId="{F0725881-FC1D-4919-B612-F289596080BA}" type="presParOf" srcId="{03F1DF80-EB11-4EC1-8243-81C8D480E630}" destId="{6359B519-1DF5-4732-95F7-1CC20BE55344}" srcOrd="1" destOrd="0" presId="urn:microsoft.com/office/officeart/2008/layout/HorizontalMultiLevelHierarchy"/>
    <dgm:cxn modelId="{D0FA4EFA-F7A0-427F-B438-39BA58F01EF2}" type="presParOf" srcId="{6359B519-1DF5-4732-95F7-1CC20BE55344}" destId="{58F56698-AA5B-42EF-99AC-C43A409703A6}" srcOrd="0" destOrd="0" presId="urn:microsoft.com/office/officeart/2008/layout/HorizontalMultiLevelHierarchy"/>
    <dgm:cxn modelId="{0ADE20CA-8E51-4160-9A21-60174E24413F}" type="presParOf" srcId="{6359B519-1DF5-4732-95F7-1CC20BE55344}" destId="{37588D0F-E0E3-4598-8298-DE7A3544786E}" srcOrd="1" destOrd="0" presId="urn:microsoft.com/office/officeart/2008/layout/HorizontalMultiLevelHierarchy"/>
    <dgm:cxn modelId="{D83A5F15-2952-42F0-A653-AEB39ED4CBE9}" type="presParOf" srcId="{03F1DF80-EB11-4EC1-8243-81C8D480E630}" destId="{CAAF6EF8-CA05-45A1-9727-89E8C49C6D7E}" srcOrd="2" destOrd="0" presId="urn:microsoft.com/office/officeart/2008/layout/HorizontalMultiLevelHierarchy"/>
    <dgm:cxn modelId="{55DAC6F6-3EB5-439B-AA60-5C298115044D}" type="presParOf" srcId="{CAAF6EF8-CA05-45A1-9727-89E8C49C6D7E}" destId="{09E5C70B-1757-455A-AD99-B8B07125142F}" srcOrd="0" destOrd="0" presId="urn:microsoft.com/office/officeart/2008/layout/HorizontalMultiLevelHierarchy"/>
    <dgm:cxn modelId="{1AA6E92C-E855-4534-ADA5-CC7AD0289D7F}" type="presParOf" srcId="{03F1DF80-EB11-4EC1-8243-81C8D480E630}" destId="{31EC044C-0BAA-4E84-9ABF-66A536F2EE1E}" srcOrd="3" destOrd="0" presId="urn:microsoft.com/office/officeart/2008/layout/HorizontalMultiLevelHierarchy"/>
    <dgm:cxn modelId="{4F7AB6E0-00B5-4A09-9471-FD4D077CCE7F}" type="presParOf" srcId="{31EC044C-0BAA-4E84-9ABF-66A536F2EE1E}" destId="{4392383C-F263-4361-A14F-323FDF5AE35E}" srcOrd="0" destOrd="0" presId="urn:microsoft.com/office/officeart/2008/layout/HorizontalMultiLevelHierarchy"/>
    <dgm:cxn modelId="{24781F10-1738-44C2-9C8C-31DF2BC0704C}" type="presParOf" srcId="{31EC044C-0BAA-4E84-9ABF-66A536F2EE1E}" destId="{BF39197A-61DB-4DDD-A695-460AFB8BA9C1}" srcOrd="1" destOrd="0" presId="urn:microsoft.com/office/officeart/2008/layout/HorizontalMultiLevelHierarchy"/>
    <dgm:cxn modelId="{88A855C3-BE0B-42AA-B930-A6581FB20925}" type="presParOf" srcId="{03F1DF80-EB11-4EC1-8243-81C8D480E630}" destId="{F3D1A10A-5DD0-4082-9529-D26B230F6A29}" srcOrd="4" destOrd="0" presId="urn:microsoft.com/office/officeart/2008/layout/HorizontalMultiLevelHierarchy"/>
    <dgm:cxn modelId="{F63B824B-437B-4682-BC29-0F0CEA980538}" type="presParOf" srcId="{F3D1A10A-5DD0-4082-9529-D26B230F6A29}" destId="{5A2A3032-80F1-4371-A9BF-0E3ED7B129D9}" srcOrd="0" destOrd="0" presId="urn:microsoft.com/office/officeart/2008/layout/HorizontalMultiLevelHierarchy"/>
    <dgm:cxn modelId="{BFE71D02-9F28-424E-97F5-989FDDA7EA8E}" type="presParOf" srcId="{03F1DF80-EB11-4EC1-8243-81C8D480E630}" destId="{ABF82FCB-F08F-42B0-A539-B1514DCE3464}" srcOrd="5" destOrd="0" presId="urn:microsoft.com/office/officeart/2008/layout/HorizontalMultiLevelHierarchy"/>
    <dgm:cxn modelId="{018A9914-A8DB-4B30-BB4F-1127AC852B17}" type="presParOf" srcId="{ABF82FCB-F08F-42B0-A539-B1514DCE3464}" destId="{FA497ED3-E751-40F0-8F21-3261105683EF}" srcOrd="0" destOrd="0" presId="urn:microsoft.com/office/officeart/2008/layout/HorizontalMultiLevelHierarchy"/>
    <dgm:cxn modelId="{2F5E53EE-0DD8-4A58-B08F-F4B25185A8C1}" type="presParOf" srcId="{ABF82FCB-F08F-42B0-A539-B1514DCE3464}" destId="{74CC9C91-5795-4251-9703-83B276852985}" srcOrd="1" destOrd="0" presId="urn:microsoft.com/office/officeart/2008/layout/HorizontalMultiLevelHierarchy"/>
    <dgm:cxn modelId="{79101099-3FF9-4D83-A8BB-6F925065D94E}" type="presParOf" srcId="{03F1DF80-EB11-4EC1-8243-81C8D480E630}" destId="{6851F58E-EE84-499A-8240-562C65E7F0EE}" srcOrd="6" destOrd="0" presId="urn:microsoft.com/office/officeart/2008/layout/HorizontalMultiLevelHierarchy"/>
    <dgm:cxn modelId="{369E29DD-D4E8-4512-ABCF-A4572766DD2F}" type="presParOf" srcId="{6851F58E-EE84-499A-8240-562C65E7F0EE}" destId="{F28F3CD0-A802-46FC-BA10-98F09FA66C27}" srcOrd="0" destOrd="0" presId="urn:microsoft.com/office/officeart/2008/layout/HorizontalMultiLevelHierarchy"/>
    <dgm:cxn modelId="{726FE0E8-CADA-4809-9933-9F94D4F914A7}" type="presParOf" srcId="{03F1DF80-EB11-4EC1-8243-81C8D480E630}" destId="{170F2DEC-12E5-4FD5-A1AE-9AB63DFB338D}" srcOrd="7" destOrd="0" presId="urn:microsoft.com/office/officeart/2008/layout/HorizontalMultiLevelHierarchy"/>
    <dgm:cxn modelId="{A2E0CC6B-89EE-420E-B5A9-6FEB8CB1CDA7}" type="presParOf" srcId="{170F2DEC-12E5-4FD5-A1AE-9AB63DFB338D}" destId="{1FAE05A0-33EE-4B00-BCD3-DB9966418FEE}" srcOrd="0" destOrd="0" presId="urn:microsoft.com/office/officeart/2008/layout/HorizontalMultiLevelHierarchy"/>
    <dgm:cxn modelId="{104287F0-11FF-4CA3-8B03-0E9228595508}" type="presParOf" srcId="{170F2DEC-12E5-4FD5-A1AE-9AB63DFB338D}" destId="{A6C992A7-9160-4BA1-9155-18BB49AE769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B585B9-3CFF-4B63-B446-FFC0A7771ED5}"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s-ES"/>
        </a:p>
      </dgm:t>
    </dgm:pt>
    <dgm:pt modelId="{BCFD61CE-F2A1-41FD-88D0-A0C827C20A1C}">
      <dgm:prSet phldrT="[Texto]" custT="1"/>
      <dgm:spPr>
        <a:solidFill>
          <a:schemeClr val="tx1">
            <a:lumMod val="50000"/>
            <a:lumOff val="50000"/>
          </a:schemeClr>
        </a:solidFill>
      </dgm:spPr>
      <dgm:t>
        <a:bodyPr/>
        <a:lstStyle/>
        <a:p>
          <a:r>
            <a:rPr lang="en-US" sz="3000" b="1" noProof="0" dirty="0" smtClean="0"/>
            <a:t>Clustering</a:t>
          </a:r>
          <a:endParaRPr lang="en-US" sz="3000" b="1" noProof="0" dirty="0"/>
        </a:p>
      </dgm:t>
    </dgm:pt>
    <dgm:pt modelId="{7E93CC7D-F2E5-4C44-A0E2-9F165481DA88}" type="parTrans" cxnId="{28E95D75-98C7-4758-94F0-86129DB9793A}">
      <dgm:prSet/>
      <dgm:spPr/>
      <dgm:t>
        <a:bodyPr/>
        <a:lstStyle/>
        <a:p>
          <a:endParaRPr lang="en-US" sz="2800" noProof="0" dirty="0"/>
        </a:p>
      </dgm:t>
    </dgm:pt>
    <dgm:pt modelId="{92FE6537-03A8-49B0-BC2E-8C81F10D5A9C}" type="sibTrans" cxnId="{28E95D75-98C7-4758-94F0-86129DB9793A}">
      <dgm:prSet/>
      <dgm:spPr/>
      <dgm:t>
        <a:bodyPr/>
        <a:lstStyle/>
        <a:p>
          <a:endParaRPr lang="en-US" sz="2800" noProof="0" dirty="0"/>
        </a:p>
      </dgm:t>
    </dgm:pt>
    <dgm:pt modelId="{FB49FDD5-B145-44D5-90C4-10892AE1B02E}" type="asst">
      <dgm:prSet phldrT="[Texto]" custT="1"/>
      <dgm:spPr>
        <a:solidFill>
          <a:schemeClr val="accent5">
            <a:lumMod val="40000"/>
            <a:lumOff val="60000"/>
          </a:schemeClr>
        </a:solidFill>
      </dgm:spPr>
      <dgm:t>
        <a:bodyPr/>
        <a:lstStyle/>
        <a:p>
          <a:r>
            <a:rPr lang="en-US" sz="2800" noProof="0" dirty="0" smtClean="0"/>
            <a:t>Items (units or cases)</a:t>
          </a:r>
          <a:endParaRPr lang="en-US" sz="2800" noProof="0" dirty="0"/>
        </a:p>
      </dgm:t>
    </dgm:pt>
    <dgm:pt modelId="{98A23D74-E1A8-4B69-994F-D453BB822670}" type="parTrans" cxnId="{10C9111E-F3EB-4F73-A565-2774CC4EE199}">
      <dgm:prSet custT="1"/>
      <dgm:spPr/>
      <dgm:t>
        <a:bodyPr/>
        <a:lstStyle/>
        <a:p>
          <a:endParaRPr lang="en-US" sz="2800" noProof="0" dirty="0"/>
        </a:p>
      </dgm:t>
    </dgm:pt>
    <dgm:pt modelId="{FD26556A-FFD9-43B3-9C34-640EC4F5709D}" type="sibTrans" cxnId="{10C9111E-F3EB-4F73-A565-2774CC4EE199}">
      <dgm:prSet/>
      <dgm:spPr/>
      <dgm:t>
        <a:bodyPr/>
        <a:lstStyle/>
        <a:p>
          <a:endParaRPr lang="en-US" sz="2800" noProof="0" dirty="0"/>
        </a:p>
      </dgm:t>
    </dgm:pt>
    <dgm:pt modelId="{69888F7A-E67A-4C99-B562-869563CADECE}">
      <dgm:prSet phldrT="[Texto]" custT="1"/>
      <dgm:spPr>
        <a:solidFill>
          <a:schemeClr val="accent5">
            <a:lumMod val="40000"/>
            <a:lumOff val="60000"/>
          </a:schemeClr>
        </a:solidFill>
      </dgm:spPr>
      <dgm:t>
        <a:bodyPr/>
        <a:lstStyle/>
        <a:p>
          <a:r>
            <a:rPr lang="en-US" sz="2800" noProof="0" dirty="0" smtClean="0"/>
            <a:t>Variables</a:t>
          </a:r>
          <a:endParaRPr lang="en-US" sz="2800" noProof="0" dirty="0"/>
        </a:p>
      </dgm:t>
    </dgm:pt>
    <dgm:pt modelId="{E7934A84-FDF9-461F-9CD6-6056110003BC}" type="parTrans" cxnId="{ACEA95A1-068B-4B76-9EFF-E770E3289EA2}">
      <dgm:prSet custT="1"/>
      <dgm:spPr/>
      <dgm:t>
        <a:bodyPr/>
        <a:lstStyle/>
        <a:p>
          <a:endParaRPr lang="en-US" sz="2800" noProof="0" dirty="0"/>
        </a:p>
      </dgm:t>
    </dgm:pt>
    <dgm:pt modelId="{09102CC9-B6E9-4B70-9E85-05714B90DBF2}" type="sibTrans" cxnId="{ACEA95A1-068B-4B76-9EFF-E770E3289EA2}">
      <dgm:prSet/>
      <dgm:spPr/>
      <dgm:t>
        <a:bodyPr/>
        <a:lstStyle/>
        <a:p>
          <a:endParaRPr lang="en-US" sz="2800" noProof="0" dirty="0"/>
        </a:p>
      </dgm:t>
    </dgm:pt>
    <dgm:pt modelId="{61464C1E-DA65-4285-9306-38A728B7CDD4}" type="asst">
      <dgm:prSet phldrT="[Texto]" custT="1"/>
      <dgm:spPr>
        <a:solidFill>
          <a:schemeClr val="accent4">
            <a:lumMod val="40000"/>
            <a:lumOff val="60000"/>
          </a:schemeClr>
        </a:solidFill>
      </dgm:spPr>
      <dgm:t>
        <a:bodyPr/>
        <a:lstStyle/>
        <a:p>
          <a:r>
            <a:rPr lang="en-US" sz="2800" noProof="0" dirty="0" smtClean="0"/>
            <a:t>Similarity indicated by distance </a:t>
          </a:r>
          <a:endParaRPr lang="en-US" sz="2800" noProof="0" dirty="0"/>
        </a:p>
      </dgm:t>
    </dgm:pt>
    <dgm:pt modelId="{6B8C7AE8-DCE8-45EE-BFF8-5AB06BA50C14}" type="parTrans" cxnId="{3A015BC1-5289-44A9-B499-9B4A91424BB3}">
      <dgm:prSet custT="1"/>
      <dgm:spPr/>
      <dgm:t>
        <a:bodyPr/>
        <a:lstStyle/>
        <a:p>
          <a:endParaRPr lang="es-ES" sz="2800"/>
        </a:p>
      </dgm:t>
    </dgm:pt>
    <dgm:pt modelId="{6BE6B775-51FE-48DD-A0C0-37FD6E0D9773}" type="sibTrans" cxnId="{3A015BC1-5289-44A9-B499-9B4A91424BB3}">
      <dgm:prSet/>
      <dgm:spPr/>
      <dgm:t>
        <a:bodyPr/>
        <a:lstStyle/>
        <a:p>
          <a:endParaRPr lang="es-ES" sz="2800"/>
        </a:p>
      </dgm:t>
    </dgm:pt>
    <dgm:pt modelId="{6A6AE748-C74F-4213-896D-6623AD07BBE1}">
      <dgm:prSet custT="1"/>
      <dgm:spPr>
        <a:solidFill>
          <a:schemeClr val="accent4">
            <a:lumMod val="40000"/>
            <a:lumOff val="60000"/>
          </a:schemeClr>
        </a:solidFill>
      </dgm:spPr>
      <dgm:t>
        <a:bodyPr/>
        <a:lstStyle/>
        <a:p>
          <a:r>
            <a:rPr lang="en-US" sz="2800" noProof="0" dirty="0" smtClean="0"/>
            <a:t>Similarity indicated by correlation coefficient</a:t>
          </a:r>
          <a:endParaRPr lang="en-US" sz="2800" noProof="0" dirty="0"/>
        </a:p>
      </dgm:t>
    </dgm:pt>
    <dgm:pt modelId="{755E541E-8628-4212-827D-D0C6FF5F78DB}" type="parTrans" cxnId="{A362E296-2DFA-4ADD-AFC2-2D13443DED35}">
      <dgm:prSet custT="1"/>
      <dgm:spPr/>
      <dgm:t>
        <a:bodyPr/>
        <a:lstStyle/>
        <a:p>
          <a:endParaRPr lang="es-ES" sz="2800"/>
        </a:p>
      </dgm:t>
    </dgm:pt>
    <dgm:pt modelId="{F8DC1BF9-9246-4050-A221-893BD151618D}" type="sibTrans" cxnId="{A362E296-2DFA-4ADD-AFC2-2D13443DED35}">
      <dgm:prSet/>
      <dgm:spPr/>
      <dgm:t>
        <a:bodyPr/>
        <a:lstStyle/>
        <a:p>
          <a:endParaRPr lang="es-ES" sz="2800"/>
        </a:p>
      </dgm:t>
    </dgm:pt>
    <dgm:pt modelId="{2120DAFF-9D7E-47BC-A8AA-1F459EB06D01}" type="pres">
      <dgm:prSet presAssocID="{52B585B9-3CFF-4B63-B446-FFC0A7771ED5}" presName="Name0" presStyleCnt="0">
        <dgm:presLayoutVars>
          <dgm:chPref val="1"/>
          <dgm:dir/>
          <dgm:animOne val="branch"/>
          <dgm:animLvl val="lvl"/>
          <dgm:resizeHandles val="exact"/>
        </dgm:presLayoutVars>
      </dgm:prSet>
      <dgm:spPr/>
      <dgm:t>
        <a:bodyPr/>
        <a:lstStyle/>
        <a:p>
          <a:endParaRPr lang="es-ES"/>
        </a:p>
      </dgm:t>
    </dgm:pt>
    <dgm:pt modelId="{348B06A4-EB9F-4BFE-9CB2-0D0BBADD0FB6}" type="pres">
      <dgm:prSet presAssocID="{BCFD61CE-F2A1-41FD-88D0-A0C827C20A1C}" presName="root1" presStyleCnt="0"/>
      <dgm:spPr/>
    </dgm:pt>
    <dgm:pt modelId="{85C66E79-9F89-4BF2-B260-AA689940F0D7}" type="pres">
      <dgm:prSet presAssocID="{BCFD61CE-F2A1-41FD-88D0-A0C827C20A1C}" presName="LevelOneTextNode" presStyleLbl="node0" presStyleIdx="0" presStyleCnt="1" custScaleY="71129">
        <dgm:presLayoutVars>
          <dgm:chPref val="3"/>
        </dgm:presLayoutVars>
      </dgm:prSet>
      <dgm:spPr/>
      <dgm:t>
        <a:bodyPr/>
        <a:lstStyle/>
        <a:p>
          <a:endParaRPr lang="es-ES"/>
        </a:p>
      </dgm:t>
    </dgm:pt>
    <dgm:pt modelId="{88EDD437-7816-48AB-8B52-3B735315BF62}" type="pres">
      <dgm:prSet presAssocID="{BCFD61CE-F2A1-41FD-88D0-A0C827C20A1C}" presName="level2hierChild" presStyleCnt="0"/>
      <dgm:spPr/>
    </dgm:pt>
    <dgm:pt modelId="{7A131FEF-DDE1-4390-BE74-6634C6379847}" type="pres">
      <dgm:prSet presAssocID="{98A23D74-E1A8-4B69-994F-D453BB822670}" presName="conn2-1" presStyleLbl="parChTrans1D2" presStyleIdx="0" presStyleCnt="2"/>
      <dgm:spPr/>
      <dgm:t>
        <a:bodyPr/>
        <a:lstStyle/>
        <a:p>
          <a:endParaRPr lang="es-ES"/>
        </a:p>
      </dgm:t>
    </dgm:pt>
    <dgm:pt modelId="{0720341B-3D0E-40D8-B226-9C394765B1D7}" type="pres">
      <dgm:prSet presAssocID="{98A23D74-E1A8-4B69-994F-D453BB822670}" presName="connTx" presStyleLbl="parChTrans1D2" presStyleIdx="0" presStyleCnt="2"/>
      <dgm:spPr/>
      <dgm:t>
        <a:bodyPr/>
        <a:lstStyle/>
        <a:p>
          <a:endParaRPr lang="es-ES"/>
        </a:p>
      </dgm:t>
    </dgm:pt>
    <dgm:pt modelId="{7295D77A-2192-46DC-B932-1B11FD3AB898}" type="pres">
      <dgm:prSet presAssocID="{FB49FDD5-B145-44D5-90C4-10892AE1B02E}" presName="root2" presStyleCnt="0"/>
      <dgm:spPr/>
    </dgm:pt>
    <dgm:pt modelId="{739BBF67-11D0-4616-BFFA-5B9652CE20E5}" type="pres">
      <dgm:prSet presAssocID="{FB49FDD5-B145-44D5-90C4-10892AE1B02E}" presName="LevelTwoTextNode" presStyleLbl="asst1" presStyleIdx="0" presStyleCnt="2">
        <dgm:presLayoutVars>
          <dgm:chPref val="3"/>
        </dgm:presLayoutVars>
      </dgm:prSet>
      <dgm:spPr/>
      <dgm:t>
        <a:bodyPr/>
        <a:lstStyle/>
        <a:p>
          <a:endParaRPr lang="es-ES"/>
        </a:p>
      </dgm:t>
    </dgm:pt>
    <dgm:pt modelId="{9B6DC586-1B20-4459-BE8A-6B5D3F62662C}" type="pres">
      <dgm:prSet presAssocID="{FB49FDD5-B145-44D5-90C4-10892AE1B02E}" presName="level3hierChild" presStyleCnt="0"/>
      <dgm:spPr/>
    </dgm:pt>
    <dgm:pt modelId="{05E7CD4B-0F4E-4B85-BA31-1DABD1BE1778}" type="pres">
      <dgm:prSet presAssocID="{6B8C7AE8-DCE8-45EE-BFF8-5AB06BA50C14}" presName="conn2-1" presStyleLbl="parChTrans1D3" presStyleIdx="0" presStyleCnt="2"/>
      <dgm:spPr/>
      <dgm:t>
        <a:bodyPr/>
        <a:lstStyle/>
        <a:p>
          <a:endParaRPr lang="es-ES"/>
        </a:p>
      </dgm:t>
    </dgm:pt>
    <dgm:pt modelId="{53BADFED-AA5C-488B-9003-3DBF937A2254}" type="pres">
      <dgm:prSet presAssocID="{6B8C7AE8-DCE8-45EE-BFF8-5AB06BA50C14}" presName="connTx" presStyleLbl="parChTrans1D3" presStyleIdx="0" presStyleCnt="2"/>
      <dgm:spPr/>
      <dgm:t>
        <a:bodyPr/>
        <a:lstStyle/>
        <a:p>
          <a:endParaRPr lang="es-ES"/>
        </a:p>
      </dgm:t>
    </dgm:pt>
    <dgm:pt modelId="{F4F249EE-A05E-446C-A936-9D98676FB5AE}" type="pres">
      <dgm:prSet presAssocID="{61464C1E-DA65-4285-9306-38A728B7CDD4}" presName="root2" presStyleCnt="0"/>
      <dgm:spPr/>
    </dgm:pt>
    <dgm:pt modelId="{5DDA9E2F-EBA6-4859-A0F4-453AC25BB20F}" type="pres">
      <dgm:prSet presAssocID="{61464C1E-DA65-4285-9306-38A728B7CDD4}" presName="LevelTwoTextNode" presStyleLbl="asst1" presStyleIdx="1" presStyleCnt="2" custScaleX="203458">
        <dgm:presLayoutVars>
          <dgm:chPref val="3"/>
        </dgm:presLayoutVars>
      </dgm:prSet>
      <dgm:spPr/>
      <dgm:t>
        <a:bodyPr/>
        <a:lstStyle/>
        <a:p>
          <a:endParaRPr lang="es-ES"/>
        </a:p>
      </dgm:t>
    </dgm:pt>
    <dgm:pt modelId="{610CDB6A-DB5A-4326-9029-035906BB3A57}" type="pres">
      <dgm:prSet presAssocID="{61464C1E-DA65-4285-9306-38A728B7CDD4}" presName="level3hierChild" presStyleCnt="0"/>
      <dgm:spPr/>
    </dgm:pt>
    <dgm:pt modelId="{428E0151-21DA-4B44-BCE2-A9DF77B42CA6}" type="pres">
      <dgm:prSet presAssocID="{E7934A84-FDF9-461F-9CD6-6056110003BC}" presName="conn2-1" presStyleLbl="parChTrans1D2" presStyleIdx="1" presStyleCnt="2"/>
      <dgm:spPr/>
      <dgm:t>
        <a:bodyPr/>
        <a:lstStyle/>
        <a:p>
          <a:endParaRPr lang="es-ES"/>
        </a:p>
      </dgm:t>
    </dgm:pt>
    <dgm:pt modelId="{A79D0661-BB50-4A25-986D-3AF58753130E}" type="pres">
      <dgm:prSet presAssocID="{E7934A84-FDF9-461F-9CD6-6056110003BC}" presName="connTx" presStyleLbl="parChTrans1D2" presStyleIdx="1" presStyleCnt="2"/>
      <dgm:spPr/>
      <dgm:t>
        <a:bodyPr/>
        <a:lstStyle/>
        <a:p>
          <a:endParaRPr lang="es-ES"/>
        </a:p>
      </dgm:t>
    </dgm:pt>
    <dgm:pt modelId="{A9F0A6E8-382A-471C-9320-BAD4F46C845A}" type="pres">
      <dgm:prSet presAssocID="{69888F7A-E67A-4C99-B562-869563CADECE}" presName="root2" presStyleCnt="0"/>
      <dgm:spPr/>
    </dgm:pt>
    <dgm:pt modelId="{DF7708B6-319C-41D5-9A78-1F30AF98C27B}" type="pres">
      <dgm:prSet presAssocID="{69888F7A-E67A-4C99-B562-869563CADECE}" presName="LevelTwoTextNode" presStyleLbl="node2" presStyleIdx="0" presStyleCnt="1">
        <dgm:presLayoutVars>
          <dgm:chPref val="3"/>
        </dgm:presLayoutVars>
      </dgm:prSet>
      <dgm:spPr/>
      <dgm:t>
        <a:bodyPr/>
        <a:lstStyle/>
        <a:p>
          <a:endParaRPr lang="es-ES"/>
        </a:p>
      </dgm:t>
    </dgm:pt>
    <dgm:pt modelId="{9AADA099-FBC6-4919-97E1-56B1A55A86CF}" type="pres">
      <dgm:prSet presAssocID="{69888F7A-E67A-4C99-B562-869563CADECE}" presName="level3hierChild" presStyleCnt="0"/>
      <dgm:spPr/>
    </dgm:pt>
    <dgm:pt modelId="{2127846C-EBD4-4EEE-841C-2EC1C3A63990}" type="pres">
      <dgm:prSet presAssocID="{755E541E-8628-4212-827D-D0C6FF5F78DB}" presName="conn2-1" presStyleLbl="parChTrans1D3" presStyleIdx="1" presStyleCnt="2"/>
      <dgm:spPr/>
      <dgm:t>
        <a:bodyPr/>
        <a:lstStyle/>
        <a:p>
          <a:endParaRPr lang="es-ES"/>
        </a:p>
      </dgm:t>
    </dgm:pt>
    <dgm:pt modelId="{8A127DB4-4EEB-42FD-A399-DF7D90678AB9}" type="pres">
      <dgm:prSet presAssocID="{755E541E-8628-4212-827D-D0C6FF5F78DB}" presName="connTx" presStyleLbl="parChTrans1D3" presStyleIdx="1" presStyleCnt="2"/>
      <dgm:spPr/>
      <dgm:t>
        <a:bodyPr/>
        <a:lstStyle/>
        <a:p>
          <a:endParaRPr lang="es-ES"/>
        </a:p>
      </dgm:t>
    </dgm:pt>
    <dgm:pt modelId="{E34FD488-D3D6-453C-8913-7AECA708D6CB}" type="pres">
      <dgm:prSet presAssocID="{6A6AE748-C74F-4213-896D-6623AD07BBE1}" presName="root2" presStyleCnt="0"/>
      <dgm:spPr/>
    </dgm:pt>
    <dgm:pt modelId="{87B9D195-5A00-42C0-8077-79E03EDACAA0}" type="pres">
      <dgm:prSet presAssocID="{6A6AE748-C74F-4213-896D-6623AD07BBE1}" presName="LevelTwoTextNode" presStyleLbl="node3" presStyleIdx="0" presStyleCnt="1" custScaleX="203458">
        <dgm:presLayoutVars>
          <dgm:chPref val="3"/>
        </dgm:presLayoutVars>
      </dgm:prSet>
      <dgm:spPr/>
      <dgm:t>
        <a:bodyPr/>
        <a:lstStyle/>
        <a:p>
          <a:endParaRPr lang="es-ES"/>
        </a:p>
      </dgm:t>
    </dgm:pt>
    <dgm:pt modelId="{9D1E1355-087C-4985-A07E-CB87C6A93DD9}" type="pres">
      <dgm:prSet presAssocID="{6A6AE748-C74F-4213-896D-6623AD07BBE1}" presName="level3hierChild" presStyleCnt="0"/>
      <dgm:spPr/>
    </dgm:pt>
  </dgm:ptLst>
  <dgm:cxnLst>
    <dgm:cxn modelId="{D7B6EBAA-4678-4E79-A64E-22586F1FCFF5}" type="presOf" srcId="{98A23D74-E1A8-4B69-994F-D453BB822670}" destId="{7A131FEF-DDE1-4390-BE74-6634C6379847}" srcOrd="0" destOrd="0" presId="urn:microsoft.com/office/officeart/2008/layout/HorizontalMultiLevelHierarchy"/>
    <dgm:cxn modelId="{CEF09F20-1DE9-449C-A5B9-0191BD0987E5}" type="presOf" srcId="{6B8C7AE8-DCE8-45EE-BFF8-5AB06BA50C14}" destId="{53BADFED-AA5C-488B-9003-3DBF937A2254}" srcOrd="1" destOrd="0" presId="urn:microsoft.com/office/officeart/2008/layout/HorizontalMultiLevelHierarchy"/>
    <dgm:cxn modelId="{3A015BC1-5289-44A9-B499-9B4A91424BB3}" srcId="{FB49FDD5-B145-44D5-90C4-10892AE1B02E}" destId="{61464C1E-DA65-4285-9306-38A728B7CDD4}" srcOrd="0" destOrd="0" parTransId="{6B8C7AE8-DCE8-45EE-BFF8-5AB06BA50C14}" sibTransId="{6BE6B775-51FE-48DD-A0C0-37FD6E0D9773}"/>
    <dgm:cxn modelId="{10C9111E-F3EB-4F73-A565-2774CC4EE199}" srcId="{BCFD61CE-F2A1-41FD-88D0-A0C827C20A1C}" destId="{FB49FDD5-B145-44D5-90C4-10892AE1B02E}" srcOrd="0" destOrd="0" parTransId="{98A23D74-E1A8-4B69-994F-D453BB822670}" sibTransId="{FD26556A-FFD9-43B3-9C34-640EC4F5709D}"/>
    <dgm:cxn modelId="{A362E296-2DFA-4ADD-AFC2-2D13443DED35}" srcId="{69888F7A-E67A-4C99-B562-869563CADECE}" destId="{6A6AE748-C74F-4213-896D-6623AD07BBE1}" srcOrd="0" destOrd="0" parTransId="{755E541E-8628-4212-827D-D0C6FF5F78DB}" sibTransId="{F8DC1BF9-9246-4050-A221-893BD151618D}"/>
    <dgm:cxn modelId="{70AAB80C-3FAD-4BF3-B900-710E9F99E816}" type="presOf" srcId="{52B585B9-3CFF-4B63-B446-FFC0A7771ED5}" destId="{2120DAFF-9D7E-47BC-A8AA-1F459EB06D01}" srcOrd="0" destOrd="0" presId="urn:microsoft.com/office/officeart/2008/layout/HorizontalMultiLevelHierarchy"/>
    <dgm:cxn modelId="{24353AB4-24ED-4898-9A03-9A5AA6A8D550}" type="presOf" srcId="{E7934A84-FDF9-461F-9CD6-6056110003BC}" destId="{A79D0661-BB50-4A25-986D-3AF58753130E}" srcOrd="1" destOrd="0" presId="urn:microsoft.com/office/officeart/2008/layout/HorizontalMultiLevelHierarchy"/>
    <dgm:cxn modelId="{8DB54729-E5F0-4A44-983A-D23D44B89FD6}" type="presOf" srcId="{98A23D74-E1A8-4B69-994F-D453BB822670}" destId="{0720341B-3D0E-40D8-B226-9C394765B1D7}" srcOrd="1" destOrd="0" presId="urn:microsoft.com/office/officeart/2008/layout/HorizontalMultiLevelHierarchy"/>
    <dgm:cxn modelId="{28E95D75-98C7-4758-94F0-86129DB9793A}" srcId="{52B585B9-3CFF-4B63-B446-FFC0A7771ED5}" destId="{BCFD61CE-F2A1-41FD-88D0-A0C827C20A1C}" srcOrd="0" destOrd="0" parTransId="{7E93CC7D-F2E5-4C44-A0E2-9F165481DA88}" sibTransId="{92FE6537-03A8-49B0-BC2E-8C81F10D5A9C}"/>
    <dgm:cxn modelId="{D494B023-F403-4493-868C-5C3084466B8C}" type="presOf" srcId="{61464C1E-DA65-4285-9306-38A728B7CDD4}" destId="{5DDA9E2F-EBA6-4859-A0F4-453AC25BB20F}" srcOrd="0" destOrd="0" presId="urn:microsoft.com/office/officeart/2008/layout/HorizontalMultiLevelHierarchy"/>
    <dgm:cxn modelId="{B5015E35-816C-43FB-A2B5-A7F6C2F7693F}" type="presOf" srcId="{E7934A84-FDF9-461F-9CD6-6056110003BC}" destId="{428E0151-21DA-4B44-BCE2-A9DF77B42CA6}" srcOrd="0" destOrd="0" presId="urn:microsoft.com/office/officeart/2008/layout/HorizontalMultiLevelHierarchy"/>
    <dgm:cxn modelId="{0ED70E70-E75F-44E8-AA72-1156C18D6DBC}" type="presOf" srcId="{755E541E-8628-4212-827D-D0C6FF5F78DB}" destId="{8A127DB4-4EEB-42FD-A399-DF7D90678AB9}" srcOrd="1" destOrd="0" presId="urn:microsoft.com/office/officeart/2008/layout/HorizontalMultiLevelHierarchy"/>
    <dgm:cxn modelId="{0F75DAF4-08A0-4F60-971E-A74F77B19CDA}" type="presOf" srcId="{69888F7A-E67A-4C99-B562-869563CADECE}" destId="{DF7708B6-319C-41D5-9A78-1F30AF98C27B}" srcOrd="0" destOrd="0" presId="urn:microsoft.com/office/officeart/2008/layout/HorizontalMultiLevelHierarchy"/>
    <dgm:cxn modelId="{2ACFF487-C0F7-4E5D-A919-4193D9624D8F}" type="presOf" srcId="{755E541E-8628-4212-827D-D0C6FF5F78DB}" destId="{2127846C-EBD4-4EEE-841C-2EC1C3A63990}" srcOrd="0" destOrd="0" presId="urn:microsoft.com/office/officeart/2008/layout/HorizontalMultiLevelHierarchy"/>
    <dgm:cxn modelId="{27443A00-0736-4EB9-9194-13B1D85691EF}" type="presOf" srcId="{6B8C7AE8-DCE8-45EE-BFF8-5AB06BA50C14}" destId="{05E7CD4B-0F4E-4B85-BA31-1DABD1BE1778}" srcOrd="0" destOrd="0" presId="urn:microsoft.com/office/officeart/2008/layout/HorizontalMultiLevelHierarchy"/>
    <dgm:cxn modelId="{1D2C62D5-8865-4634-AD51-F02C40FB6BE9}" type="presOf" srcId="{BCFD61CE-F2A1-41FD-88D0-A0C827C20A1C}" destId="{85C66E79-9F89-4BF2-B260-AA689940F0D7}" srcOrd="0" destOrd="0" presId="urn:microsoft.com/office/officeart/2008/layout/HorizontalMultiLevelHierarchy"/>
    <dgm:cxn modelId="{ACEA95A1-068B-4B76-9EFF-E770E3289EA2}" srcId="{BCFD61CE-F2A1-41FD-88D0-A0C827C20A1C}" destId="{69888F7A-E67A-4C99-B562-869563CADECE}" srcOrd="1" destOrd="0" parTransId="{E7934A84-FDF9-461F-9CD6-6056110003BC}" sibTransId="{09102CC9-B6E9-4B70-9E85-05714B90DBF2}"/>
    <dgm:cxn modelId="{4282A2AD-A55F-4345-B87E-FFF7ECF0C1F6}" type="presOf" srcId="{6A6AE748-C74F-4213-896D-6623AD07BBE1}" destId="{87B9D195-5A00-42C0-8077-79E03EDACAA0}" srcOrd="0" destOrd="0" presId="urn:microsoft.com/office/officeart/2008/layout/HorizontalMultiLevelHierarchy"/>
    <dgm:cxn modelId="{5E7B754F-8603-4E60-8526-6C1FDCA8DCEA}" type="presOf" srcId="{FB49FDD5-B145-44D5-90C4-10892AE1B02E}" destId="{739BBF67-11D0-4616-BFFA-5B9652CE20E5}" srcOrd="0" destOrd="0" presId="urn:microsoft.com/office/officeart/2008/layout/HorizontalMultiLevelHierarchy"/>
    <dgm:cxn modelId="{B633CCF1-C951-4C24-9F97-E440BB876A14}" type="presParOf" srcId="{2120DAFF-9D7E-47BC-A8AA-1F459EB06D01}" destId="{348B06A4-EB9F-4BFE-9CB2-0D0BBADD0FB6}" srcOrd="0" destOrd="0" presId="urn:microsoft.com/office/officeart/2008/layout/HorizontalMultiLevelHierarchy"/>
    <dgm:cxn modelId="{2F13749B-DEC8-4B30-A0D5-D2111B298359}" type="presParOf" srcId="{348B06A4-EB9F-4BFE-9CB2-0D0BBADD0FB6}" destId="{85C66E79-9F89-4BF2-B260-AA689940F0D7}" srcOrd="0" destOrd="0" presId="urn:microsoft.com/office/officeart/2008/layout/HorizontalMultiLevelHierarchy"/>
    <dgm:cxn modelId="{E77D4688-AAA4-446C-95BE-4E3824608799}" type="presParOf" srcId="{348B06A4-EB9F-4BFE-9CB2-0D0BBADD0FB6}" destId="{88EDD437-7816-48AB-8B52-3B735315BF62}" srcOrd="1" destOrd="0" presId="urn:microsoft.com/office/officeart/2008/layout/HorizontalMultiLevelHierarchy"/>
    <dgm:cxn modelId="{1FFC215B-8BD6-41FA-AF69-689AA240F009}" type="presParOf" srcId="{88EDD437-7816-48AB-8B52-3B735315BF62}" destId="{7A131FEF-DDE1-4390-BE74-6634C6379847}" srcOrd="0" destOrd="0" presId="urn:microsoft.com/office/officeart/2008/layout/HorizontalMultiLevelHierarchy"/>
    <dgm:cxn modelId="{274F87B4-F403-4CB1-81FD-B29B9E456975}" type="presParOf" srcId="{7A131FEF-DDE1-4390-BE74-6634C6379847}" destId="{0720341B-3D0E-40D8-B226-9C394765B1D7}" srcOrd="0" destOrd="0" presId="urn:microsoft.com/office/officeart/2008/layout/HorizontalMultiLevelHierarchy"/>
    <dgm:cxn modelId="{C1D13B15-8402-4FB1-AB30-EF7B2E9FBF86}" type="presParOf" srcId="{88EDD437-7816-48AB-8B52-3B735315BF62}" destId="{7295D77A-2192-46DC-B932-1B11FD3AB898}" srcOrd="1" destOrd="0" presId="urn:microsoft.com/office/officeart/2008/layout/HorizontalMultiLevelHierarchy"/>
    <dgm:cxn modelId="{BE523B1D-7912-4D54-B821-4EF35EF18290}" type="presParOf" srcId="{7295D77A-2192-46DC-B932-1B11FD3AB898}" destId="{739BBF67-11D0-4616-BFFA-5B9652CE20E5}" srcOrd="0" destOrd="0" presId="urn:microsoft.com/office/officeart/2008/layout/HorizontalMultiLevelHierarchy"/>
    <dgm:cxn modelId="{1FB4B6B7-A46E-4D31-852D-4DFEFEE6ABA6}" type="presParOf" srcId="{7295D77A-2192-46DC-B932-1B11FD3AB898}" destId="{9B6DC586-1B20-4459-BE8A-6B5D3F62662C}" srcOrd="1" destOrd="0" presId="urn:microsoft.com/office/officeart/2008/layout/HorizontalMultiLevelHierarchy"/>
    <dgm:cxn modelId="{ACA58DE8-0912-46E4-A447-130CA5246297}" type="presParOf" srcId="{9B6DC586-1B20-4459-BE8A-6B5D3F62662C}" destId="{05E7CD4B-0F4E-4B85-BA31-1DABD1BE1778}" srcOrd="0" destOrd="0" presId="urn:microsoft.com/office/officeart/2008/layout/HorizontalMultiLevelHierarchy"/>
    <dgm:cxn modelId="{455697A6-6E49-43DF-8796-DB5E7EA57070}" type="presParOf" srcId="{05E7CD4B-0F4E-4B85-BA31-1DABD1BE1778}" destId="{53BADFED-AA5C-488B-9003-3DBF937A2254}" srcOrd="0" destOrd="0" presId="urn:microsoft.com/office/officeart/2008/layout/HorizontalMultiLevelHierarchy"/>
    <dgm:cxn modelId="{5ADBCE63-5772-44DE-9803-ED0243231875}" type="presParOf" srcId="{9B6DC586-1B20-4459-BE8A-6B5D3F62662C}" destId="{F4F249EE-A05E-446C-A936-9D98676FB5AE}" srcOrd="1" destOrd="0" presId="urn:microsoft.com/office/officeart/2008/layout/HorizontalMultiLevelHierarchy"/>
    <dgm:cxn modelId="{30CFA064-4DE4-4A1B-A415-21E488E47FAC}" type="presParOf" srcId="{F4F249EE-A05E-446C-A936-9D98676FB5AE}" destId="{5DDA9E2F-EBA6-4859-A0F4-453AC25BB20F}" srcOrd="0" destOrd="0" presId="urn:microsoft.com/office/officeart/2008/layout/HorizontalMultiLevelHierarchy"/>
    <dgm:cxn modelId="{CEC18188-6748-4F74-90CA-0BB97611A712}" type="presParOf" srcId="{F4F249EE-A05E-446C-A936-9D98676FB5AE}" destId="{610CDB6A-DB5A-4326-9029-035906BB3A57}" srcOrd="1" destOrd="0" presId="urn:microsoft.com/office/officeart/2008/layout/HorizontalMultiLevelHierarchy"/>
    <dgm:cxn modelId="{E52C9B3B-889D-4786-A406-912DAE08951B}" type="presParOf" srcId="{88EDD437-7816-48AB-8B52-3B735315BF62}" destId="{428E0151-21DA-4B44-BCE2-A9DF77B42CA6}" srcOrd="2" destOrd="0" presId="urn:microsoft.com/office/officeart/2008/layout/HorizontalMultiLevelHierarchy"/>
    <dgm:cxn modelId="{23BA1101-2668-4B98-BD1C-B58DBDA8BA45}" type="presParOf" srcId="{428E0151-21DA-4B44-BCE2-A9DF77B42CA6}" destId="{A79D0661-BB50-4A25-986D-3AF58753130E}" srcOrd="0" destOrd="0" presId="urn:microsoft.com/office/officeart/2008/layout/HorizontalMultiLevelHierarchy"/>
    <dgm:cxn modelId="{D786ED34-41CF-4F72-8A13-67FA88771E44}" type="presParOf" srcId="{88EDD437-7816-48AB-8B52-3B735315BF62}" destId="{A9F0A6E8-382A-471C-9320-BAD4F46C845A}" srcOrd="3" destOrd="0" presId="urn:microsoft.com/office/officeart/2008/layout/HorizontalMultiLevelHierarchy"/>
    <dgm:cxn modelId="{BC627743-AF77-45D7-82AD-4E79EA8F2FB7}" type="presParOf" srcId="{A9F0A6E8-382A-471C-9320-BAD4F46C845A}" destId="{DF7708B6-319C-41D5-9A78-1F30AF98C27B}" srcOrd="0" destOrd="0" presId="urn:microsoft.com/office/officeart/2008/layout/HorizontalMultiLevelHierarchy"/>
    <dgm:cxn modelId="{A2EC0E7E-E4CD-4919-A017-EF007B096210}" type="presParOf" srcId="{A9F0A6E8-382A-471C-9320-BAD4F46C845A}" destId="{9AADA099-FBC6-4919-97E1-56B1A55A86CF}" srcOrd="1" destOrd="0" presId="urn:microsoft.com/office/officeart/2008/layout/HorizontalMultiLevelHierarchy"/>
    <dgm:cxn modelId="{8B7D38CB-C997-4989-AA65-0D57153D80EE}" type="presParOf" srcId="{9AADA099-FBC6-4919-97E1-56B1A55A86CF}" destId="{2127846C-EBD4-4EEE-841C-2EC1C3A63990}" srcOrd="0" destOrd="0" presId="urn:microsoft.com/office/officeart/2008/layout/HorizontalMultiLevelHierarchy"/>
    <dgm:cxn modelId="{64882BCC-0243-4DCA-B832-16DFCD674FBA}" type="presParOf" srcId="{2127846C-EBD4-4EEE-841C-2EC1C3A63990}" destId="{8A127DB4-4EEB-42FD-A399-DF7D90678AB9}" srcOrd="0" destOrd="0" presId="urn:microsoft.com/office/officeart/2008/layout/HorizontalMultiLevelHierarchy"/>
    <dgm:cxn modelId="{7902B85B-82E7-444F-BDEF-AEC86D408D29}" type="presParOf" srcId="{9AADA099-FBC6-4919-97E1-56B1A55A86CF}" destId="{E34FD488-D3D6-453C-8913-7AECA708D6CB}" srcOrd="1" destOrd="0" presId="urn:microsoft.com/office/officeart/2008/layout/HorizontalMultiLevelHierarchy"/>
    <dgm:cxn modelId="{ED81F3CC-0941-4538-96B4-1D8AD4B64B84}" type="presParOf" srcId="{E34FD488-D3D6-453C-8913-7AECA708D6CB}" destId="{87B9D195-5A00-42C0-8077-79E03EDACAA0}" srcOrd="0" destOrd="0" presId="urn:microsoft.com/office/officeart/2008/layout/HorizontalMultiLevelHierarchy"/>
    <dgm:cxn modelId="{A42A1EA6-5A5C-4EB7-B86B-2F18CB2295E2}" type="presParOf" srcId="{E34FD488-D3D6-453C-8913-7AECA708D6CB}" destId="{9D1E1355-087C-4985-A07E-CB87C6A93DD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CABB8-254C-4CB1-B4B3-7EFA87AF7F65}">
      <dsp:nvSpPr>
        <dsp:cNvPr id="0" name=""/>
        <dsp:cNvSpPr/>
      </dsp:nvSpPr>
      <dsp:spPr>
        <a:xfrm>
          <a:off x="3340334" y="806811"/>
          <a:ext cx="5392290" cy="5392290"/>
        </a:xfrm>
        <a:prstGeom prst="blockArc">
          <a:avLst>
            <a:gd name="adj1" fmla="val 11880000"/>
            <a:gd name="adj2" fmla="val 16200000"/>
            <a:gd name="adj3" fmla="val 4635"/>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3B1916-757A-430E-92D1-771FD524176E}">
      <dsp:nvSpPr>
        <dsp:cNvPr id="0" name=""/>
        <dsp:cNvSpPr/>
      </dsp:nvSpPr>
      <dsp:spPr>
        <a:xfrm>
          <a:off x="3340334" y="806811"/>
          <a:ext cx="5392290" cy="5392290"/>
        </a:xfrm>
        <a:prstGeom prst="blockArc">
          <a:avLst>
            <a:gd name="adj1" fmla="val 7560000"/>
            <a:gd name="adj2" fmla="val 11880000"/>
            <a:gd name="adj3" fmla="val 4635"/>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0A09A3-269D-4AB7-9042-67EBB7B5A90E}">
      <dsp:nvSpPr>
        <dsp:cNvPr id="0" name=""/>
        <dsp:cNvSpPr/>
      </dsp:nvSpPr>
      <dsp:spPr>
        <a:xfrm>
          <a:off x="3340334" y="806811"/>
          <a:ext cx="5392290" cy="5392290"/>
        </a:xfrm>
        <a:prstGeom prst="blockArc">
          <a:avLst>
            <a:gd name="adj1" fmla="val 3240000"/>
            <a:gd name="adj2" fmla="val 7560000"/>
            <a:gd name="adj3" fmla="val 4635"/>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91DAD7-7A46-41AE-9F20-2BE28FE01558}">
      <dsp:nvSpPr>
        <dsp:cNvPr id="0" name=""/>
        <dsp:cNvSpPr/>
      </dsp:nvSpPr>
      <dsp:spPr>
        <a:xfrm>
          <a:off x="3340334" y="806811"/>
          <a:ext cx="5392290" cy="5392290"/>
        </a:xfrm>
        <a:prstGeom prst="blockArc">
          <a:avLst>
            <a:gd name="adj1" fmla="val 20520000"/>
            <a:gd name="adj2" fmla="val 3240000"/>
            <a:gd name="adj3" fmla="val 4635"/>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A4A037-4A18-47B9-A623-49AB32765E01}">
      <dsp:nvSpPr>
        <dsp:cNvPr id="0" name=""/>
        <dsp:cNvSpPr/>
      </dsp:nvSpPr>
      <dsp:spPr>
        <a:xfrm>
          <a:off x="3340334" y="806811"/>
          <a:ext cx="5392290" cy="5392290"/>
        </a:xfrm>
        <a:prstGeom prst="blockArc">
          <a:avLst>
            <a:gd name="adj1" fmla="val 16200000"/>
            <a:gd name="adj2" fmla="val 20520000"/>
            <a:gd name="adj3" fmla="val 46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E4E206-00B8-43AE-A40E-A9A3BE0C189D}">
      <dsp:nvSpPr>
        <dsp:cNvPr id="0" name=""/>
        <dsp:cNvSpPr/>
      </dsp:nvSpPr>
      <dsp:spPr>
        <a:xfrm>
          <a:off x="4796773" y="2263249"/>
          <a:ext cx="2479414" cy="2479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noProof="0" dirty="0" smtClean="0">
              <a:solidFill>
                <a:schemeClr val="tx1"/>
              </a:solidFill>
            </a:rPr>
            <a:t>Fundamental Statistical Analysis Methods</a:t>
          </a:r>
          <a:endParaRPr lang="en-US" sz="2400" b="0" kern="1200" noProof="0" dirty="0">
            <a:solidFill>
              <a:schemeClr val="tx1"/>
            </a:solidFill>
          </a:endParaRPr>
        </a:p>
      </dsp:txBody>
      <dsp:txXfrm>
        <a:off x="5159875" y="2626351"/>
        <a:ext cx="1753210" cy="1753210"/>
      </dsp:txXfrm>
    </dsp:sp>
    <dsp:sp modelId="{FF956EB6-5F59-46F6-AB14-5E9EFB632493}">
      <dsp:nvSpPr>
        <dsp:cNvPr id="0" name=""/>
        <dsp:cNvSpPr/>
      </dsp:nvSpPr>
      <dsp:spPr>
        <a:xfrm>
          <a:off x="5101491" y="1497"/>
          <a:ext cx="1869976" cy="17355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noProof="0" dirty="0" smtClean="0">
              <a:solidFill>
                <a:schemeClr val="tx1"/>
              </a:solidFill>
            </a:rPr>
            <a:t>Central tendency</a:t>
          </a:r>
        </a:p>
        <a:p>
          <a:pPr lvl="0" algn="ctr" defTabSz="1066800">
            <a:lnSpc>
              <a:spcPct val="90000"/>
            </a:lnSpc>
            <a:spcBef>
              <a:spcPct val="0"/>
            </a:spcBef>
            <a:spcAft>
              <a:spcPct val="35000"/>
            </a:spcAft>
          </a:pPr>
          <a:r>
            <a:rPr lang="en-US" sz="2400" b="0" kern="1200" noProof="0" dirty="0" smtClean="0">
              <a:solidFill>
                <a:schemeClr val="tx1"/>
              </a:solidFill>
            </a:rPr>
            <a:t>(Mean)</a:t>
          </a:r>
          <a:endParaRPr lang="en-US" sz="2400" b="0" kern="1200" noProof="0" dirty="0">
            <a:solidFill>
              <a:schemeClr val="tx1"/>
            </a:solidFill>
          </a:endParaRPr>
        </a:p>
      </dsp:txBody>
      <dsp:txXfrm>
        <a:off x="5375343" y="255668"/>
        <a:ext cx="1322272" cy="1227247"/>
      </dsp:txXfrm>
    </dsp:sp>
    <dsp:sp modelId="{A3FCC074-E6A5-44BE-89BC-76CFAC0A4268}">
      <dsp:nvSpPr>
        <dsp:cNvPr id="0" name=""/>
        <dsp:cNvSpPr/>
      </dsp:nvSpPr>
      <dsp:spPr>
        <a:xfrm>
          <a:off x="7553536" y="1821315"/>
          <a:ext cx="1975413" cy="1735589"/>
        </a:xfrm>
        <a:prstGeom prst="ellipse">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noProof="0" dirty="0" smtClean="0">
              <a:solidFill>
                <a:schemeClr val="tx1"/>
              </a:solidFill>
            </a:rPr>
            <a:t>Variability</a:t>
          </a:r>
        </a:p>
        <a:p>
          <a:pPr lvl="0" algn="ctr" defTabSz="1066800">
            <a:lnSpc>
              <a:spcPct val="90000"/>
            </a:lnSpc>
            <a:spcBef>
              <a:spcPct val="0"/>
            </a:spcBef>
            <a:spcAft>
              <a:spcPct val="35000"/>
            </a:spcAft>
          </a:pPr>
          <a:r>
            <a:rPr lang="en-US" sz="2400" b="0" kern="1200" noProof="0" dirty="0" smtClean="0">
              <a:solidFill>
                <a:schemeClr val="tx1"/>
              </a:solidFill>
            </a:rPr>
            <a:t>(Standard Deviation)</a:t>
          </a:r>
          <a:endParaRPr lang="en-US" sz="2400" b="0" kern="1200" noProof="0" dirty="0">
            <a:solidFill>
              <a:schemeClr val="tx1"/>
            </a:solidFill>
          </a:endParaRPr>
        </a:p>
      </dsp:txBody>
      <dsp:txXfrm>
        <a:off x="7842829" y="2075486"/>
        <a:ext cx="1396827" cy="1227247"/>
      </dsp:txXfrm>
    </dsp:sp>
    <dsp:sp modelId="{96F925AD-378B-4EDD-8410-CD0E2D512FD8}">
      <dsp:nvSpPr>
        <dsp:cNvPr id="0" name=""/>
        <dsp:cNvSpPr/>
      </dsp:nvSpPr>
      <dsp:spPr>
        <a:xfrm>
          <a:off x="6644096" y="4765840"/>
          <a:ext cx="1880824" cy="1735589"/>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noProof="0" dirty="0" smtClean="0">
              <a:solidFill>
                <a:schemeClr val="tx1"/>
              </a:solidFill>
            </a:rPr>
            <a:t>Sample size</a:t>
          </a:r>
          <a:endParaRPr lang="en-US" sz="2400" b="0" kern="1200" noProof="0" dirty="0">
            <a:solidFill>
              <a:schemeClr val="tx1"/>
            </a:solidFill>
          </a:endParaRPr>
        </a:p>
      </dsp:txBody>
      <dsp:txXfrm>
        <a:off x="6919536" y="5020011"/>
        <a:ext cx="1329944" cy="1227247"/>
      </dsp:txXfrm>
    </dsp:sp>
    <dsp:sp modelId="{D8DAFD6F-5201-4CFF-975A-6D6DC559D500}">
      <dsp:nvSpPr>
        <dsp:cNvPr id="0" name=""/>
        <dsp:cNvSpPr/>
      </dsp:nvSpPr>
      <dsp:spPr>
        <a:xfrm>
          <a:off x="3474962" y="4765840"/>
          <a:ext cx="2026978" cy="1735589"/>
        </a:xfrm>
        <a:prstGeom prst="ellipse">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noProof="0" dirty="0" smtClean="0">
              <a:solidFill>
                <a:schemeClr val="tx1"/>
              </a:solidFill>
            </a:rPr>
            <a:t>Regression</a:t>
          </a:r>
          <a:endParaRPr lang="en-US" sz="2400" b="0" kern="1200" noProof="0" dirty="0">
            <a:solidFill>
              <a:schemeClr val="tx1"/>
            </a:solidFill>
          </a:endParaRPr>
        </a:p>
      </dsp:txBody>
      <dsp:txXfrm>
        <a:off x="3771806" y="5020011"/>
        <a:ext cx="1433290" cy="1227247"/>
      </dsp:txXfrm>
    </dsp:sp>
    <dsp:sp modelId="{202CBF45-06E9-4A7F-A726-492574D1DED9}">
      <dsp:nvSpPr>
        <dsp:cNvPr id="0" name=""/>
        <dsp:cNvSpPr/>
      </dsp:nvSpPr>
      <dsp:spPr>
        <a:xfrm>
          <a:off x="2418908" y="1821315"/>
          <a:ext cx="2225616" cy="173558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kern="1200" noProof="0" dirty="0" smtClean="0">
              <a:solidFill>
                <a:schemeClr val="tx1"/>
              </a:solidFill>
            </a:rPr>
            <a:t>Hypothesis testing</a:t>
          </a:r>
          <a:endParaRPr lang="en-US" sz="2400" b="0" kern="1200" noProof="0" dirty="0">
            <a:solidFill>
              <a:schemeClr val="tx1"/>
            </a:solidFill>
          </a:endParaRPr>
        </a:p>
      </dsp:txBody>
      <dsp:txXfrm>
        <a:off x="2744842" y="2075486"/>
        <a:ext cx="1573748" cy="1227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7846C-EBD4-4EEE-841C-2EC1C3A63990}">
      <dsp:nvSpPr>
        <dsp:cNvPr id="0" name=""/>
        <dsp:cNvSpPr/>
      </dsp:nvSpPr>
      <dsp:spPr>
        <a:xfrm>
          <a:off x="4817258" y="2596432"/>
          <a:ext cx="531391" cy="91440"/>
        </a:xfrm>
        <a:custGeom>
          <a:avLst/>
          <a:gdLst/>
          <a:ahLst/>
          <a:cxnLst/>
          <a:rect l="0" t="0" r="0" b="0"/>
          <a:pathLst>
            <a:path>
              <a:moveTo>
                <a:pt x="0" y="45720"/>
              </a:moveTo>
              <a:lnTo>
                <a:pt x="531391"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s-ES" sz="2800" kern="1200"/>
        </a:p>
      </dsp:txBody>
      <dsp:txXfrm>
        <a:off x="5069669" y="2628867"/>
        <a:ext cx="26569" cy="26569"/>
      </dsp:txXfrm>
    </dsp:sp>
    <dsp:sp modelId="{428E0151-21DA-4B44-BCE2-A9DF77B42CA6}">
      <dsp:nvSpPr>
        <dsp:cNvPr id="0" name=""/>
        <dsp:cNvSpPr/>
      </dsp:nvSpPr>
      <dsp:spPr>
        <a:xfrm>
          <a:off x="1628912" y="2135873"/>
          <a:ext cx="531391" cy="506279"/>
        </a:xfrm>
        <a:custGeom>
          <a:avLst/>
          <a:gdLst/>
          <a:ahLst/>
          <a:cxnLst/>
          <a:rect l="0" t="0" r="0" b="0"/>
          <a:pathLst>
            <a:path>
              <a:moveTo>
                <a:pt x="0" y="0"/>
              </a:moveTo>
              <a:lnTo>
                <a:pt x="265695" y="0"/>
              </a:lnTo>
              <a:lnTo>
                <a:pt x="265695" y="506279"/>
              </a:lnTo>
              <a:lnTo>
                <a:pt x="531391" y="50627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noProof="0" dirty="0"/>
        </a:p>
      </dsp:txBody>
      <dsp:txXfrm>
        <a:off x="1876258" y="2370663"/>
        <a:ext cx="36697" cy="36697"/>
      </dsp:txXfrm>
    </dsp:sp>
    <dsp:sp modelId="{05E7CD4B-0F4E-4B85-BA31-1DABD1BE1778}">
      <dsp:nvSpPr>
        <dsp:cNvPr id="0" name=""/>
        <dsp:cNvSpPr/>
      </dsp:nvSpPr>
      <dsp:spPr>
        <a:xfrm>
          <a:off x="4817258" y="1583873"/>
          <a:ext cx="531391" cy="91440"/>
        </a:xfrm>
        <a:custGeom>
          <a:avLst/>
          <a:gdLst/>
          <a:ahLst/>
          <a:cxnLst/>
          <a:rect l="0" t="0" r="0" b="0"/>
          <a:pathLst>
            <a:path>
              <a:moveTo>
                <a:pt x="0" y="45720"/>
              </a:moveTo>
              <a:lnTo>
                <a:pt x="531391"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s-ES" sz="2800" kern="1200"/>
        </a:p>
      </dsp:txBody>
      <dsp:txXfrm>
        <a:off x="5069669" y="1616308"/>
        <a:ext cx="26569" cy="26569"/>
      </dsp:txXfrm>
    </dsp:sp>
    <dsp:sp modelId="{7A131FEF-DDE1-4390-BE74-6634C6379847}">
      <dsp:nvSpPr>
        <dsp:cNvPr id="0" name=""/>
        <dsp:cNvSpPr/>
      </dsp:nvSpPr>
      <dsp:spPr>
        <a:xfrm>
          <a:off x="1628912" y="1629593"/>
          <a:ext cx="531391" cy="506279"/>
        </a:xfrm>
        <a:custGeom>
          <a:avLst/>
          <a:gdLst/>
          <a:ahLst/>
          <a:cxnLst/>
          <a:rect l="0" t="0" r="0" b="0"/>
          <a:pathLst>
            <a:path>
              <a:moveTo>
                <a:pt x="0" y="506279"/>
              </a:moveTo>
              <a:lnTo>
                <a:pt x="265695" y="506279"/>
              </a:lnTo>
              <a:lnTo>
                <a:pt x="265695" y="0"/>
              </a:lnTo>
              <a:lnTo>
                <a:pt x="53139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noProof="0" dirty="0"/>
        </a:p>
      </dsp:txBody>
      <dsp:txXfrm>
        <a:off x="1876258" y="1864384"/>
        <a:ext cx="36697" cy="36697"/>
      </dsp:txXfrm>
    </dsp:sp>
    <dsp:sp modelId="{85C66E79-9F89-4BF2-B260-AA689940F0D7}">
      <dsp:nvSpPr>
        <dsp:cNvPr id="0" name=""/>
        <dsp:cNvSpPr/>
      </dsp:nvSpPr>
      <dsp:spPr>
        <a:xfrm rot="16200000">
          <a:off x="-292370" y="1730849"/>
          <a:ext cx="3032518" cy="810047"/>
        </a:xfrm>
        <a:prstGeom prst="rect">
          <a:avLst/>
        </a:prstGeom>
        <a:solidFill>
          <a:schemeClr val="tx1">
            <a:lumMod val="50000"/>
            <a:lumOff val="5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noProof="0" dirty="0" smtClean="0"/>
            <a:t>Clustering</a:t>
          </a:r>
          <a:endParaRPr lang="en-US" sz="3000" b="1" kern="1200" noProof="0" dirty="0"/>
        </a:p>
      </dsp:txBody>
      <dsp:txXfrm>
        <a:off x="-292370" y="1730849"/>
        <a:ext cx="3032518" cy="810047"/>
      </dsp:txXfrm>
    </dsp:sp>
    <dsp:sp modelId="{739BBF67-11D0-4616-BFFA-5B9652CE20E5}">
      <dsp:nvSpPr>
        <dsp:cNvPr id="0" name=""/>
        <dsp:cNvSpPr/>
      </dsp:nvSpPr>
      <dsp:spPr>
        <a:xfrm>
          <a:off x="2160303" y="1224569"/>
          <a:ext cx="2656955" cy="810047"/>
        </a:xfrm>
        <a:prstGeom prst="rect">
          <a:avLst/>
        </a:prstGeom>
        <a:solidFill>
          <a:schemeClr val="accent5">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Items (units or cases)</a:t>
          </a:r>
          <a:endParaRPr lang="en-US" sz="2800" kern="1200" noProof="0" dirty="0"/>
        </a:p>
      </dsp:txBody>
      <dsp:txXfrm>
        <a:off x="2160303" y="1224569"/>
        <a:ext cx="2656955" cy="810047"/>
      </dsp:txXfrm>
    </dsp:sp>
    <dsp:sp modelId="{5DDA9E2F-EBA6-4859-A0F4-453AC25BB20F}">
      <dsp:nvSpPr>
        <dsp:cNvPr id="0" name=""/>
        <dsp:cNvSpPr/>
      </dsp:nvSpPr>
      <dsp:spPr>
        <a:xfrm>
          <a:off x="5348649" y="1224569"/>
          <a:ext cx="5405787" cy="810047"/>
        </a:xfrm>
        <a:prstGeom prst="rect">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Similarity indicated by distance </a:t>
          </a:r>
          <a:endParaRPr lang="en-US" sz="2800" kern="1200" noProof="0" dirty="0"/>
        </a:p>
      </dsp:txBody>
      <dsp:txXfrm>
        <a:off x="5348649" y="1224569"/>
        <a:ext cx="5405787" cy="810047"/>
      </dsp:txXfrm>
    </dsp:sp>
    <dsp:sp modelId="{DF7708B6-319C-41D5-9A78-1F30AF98C27B}">
      <dsp:nvSpPr>
        <dsp:cNvPr id="0" name=""/>
        <dsp:cNvSpPr/>
      </dsp:nvSpPr>
      <dsp:spPr>
        <a:xfrm>
          <a:off x="2160303" y="2237128"/>
          <a:ext cx="2656955" cy="810047"/>
        </a:xfrm>
        <a:prstGeom prst="rect">
          <a:avLst/>
        </a:prstGeom>
        <a:solidFill>
          <a:schemeClr val="accent5">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Variables</a:t>
          </a:r>
          <a:endParaRPr lang="en-US" sz="2800" kern="1200" noProof="0" dirty="0"/>
        </a:p>
      </dsp:txBody>
      <dsp:txXfrm>
        <a:off x="2160303" y="2237128"/>
        <a:ext cx="2656955" cy="810047"/>
      </dsp:txXfrm>
    </dsp:sp>
    <dsp:sp modelId="{87B9D195-5A00-42C0-8077-79E03EDACAA0}">
      <dsp:nvSpPr>
        <dsp:cNvPr id="0" name=""/>
        <dsp:cNvSpPr/>
      </dsp:nvSpPr>
      <dsp:spPr>
        <a:xfrm>
          <a:off x="5348649" y="2237128"/>
          <a:ext cx="5405787" cy="810047"/>
        </a:xfrm>
        <a:prstGeom prst="rect">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Similarity indicated by correlation coefficient</a:t>
          </a:r>
          <a:endParaRPr lang="en-US" sz="2800" kern="1200" noProof="0" dirty="0"/>
        </a:p>
      </dsp:txBody>
      <dsp:txXfrm>
        <a:off x="5348649" y="2237128"/>
        <a:ext cx="5405787" cy="8100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EFA02-99FE-4EF1-8C22-B807A23B067D}">
      <dsp:nvSpPr>
        <dsp:cNvPr id="0" name=""/>
        <dsp:cNvSpPr/>
      </dsp:nvSpPr>
      <dsp:spPr>
        <a:xfrm>
          <a:off x="501680" y="2889"/>
          <a:ext cx="3578898" cy="178944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noProof="0" dirty="0" smtClean="0"/>
            <a:t>Hierarchical</a:t>
          </a:r>
          <a:endParaRPr lang="en-US" sz="4000" kern="1200" noProof="0" dirty="0"/>
        </a:p>
      </dsp:txBody>
      <dsp:txXfrm>
        <a:off x="554091" y="55300"/>
        <a:ext cx="3474076" cy="1684627"/>
      </dsp:txXfrm>
    </dsp:sp>
    <dsp:sp modelId="{48759A50-152D-4DDA-B201-5650AEF77510}">
      <dsp:nvSpPr>
        <dsp:cNvPr id="0" name=""/>
        <dsp:cNvSpPr/>
      </dsp:nvSpPr>
      <dsp:spPr>
        <a:xfrm>
          <a:off x="859570" y="1792339"/>
          <a:ext cx="1123416" cy="1342087"/>
        </a:xfrm>
        <a:custGeom>
          <a:avLst/>
          <a:gdLst/>
          <a:ahLst/>
          <a:cxnLst/>
          <a:rect l="0" t="0" r="0" b="0"/>
          <a:pathLst>
            <a:path>
              <a:moveTo>
                <a:pt x="0" y="0"/>
              </a:moveTo>
              <a:lnTo>
                <a:pt x="0" y="1342087"/>
              </a:lnTo>
              <a:lnTo>
                <a:pt x="1123416" y="134208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48E0B0-07B9-4404-A459-32C90F6EA68C}">
      <dsp:nvSpPr>
        <dsp:cNvPr id="0" name=""/>
        <dsp:cNvSpPr/>
      </dsp:nvSpPr>
      <dsp:spPr>
        <a:xfrm>
          <a:off x="1982986" y="2239701"/>
          <a:ext cx="3882876" cy="178944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t" anchorCtr="0">
          <a:noAutofit/>
        </a:bodyPr>
        <a:lstStyle/>
        <a:p>
          <a:pPr lvl="0" algn="l" defTabSz="977900">
            <a:lnSpc>
              <a:spcPct val="90000"/>
            </a:lnSpc>
            <a:spcBef>
              <a:spcPct val="0"/>
            </a:spcBef>
            <a:spcAft>
              <a:spcPct val="35000"/>
            </a:spcAft>
          </a:pPr>
          <a:r>
            <a:rPr lang="en-US" sz="2200" kern="1200" noProof="0" dirty="0" smtClean="0"/>
            <a:t>Agglomerative methods</a:t>
          </a:r>
        </a:p>
        <a:p>
          <a:pPr marL="228600" lvl="1" indent="-228600" algn="l" defTabSz="977900">
            <a:lnSpc>
              <a:spcPct val="90000"/>
            </a:lnSpc>
            <a:spcBef>
              <a:spcPct val="0"/>
            </a:spcBef>
            <a:spcAft>
              <a:spcPct val="15000"/>
            </a:spcAft>
            <a:buChar char="••"/>
          </a:pPr>
          <a:r>
            <a:rPr lang="en-US" sz="2200" kern="1200" noProof="0" dirty="0" smtClean="0"/>
            <a:t>For items or variables</a:t>
          </a:r>
        </a:p>
        <a:p>
          <a:pPr marL="228600" lvl="1" indent="-228600" algn="l" defTabSz="977900">
            <a:lnSpc>
              <a:spcPct val="90000"/>
            </a:lnSpc>
            <a:spcBef>
              <a:spcPct val="0"/>
            </a:spcBef>
            <a:spcAft>
              <a:spcPct val="15000"/>
            </a:spcAft>
            <a:buChar char="••"/>
          </a:pPr>
          <a:r>
            <a:rPr lang="en-US" sz="2200" kern="1200" noProof="0" dirty="0" smtClean="0"/>
            <a:t>Linkage methods: simple, complete, average</a:t>
          </a:r>
          <a:endParaRPr lang="en-US" sz="2200" kern="1200" noProof="0" dirty="0"/>
        </a:p>
        <a:p>
          <a:pPr marL="228600" lvl="1" indent="-228600" algn="l" defTabSz="977900">
            <a:lnSpc>
              <a:spcPct val="90000"/>
            </a:lnSpc>
            <a:spcBef>
              <a:spcPct val="0"/>
            </a:spcBef>
            <a:spcAft>
              <a:spcPct val="15000"/>
            </a:spcAft>
            <a:buChar char="••"/>
          </a:pPr>
          <a:r>
            <a:rPr lang="en-US" sz="2200" kern="1200" noProof="0" dirty="0" smtClean="0"/>
            <a:t>Ward method</a:t>
          </a:r>
          <a:endParaRPr lang="en-US" sz="2200" kern="1200" noProof="0" dirty="0"/>
        </a:p>
      </dsp:txBody>
      <dsp:txXfrm>
        <a:off x="2035397" y="2292112"/>
        <a:ext cx="3778054" cy="1684627"/>
      </dsp:txXfrm>
    </dsp:sp>
    <dsp:sp modelId="{941C9720-CB50-43A4-A60A-39B773670CB7}">
      <dsp:nvSpPr>
        <dsp:cNvPr id="0" name=""/>
        <dsp:cNvSpPr/>
      </dsp:nvSpPr>
      <dsp:spPr>
        <a:xfrm>
          <a:off x="859570" y="1792339"/>
          <a:ext cx="1123416" cy="3240684"/>
        </a:xfrm>
        <a:custGeom>
          <a:avLst/>
          <a:gdLst/>
          <a:ahLst/>
          <a:cxnLst/>
          <a:rect l="0" t="0" r="0" b="0"/>
          <a:pathLst>
            <a:path>
              <a:moveTo>
                <a:pt x="0" y="0"/>
              </a:moveTo>
              <a:lnTo>
                <a:pt x="0" y="3240684"/>
              </a:lnTo>
              <a:lnTo>
                <a:pt x="1123416" y="324068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9F1283-40CA-47C2-8D66-CDF3C6BDBBEC}">
      <dsp:nvSpPr>
        <dsp:cNvPr id="0" name=""/>
        <dsp:cNvSpPr/>
      </dsp:nvSpPr>
      <dsp:spPr>
        <a:xfrm>
          <a:off x="1982986" y="4476513"/>
          <a:ext cx="2863119" cy="111301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noProof="0" dirty="0" smtClean="0"/>
            <a:t>Divisive methods</a:t>
          </a:r>
          <a:endParaRPr lang="en-US" sz="2200" kern="1200" noProof="0" dirty="0"/>
        </a:p>
      </dsp:txBody>
      <dsp:txXfrm>
        <a:off x="2015585" y="4509112"/>
        <a:ext cx="2797921" cy="1047821"/>
      </dsp:txXfrm>
    </dsp:sp>
    <dsp:sp modelId="{A96325C0-5453-4579-B61C-BFC53550B2E3}">
      <dsp:nvSpPr>
        <dsp:cNvPr id="0" name=""/>
        <dsp:cNvSpPr/>
      </dsp:nvSpPr>
      <dsp:spPr>
        <a:xfrm>
          <a:off x="6534974" y="2889"/>
          <a:ext cx="3578898" cy="178944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noProof="0" dirty="0" smtClean="0"/>
            <a:t>Nonhierarchical</a:t>
          </a:r>
          <a:endParaRPr lang="en-US" sz="4000" kern="1200" noProof="0" dirty="0"/>
        </a:p>
      </dsp:txBody>
      <dsp:txXfrm>
        <a:off x="6587385" y="55300"/>
        <a:ext cx="3474076" cy="1684627"/>
      </dsp:txXfrm>
    </dsp:sp>
    <dsp:sp modelId="{0FD581DE-8F04-4B19-B1C2-9ADD5961F083}">
      <dsp:nvSpPr>
        <dsp:cNvPr id="0" name=""/>
        <dsp:cNvSpPr/>
      </dsp:nvSpPr>
      <dsp:spPr>
        <a:xfrm>
          <a:off x="6892863" y="1792339"/>
          <a:ext cx="1000459" cy="1061286"/>
        </a:xfrm>
        <a:custGeom>
          <a:avLst/>
          <a:gdLst/>
          <a:ahLst/>
          <a:cxnLst/>
          <a:rect l="0" t="0" r="0" b="0"/>
          <a:pathLst>
            <a:path>
              <a:moveTo>
                <a:pt x="0" y="0"/>
              </a:moveTo>
              <a:lnTo>
                <a:pt x="0" y="1061286"/>
              </a:lnTo>
              <a:lnTo>
                <a:pt x="1000459" y="106128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3CB7A2-7A8A-474A-B515-84F9541D40C8}">
      <dsp:nvSpPr>
        <dsp:cNvPr id="0" name=""/>
        <dsp:cNvSpPr/>
      </dsp:nvSpPr>
      <dsp:spPr>
        <a:xfrm>
          <a:off x="7893323" y="2239701"/>
          <a:ext cx="2863119" cy="122784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t" anchorCtr="0">
          <a:noAutofit/>
        </a:bodyPr>
        <a:lstStyle/>
        <a:p>
          <a:pPr lvl="0" algn="l" defTabSz="977900">
            <a:lnSpc>
              <a:spcPct val="90000"/>
            </a:lnSpc>
            <a:spcBef>
              <a:spcPct val="0"/>
            </a:spcBef>
            <a:spcAft>
              <a:spcPct val="35000"/>
            </a:spcAft>
          </a:pPr>
          <a:r>
            <a:rPr lang="en-US" sz="2200" kern="1200" noProof="0" dirty="0" smtClean="0"/>
            <a:t>Grouping items rather variables</a:t>
          </a:r>
          <a:endParaRPr lang="en-US" sz="2200" kern="1200" noProof="0" dirty="0"/>
        </a:p>
        <a:p>
          <a:pPr marL="228600" lvl="1" indent="-228600" algn="l" defTabSz="977900">
            <a:lnSpc>
              <a:spcPct val="90000"/>
            </a:lnSpc>
            <a:spcBef>
              <a:spcPct val="0"/>
            </a:spcBef>
            <a:spcAft>
              <a:spcPct val="15000"/>
            </a:spcAft>
            <a:buChar char="••"/>
          </a:pPr>
          <a:r>
            <a:rPr lang="en-US" sz="2200" kern="1200" noProof="0" smtClean="0"/>
            <a:t>K-means method</a:t>
          </a:r>
          <a:endParaRPr lang="en-US" sz="2200" kern="1200" noProof="0" dirty="0"/>
        </a:p>
      </dsp:txBody>
      <dsp:txXfrm>
        <a:off x="7929285" y="2275663"/>
        <a:ext cx="2791195" cy="1155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CB51-648B-4658-BA0B-84ECB4752884}">
      <dsp:nvSpPr>
        <dsp:cNvPr id="0" name=""/>
        <dsp:cNvSpPr/>
      </dsp:nvSpPr>
      <dsp:spPr>
        <a:xfrm>
          <a:off x="7717888" y="5159846"/>
          <a:ext cx="552450" cy="91440"/>
        </a:xfrm>
        <a:custGeom>
          <a:avLst/>
          <a:gdLst/>
          <a:ahLst/>
          <a:cxnLst/>
          <a:rect l="0" t="0" r="0" b="0"/>
          <a:pathLst>
            <a:path>
              <a:moveTo>
                <a:pt x="0" y="45736"/>
              </a:moveTo>
              <a:lnTo>
                <a:pt x="276225" y="45736"/>
              </a:lnTo>
              <a:lnTo>
                <a:pt x="276225" y="45720"/>
              </a:lnTo>
              <a:lnTo>
                <a:pt x="552450"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7980302" y="5191754"/>
        <a:ext cx="27622" cy="27622"/>
      </dsp:txXfrm>
    </dsp:sp>
    <dsp:sp modelId="{6851F58E-EE84-499A-8240-562C65E7F0EE}">
      <dsp:nvSpPr>
        <dsp:cNvPr id="0" name=""/>
        <dsp:cNvSpPr/>
      </dsp:nvSpPr>
      <dsp:spPr>
        <a:xfrm>
          <a:off x="4390010" y="4305301"/>
          <a:ext cx="565626" cy="900281"/>
        </a:xfrm>
        <a:custGeom>
          <a:avLst/>
          <a:gdLst/>
          <a:ahLst/>
          <a:cxnLst/>
          <a:rect l="0" t="0" r="0" b="0"/>
          <a:pathLst>
            <a:path>
              <a:moveTo>
                <a:pt x="0" y="0"/>
              </a:moveTo>
              <a:lnTo>
                <a:pt x="282813" y="0"/>
              </a:lnTo>
              <a:lnTo>
                <a:pt x="282813" y="900281"/>
              </a:lnTo>
              <a:lnTo>
                <a:pt x="565626" y="9002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646243" y="4728861"/>
        <a:ext cx="53161" cy="53161"/>
      </dsp:txXfrm>
    </dsp:sp>
    <dsp:sp modelId="{CE148713-240E-49DB-A785-ED62B6E3349C}">
      <dsp:nvSpPr>
        <dsp:cNvPr id="0" name=""/>
        <dsp:cNvSpPr/>
      </dsp:nvSpPr>
      <dsp:spPr>
        <a:xfrm>
          <a:off x="7717888" y="3358963"/>
          <a:ext cx="552450" cy="91440"/>
        </a:xfrm>
        <a:custGeom>
          <a:avLst/>
          <a:gdLst/>
          <a:ahLst/>
          <a:cxnLst/>
          <a:rect l="0" t="0" r="0" b="0"/>
          <a:pathLst>
            <a:path>
              <a:moveTo>
                <a:pt x="0" y="45720"/>
              </a:moveTo>
              <a:lnTo>
                <a:pt x="552450"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7980302" y="3390872"/>
        <a:ext cx="27622" cy="27622"/>
      </dsp:txXfrm>
    </dsp:sp>
    <dsp:sp modelId="{F3D1A10A-5DD0-4082-9529-D26B230F6A29}">
      <dsp:nvSpPr>
        <dsp:cNvPr id="0" name=""/>
        <dsp:cNvSpPr/>
      </dsp:nvSpPr>
      <dsp:spPr>
        <a:xfrm>
          <a:off x="4390010" y="3404683"/>
          <a:ext cx="565626" cy="900618"/>
        </a:xfrm>
        <a:custGeom>
          <a:avLst/>
          <a:gdLst/>
          <a:ahLst/>
          <a:cxnLst/>
          <a:rect l="0" t="0" r="0" b="0"/>
          <a:pathLst>
            <a:path>
              <a:moveTo>
                <a:pt x="0" y="900618"/>
              </a:moveTo>
              <a:lnTo>
                <a:pt x="282813" y="900618"/>
              </a:lnTo>
              <a:lnTo>
                <a:pt x="282813" y="0"/>
              </a:lnTo>
              <a:lnTo>
                <a:pt x="565626"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646236" y="3828404"/>
        <a:ext cx="53175" cy="53175"/>
      </dsp:txXfrm>
    </dsp:sp>
    <dsp:sp modelId="{5F9C3557-7C39-44A9-8112-654C0714C74C}">
      <dsp:nvSpPr>
        <dsp:cNvPr id="0" name=""/>
        <dsp:cNvSpPr/>
      </dsp:nvSpPr>
      <dsp:spPr>
        <a:xfrm>
          <a:off x="1088484" y="2851474"/>
          <a:ext cx="539274" cy="1453827"/>
        </a:xfrm>
        <a:custGeom>
          <a:avLst/>
          <a:gdLst/>
          <a:ahLst/>
          <a:cxnLst/>
          <a:rect l="0" t="0" r="0" b="0"/>
          <a:pathLst>
            <a:path>
              <a:moveTo>
                <a:pt x="0" y="0"/>
              </a:moveTo>
              <a:lnTo>
                <a:pt x="269637" y="0"/>
              </a:lnTo>
              <a:lnTo>
                <a:pt x="269637" y="1453827"/>
              </a:lnTo>
              <a:lnTo>
                <a:pt x="539274" y="14538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1319356" y="3539622"/>
        <a:ext cx="77531" cy="77531"/>
      </dsp:txXfrm>
    </dsp:sp>
    <dsp:sp modelId="{96249A4C-8F0F-48CA-88E6-DDB4423BAB73}">
      <dsp:nvSpPr>
        <dsp:cNvPr id="0" name=""/>
        <dsp:cNvSpPr/>
      </dsp:nvSpPr>
      <dsp:spPr>
        <a:xfrm>
          <a:off x="7717888" y="1899303"/>
          <a:ext cx="552450" cy="91440"/>
        </a:xfrm>
        <a:custGeom>
          <a:avLst/>
          <a:gdLst/>
          <a:ahLst/>
          <a:cxnLst/>
          <a:rect l="0" t="0" r="0" b="0"/>
          <a:pathLst>
            <a:path>
              <a:moveTo>
                <a:pt x="0" y="45720"/>
              </a:moveTo>
              <a:lnTo>
                <a:pt x="552450"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7980302" y="1931211"/>
        <a:ext cx="27622" cy="27622"/>
      </dsp:txXfrm>
    </dsp:sp>
    <dsp:sp modelId="{19D59FC7-7F82-4E8D-8DD6-A59AAC70A91F}">
      <dsp:nvSpPr>
        <dsp:cNvPr id="0" name=""/>
        <dsp:cNvSpPr/>
      </dsp:nvSpPr>
      <dsp:spPr>
        <a:xfrm>
          <a:off x="4390065" y="1176898"/>
          <a:ext cx="565570" cy="768124"/>
        </a:xfrm>
        <a:custGeom>
          <a:avLst/>
          <a:gdLst/>
          <a:ahLst/>
          <a:cxnLst/>
          <a:rect l="0" t="0" r="0" b="0"/>
          <a:pathLst>
            <a:path>
              <a:moveTo>
                <a:pt x="0" y="0"/>
              </a:moveTo>
              <a:lnTo>
                <a:pt x="282785" y="0"/>
              </a:lnTo>
              <a:lnTo>
                <a:pt x="282785" y="768124"/>
              </a:lnTo>
              <a:lnTo>
                <a:pt x="565570" y="76812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649004" y="1537113"/>
        <a:ext cx="47693" cy="47693"/>
      </dsp:txXfrm>
    </dsp:sp>
    <dsp:sp modelId="{93020D97-1F07-40F6-8E70-53BB93FB1EA0}">
      <dsp:nvSpPr>
        <dsp:cNvPr id="0" name=""/>
        <dsp:cNvSpPr/>
      </dsp:nvSpPr>
      <dsp:spPr>
        <a:xfrm>
          <a:off x="7717888" y="375354"/>
          <a:ext cx="552450" cy="91440"/>
        </a:xfrm>
        <a:custGeom>
          <a:avLst/>
          <a:gdLst/>
          <a:ahLst/>
          <a:cxnLst/>
          <a:rect l="0" t="0" r="0" b="0"/>
          <a:pathLst>
            <a:path>
              <a:moveTo>
                <a:pt x="0" y="45720"/>
              </a:moveTo>
              <a:lnTo>
                <a:pt x="552450"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7980302" y="407263"/>
        <a:ext cx="27622" cy="27622"/>
      </dsp:txXfrm>
    </dsp:sp>
    <dsp:sp modelId="{7BFD3613-B46F-4BF4-B229-30A7B01BA68F}">
      <dsp:nvSpPr>
        <dsp:cNvPr id="0" name=""/>
        <dsp:cNvSpPr/>
      </dsp:nvSpPr>
      <dsp:spPr>
        <a:xfrm>
          <a:off x="4390065" y="421074"/>
          <a:ext cx="565570" cy="755823"/>
        </a:xfrm>
        <a:custGeom>
          <a:avLst/>
          <a:gdLst/>
          <a:ahLst/>
          <a:cxnLst/>
          <a:rect l="0" t="0" r="0" b="0"/>
          <a:pathLst>
            <a:path>
              <a:moveTo>
                <a:pt x="0" y="755823"/>
              </a:moveTo>
              <a:lnTo>
                <a:pt x="282785" y="755823"/>
              </a:lnTo>
              <a:lnTo>
                <a:pt x="282785" y="0"/>
              </a:lnTo>
              <a:lnTo>
                <a:pt x="56557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649251" y="775386"/>
        <a:ext cx="47200" cy="47200"/>
      </dsp:txXfrm>
    </dsp:sp>
    <dsp:sp modelId="{0B94DB30-2716-40B9-B826-A6FD975EC8FF}">
      <dsp:nvSpPr>
        <dsp:cNvPr id="0" name=""/>
        <dsp:cNvSpPr/>
      </dsp:nvSpPr>
      <dsp:spPr>
        <a:xfrm>
          <a:off x="1088484" y="1176898"/>
          <a:ext cx="539329" cy="1674575"/>
        </a:xfrm>
        <a:custGeom>
          <a:avLst/>
          <a:gdLst/>
          <a:ahLst/>
          <a:cxnLst/>
          <a:rect l="0" t="0" r="0" b="0"/>
          <a:pathLst>
            <a:path>
              <a:moveTo>
                <a:pt x="0" y="1674575"/>
              </a:moveTo>
              <a:lnTo>
                <a:pt x="269664" y="1674575"/>
              </a:lnTo>
              <a:lnTo>
                <a:pt x="269664" y="0"/>
              </a:lnTo>
              <a:lnTo>
                <a:pt x="53932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noProof="0" dirty="0"/>
        </a:p>
      </dsp:txBody>
      <dsp:txXfrm>
        <a:off x="1314167" y="1970204"/>
        <a:ext cx="87964" cy="87964"/>
      </dsp:txXfrm>
    </dsp:sp>
    <dsp:sp modelId="{CE09CB6F-9B49-435B-8AB4-E4E26CCD7DBE}">
      <dsp:nvSpPr>
        <dsp:cNvPr id="0" name=""/>
        <dsp:cNvSpPr/>
      </dsp:nvSpPr>
      <dsp:spPr>
        <a:xfrm rot="16200000">
          <a:off x="-1667516" y="2311656"/>
          <a:ext cx="4432367" cy="1079636"/>
        </a:xfrm>
        <a:prstGeom prst="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sz="4000" b="0" kern="1200" noProof="0" dirty="0" smtClean="0"/>
            <a:t>Data</a:t>
          </a:r>
        </a:p>
        <a:p>
          <a:pPr lvl="0" algn="ctr" defTabSz="1778000">
            <a:lnSpc>
              <a:spcPct val="100000"/>
            </a:lnSpc>
            <a:spcBef>
              <a:spcPct val="0"/>
            </a:spcBef>
            <a:spcAft>
              <a:spcPts val="0"/>
            </a:spcAft>
          </a:pPr>
          <a:r>
            <a:rPr lang="en-US" sz="4000" b="0" kern="1200" noProof="0" dirty="0" smtClean="0"/>
            <a:t>(variables)</a:t>
          </a:r>
          <a:endParaRPr lang="en-US" sz="4000" b="0" kern="1200" noProof="0" dirty="0"/>
        </a:p>
      </dsp:txBody>
      <dsp:txXfrm>
        <a:off x="-1667516" y="2311656"/>
        <a:ext cx="4432367" cy="1079636"/>
      </dsp:txXfrm>
    </dsp:sp>
    <dsp:sp modelId="{B8E05D91-05E5-46D1-8BD6-BF0CEC57CC72}">
      <dsp:nvSpPr>
        <dsp:cNvPr id="0" name=""/>
        <dsp:cNvSpPr/>
      </dsp:nvSpPr>
      <dsp:spPr>
        <a:xfrm>
          <a:off x="1627814" y="423182"/>
          <a:ext cx="2762251" cy="1507431"/>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noProof="0" dirty="0" smtClean="0">
              <a:solidFill>
                <a:schemeClr val="tx1"/>
              </a:solidFill>
            </a:rPr>
            <a:t>Qualitative</a:t>
          </a:r>
        </a:p>
        <a:p>
          <a:pPr lvl="0" algn="ctr" defTabSz="1778000">
            <a:lnSpc>
              <a:spcPct val="90000"/>
            </a:lnSpc>
            <a:spcBef>
              <a:spcPct val="0"/>
            </a:spcBef>
            <a:spcAft>
              <a:spcPct val="35000"/>
            </a:spcAft>
          </a:pPr>
          <a:r>
            <a:rPr lang="en-US" sz="3000" kern="1200" noProof="0" dirty="0" smtClean="0">
              <a:solidFill>
                <a:schemeClr val="tx1"/>
              </a:solidFill>
            </a:rPr>
            <a:t>(Categorical)</a:t>
          </a:r>
          <a:endParaRPr lang="en-US" sz="3000" kern="1200" noProof="0" dirty="0">
            <a:solidFill>
              <a:schemeClr val="tx1"/>
            </a:solidFill>
          </a:endParaRPr>
        </a:p>
      </dsp:txBody>
      <dsp:txXfrm>
        <a:off x="1627814" y="423182"/>
        <a:ext cx="2762251" cy="1507431"/>
      </dsp:txXfrm>
    </dsp:sp>
    <dsp:sp modelId="{94C41368-9765-4C93-B549-351E291B87A8}">
      <dsp:nvSpPr>
        <dsp:cNvPr id="0" name=""/>
        <dsp:cNvSpPr/>
      </dsp:nvSpPr>
      <dsp:spPr>
        <a:xfrm>
          <a:off x="4955636" y="0"/>
          <a:ext cx="2762251" cy="842149"/>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100000"/>
            </a:lnSpc>
            <a:spcBef>
              <a:spcPct val="0"/>
            </a:spcBef>
            <a:spcAft>
              <a:spcPts val="0"/>
            </a:spcAft>
          </a:pPr>
          <a:r>
            <a:rPr lang="en-US" sz="3200" kern="1200" noProof="0" dirty="0" smtClean="0">
              <a:solidFill>
                <a:schemeClr val="tx1"/>
              </a:solidFill>
            </a:rPr>
            <a:t>Nominal</a:t>
          </a:r>
          <a:endParaRPr lang="en-US" sz="3200" kern="1200" noProof="0" dirty="0">
            <a:solidFill>
              <a:schemeClr val="tx1"/>
            </a:solidFill>
          </a:endParaRPr>
        </a:p>
      </dsp:txBody>
      <dsp:txXfrm>
        <a:off x="4955636" y="0"/>
        <a:ext cx="2762251" cy="842149"/>
      </dsp:txXfrm>
    </dsp:sp>
    <dsp:sp modelId="{C6170F54-3882-4181-AF42-579B369794B1}">
      <dsp:nvSpPr>
        <dsp:cNvPr id="0" name=""/>
        <dsp:cNvSpPr/>
      </dsp:nvSpPr>
      <dsp:spPr>
        <a:xfrm>
          <a:off x="8270338" y="0"/>
          <a:ext cx="2762251" cy="842149"/>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Unordered data</a:t>
          </a:r>
          <a:endParaRPr lang="en-US" sz="2600" kern="1200" noProof="0" dirty="0">
            <a:solidFill>
              <a:schemeClr val="tx1"/>
            </a:solidFill>
          </a:endParaRPr>
        </a:p>
      </dsp:txBody>
      <dsp:txXfrm>
        <a:off x="8270338" y="0"/>
        <a:ext cx="2762251" cy="842149"/>
      </dsp:txXfrm>
    </dsp:sp>
    <dsp:sp modelId="{C906D5C7-31B5-40EC-AF33-98204D262F5A}">
      <dsp:nvSpPr>
        <dsp:cNvPr id="0" name=""/>
        <dsp:cNvSpPr/>
      </dsp:nvSpPr>
      <dsp:spPr>
        <a:xfrm>
          <a:off x="4955636" y="1523948"/>
          <a:ext cx="2762251" cy="842149"/>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Ordinal </a:t>
          </a:r>
          <a:endParaRPr lang="en-US" sz="3200" kern="1200" noProof="0" dirty="0">
            <a:solidFill>
              <a:schemeClr val="tx1"/>
            </a:solidFill>
          </a:endParaRPr>
        </a:p>
      </dsp:txBody>
      <dsp:txXfrm>
        <a:off x="4955636" y="1523948"/>
        <a:ext cx="2762251" cy="842149"/>
      </dsp:txXfrm>
    </dsp:sp>
    <dsp:sp modelId="{4D4F2159-698D-4168-9F6D-39A07E7F4E1D}">
      <dsp:nvSpPr>
        <dsp:cNvPr id="0" name=""/>
        <dsp:cNvSpPr/>
      </dsp:nvSpPr>
      <dsp:spPr>
        <a:xfrm>
          <a:off x="8270338" y="1523948"/>
          <a:ext cx="2762251" cy="842149"/>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Ordered data</a:t>
          </a:r>
          <a:endParaRPr lang="en-US" sz="2600" kern="1200" noProof="0" dirty="0">
            <a:solidFill>
              <a:schemeClr val="tx1"/>
            </a:solidFill>
          </a:endParaRPr>
        </a:p>
      </dsp:txBody>
      <dsp:txXfrm>
        <a:off x="8270338" y="1523948"/>
        <a:ext cx="2762251" cy="842149"/>
      </dsp:txXfrm>
    </dsp:sp>
    <dsp:sp modelId="{60F6D0E0-3F3A-484F-8198-ECE1FDAB32B2}">
      <dsp:nvSpPr>
        <dsp:cNvPr id="0" name=""/>
        <dsp:cNvSpPr/>
      </dsp:nvSpPr>
      <dsp:spPr>
        <a:xfrm>
          <a:off x="1627759" y="3585562"/>
          <a:ext cx="2762251" cy="143947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noProof="0" dirty="0" smtClean="0">
              <a:solidFill>
                <a:schemeClr val="tx1"/>
              </a:solidFill>
            </a:rPr>
            <a:t>Quantitative</a:t>
          </a:r>
        </a:p>
      </dsp:txBody>
      <dsp:txXfrm>
        <a:off x="1627759" y="3585562"/>
        <a:ext cx="2762251" cy="1439478"/>
      </dsp:txXfrm>
    </dsp:sp>
    <dsp:sp modelId="{FA497ED3-E751-40F0-8F21-3261105683EF}">
      <dsp:nvSpPr>
        <dsp:cNvPr id="0" name=""/>
        <dsp:cNvSpPr/>
      </dsp:nvSpPr>
      <dsp:spPr>
        <a:xfrm>
          <a:off x="4955636" y="2983608"/>
          <a:ext cx="2762251" cy="84214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Discrete</a:t>
          </a:r>
          <a:endParaRPr lang="en-US" sz="3200" kern="1200" noProof="0" dirty="0">
            <a:solidFill>
              <a:schemeClr val="tx1"/>
            </a:solidFill>
          </a:endParaRPr>
        </a:p>
      </dsp:txBody>
      <dsp:txXfrm>
        <a:off x="4955636" y="2983608"/>
        <a:ext cx="2762251" cy="842149"/>
      </dsp:txXfrm>
    </dsp:sp>
    <dsp:sp modelId="{FA734799-3658-4582-826B-983D49F70250}">
      <dsp:nvSpPr>
        <dsp:cNvPr id="0" name=""/>
        <dsp:cNvSpPr/>
      </dsp:nvSpPr>
      <dsp:spPr>
        <a:xfrm>
          <a:off x="8270338" y="2786701"/>
          <a:ext cx="2762251" cy="1235964"/>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Fixed set numerical values (counted data)</a:t>
          </a:r>
          <a:endParaRPr lang="en-US" sz="2600" kern="1200" noProof="0" dirty="0">
            <a:solidFill>
              <a:schemeClr val="tx1"/>
            </a:solidFill>
          </a:endParaRPr>
        </a:p>
      </dsp:txBody>
      <dsp:txXfrm>
        <a:off x="8270338" y="2786701"/>
        <a:ext cx="2762251" cy="1235964"/>
      </dsp:txXfrm>
    </dsp:sp>
    <dsp:sp modelId="{1FAE05A0-33EE-4B00-BCD3-DB9966418FEE}">
      <dsp:nvSpPr>
        <dsp:cNvPr id="0" name=""/>
        <dsp:cNvSpPr/>
      </dsp:nvSpPr>
      <dsp:spPr>
        <a:xfrm>
          <a:off x="4955636" y="4784508"/>
          <a:ext cx="2762251" cy="84214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Continuous</a:t>
          </a:r>
          <a:endParaRPr lang="en-US" sz="3200" kern="1200" noProof="0" dirty="0">
            <a:solidFill>
              <a:schemeClr val="tx1"/>
            </a:solidFill>
          </a:endParaRPr>
        </a:p>
      </dsp:txBody>
      <dsp:txXfrm>
        <a:off x="4955636" y="4784508"/>
        <a:ext cx="2762251" cy="842149"/>
      </dsp:txXfrm>
    </dsp:sp>
    <dsp:sp modelId="{1ABD83E3-C223-4B8F-B22E-FD9B3E404FD6}">
      <dsp:nvSpPr>
        <dsp:cNvPr id="0" name=""/>
        <dsp:cNvSpPr/>
      </dsp:nvSpPr>
      <dsp:spPr>
        <a:xfrm>
          <a:off x="8270338" y="4627093"/>
          <a:ext cx="2762251" cy="115694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100000"/>
            </a:lnSpc>
            <a:spcBef>
              <a:spcPct val="0"/>
            </a:spcBef>
            <a:spcAft>
              <a:spcPts val="0"/>
            </a:spcAft>
          </a:pPr>
          <a:r>
            <a:rPr lang="en-US" sz="2600" kern="1200" noProof="0" dirty="0" smtClean="0">
              <a:solidFill>
                <a:schemeClr val="tx1"/>
              </a:solidFill>
            </a:rPr>
            <a:t>Any value within a range (measured data) </a:t>
          </a:r>
          <a:endParaRPr lang="en-US" sz="2600" kern="1200" noProof="0" dirty="0">
            <a:solidFill>
              <a:schemeClr val="tx1"/>
            </a:solidFill>
          </a:endParaRPr>
        </a:p>
      </dsp:txBody>
      <dsp:txXfrm>
        <a:off x="8270338" y="4627093"/>
        <a:ext cx="2762251" cy="1156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1F58E-EE84-499A-8240-562C65E7F0EE}">
      <dsp:nvSpPr>
        <dsp:cNvPr id="0" name=""/>
        <dsp:cNvSpPr/>
      </dsp:nvSpPr>
      <dsp:spPr>
        <a:xfrm>
          <a:off x="4180298" y="4714323"/>
          <a:ext cx="498056" cy="1320362"/>
        </a:xfrm>
        <a:custGeom>
          <a:avLst/>
          <a:gdLst/>
          <a:ahLst/>
          <a:cxnLst/>
          <a:rect l="0" t="0" r="0" b="0"/>
          <a:pathLst>
            <a:path>
              <a:moveTo>
                <a:pt x="0" y="0"/>
              </a:moveTo>
              <a:lnTo>
                <a:pt x="249028" y="0"/>
              </a:lnTo>
              <a:lnTo>
                <a:pt x="249028" y="1320362"/>
              </a:lnTo>
              <a:lnTo>
                <a:pt x="498056" y="13203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394046" y="5339225"/>
        <a:ext cx="70558" cy="70558"/>
      </dsp:txXfrm>
    </dsp:sp>
    <dsp:sp modelId="{F3D1A10A-5DD0-4082-9529-D26B230F6A29}">
      <dsp:nvSpPr>
        <dsp:cNvPr id="0" name=""/>
        <dsp:cNvSpPr/>
      </dsp:nvSpPr>
      <dsp:spPr>
        <a:xfrm>
          <a:off x="4180298" y="3322484"/>
          <a:ext cx="484457" cy="1391838"/>
        </a:xfrm>
        <a:custGeom>
          <a:avLst/>
          <a:gdLst/>
          <a:ahLst/>
          <a:cxnLst/>
          <a:rect l="0" t="0" r="0" b="0"/>
          <a:pathLst>
            <a:path>
              <a:moveTo>
                <a:pt x="0" y="1391838"/>
              </a:moveTo>
              <a:lnTo>
                <a:pt x="242228" y="1391838"/>
              </a:lnTo>
              <a:lnTo>
                <a:pt x="242228" y="0"/>
              </a:lnTo>
              <a:lnTo>
                <a:pt x="4844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385683" y="3981560"/>
        <a:ext cx="73687" cy="73687"/>
      </dsp:txXfrm>
    </dsp:sp>
    <dsp:sp modelId="{CAAF6EF8-CA05-45A1-9727-89E8C49C6D7E}">
      <dsp:nvSpPr>
        <dsp:cNvPr id="0" name=""/>
        <dsp:cNvSpPr/>
      </dsp:nvSpPr>
      <dsp:spPr>
        <a:xfrm>
          <a:off x="4180298" y="4668603"/>
          <a:ext cx="528949" cy="91440"/>
        </a:xfrm>
        <a:custGeom>
          <a:avLst/>
          <a:gdLst/>
          <a:ahLst/>
          <a:cxnLst/>
          <a:rect l="0" t="0" r="0" b="0"/>
          <a:pathLst>
            <a:path>
              <a:moveTo>
                <a:pt x="0" y="45720"/>
              </a:moveTo>
              <a:lnTo>
                <a:pt x="264474" y="45720"/>
              </a:lnTo>
              <a:lnTo>
                <a:pt x="264474" y="49161"/>
              </a:lnTo>
              <a:lnTo>
                <a:pt x="528949" y="4916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431548" y="4701099"/>
        <a:ext cx="26448" cy="26448"/>
      </dsp:txXfrm>
    </dsp:sp>
    <dsp:sp modelId="{5F9C3557-7C39-44A9-8112-654C0714C74C}">
      <dsp:nvSpPr>
        <dsp:cNvPr id="0" name=""/>
        <dsp:cNvSpPr/>
      </dsp:nvSpPr>
      <dsp:spPr>
        <a:xfrm>
          <a:off x="1111886" y="3180029"/>
          <a:ext cx="443192" cy="1534294"/>
        </a:xfrm>
        <a:custGeom>
          <a:avLst/>
          <a:gdLst/>
          <a:ahLst/>
          <a:cxnLst/>
          <a:rect l="0" t="0" r="0" b="0"/>
          <a:pathLst>
            <a:path>
              <a:moveTo>
                <a:pt x="0" y="0"/>
              </a:moveTo>
              <a:lnTo>
                <a:pt x="221596" y="0"/>
              </a:lnTo>
              <a:lnTo>
                <a:pt x="221596" y="1534294"/>
              </a:lnTo>
              <a:lnTo>
                <a:pt x="443192" y="153429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1293557" y="3907250"/>
        <a:ext cx="79851" cy="79851"/>
      </dsp:txXfrm>
    </dsp:sp>
    <dsp:sp modelId="{7BFD3613-B46F-4BF4-B229-30A7B01BA68F}">
      <dsp:nvSpPr>
        <dsp:cNvPr id="0" name=""/>
        <dsp:cNvSpPr/>
      </dsp:nvSpPr>
      <dsp:spPr>
        <a:xfrm>
          <a:off x="4166646" y="531572"/>
          <a:ext cx="542600" cy="525235"/>
        </a:xfrm>
        <a:custGeom>
          <a:avLst/>
          <a:gdLst/>
          <a:ahLst/>
          <a:cxnLst/>
          <a:rect l="0" t="0" r="0" b="0"/>
          <a:pathLst>
            <a:path>
              <a:moveTo>
                <a:pt x="0" y="525235"/>
              </a:moveTo>
              <a:lnTo>
                <a:pt x="271300" y="525235"/>
              </a:lnTo>
              <a:lnTo>
                <a:pt x="271300" y="0"/>
              </a:lnTo>
              <a:lnTo>
                <a:pt x="54260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419067" y="775311"/>
        <a:ext cx="37758" cy="37758"/>
      </dsp:txXfrm>
    </dsp:sp>
    <dsp:sp modelId="{25C0003A-AAD6-428C-8E54-DC9A094E2402}">
      <dsp:nvSpPr>
        <dsp:cNvPr id="0" name=""/>
        <dsp:cNvSpPr/>
      </dsp:nvSpPr>
      <dsp:spPr>
        <a:xfrm>
          <a:off x="4166646" y="1056808"/>
          <a:ext cx="542600" cy="681276"/>
        </a:xfrm>
        <a:custGeom>
          <a:avLst/>
          <a:gdLst/>
          <a:ahLst/>
          <a:cxnLst/>
          <a:rect l="0" t="0" r="0" b="0"/>
          <a:pathLst>
            <a:path>
              <a:moveTo>
                <a:pt x="0" y="0"/>
              </a:moveTo>
              <a:lnTo>
                <a:pt x="271300" y="0"/>
              </a:lnTo>
              <a:lnTo>
                <a:pt x="271300" y="681276"/>
              </a:lnTo>
              <a:lnTo>
                <a:pt x="542600" y="6812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416173" y="1375672"/>
        <a:ext cx="43547" cy="43547"/>
      </dsp:txXfrm>
    </dsp:sp>
    <dsp:sp modelId="{0B94DB30-2716-40B9-B826-A6FD975EC8FF}">
      <dsp:nvSpPr>
        <dsp:cNvPr id="0" name=""/>
        <dsp:cNvSpPr/>
      </dsp:nvSpPr>
      <dsp:spPr>
        <a:xfrm>
          <a:off x="1111886" y="1056808"/>
          <a:ext cx="429540" cy="2123220"/>
        </a:xfrm>
        <a:custGeom>
          <a:avLst/>
          <a:gdLst/>
          <a:ahLst/>
          <a:cxnLst/>
          <a:rect l="0" t="0" r="0" b="0"/>
          <a:pathLst>
            <a:path>
              <a:moveTo>
                <a:pt x="0" y="2123220"/>
              </a:moveTo>
              <a:lnTo>
                <a:pt x="214770" y="2123220"/>
              </a:lnTo>
              <a:lnTo>
                <a:pt x="214770" y="0"/>
              </a:lnTo>
              <a:lnTo>
                <a:pt x="429540"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noProof="0" dirty="0"/>
        </a:p>
      </dsp:txBody>
      <dsp:txXfrm>
        <a:off x="1272501" y="2064262"/>
        <a:ext cx="108311" cy="108311"/>
      </dsp:txXfrm>
    </dsp:sp>
    <dsp:sp modelId="{CE09CB6F-9B49-435B-8AB4-E4E26CCD7DBE}">
      <dsp:nvSpPr>
        <dsp:cNvPr id="0" name=""/>
        <dsp:cNvSpPr/>
      </dsp:nvSpPr>
      <dsp:spPr>
        <a:xfrm rot="16200000">
          <a:off x="-2373584" y="2666990"/>
          <a:ext cx="5944866" cy="1026076"/>
        </a:xfrm>
        <a:prstGeom prst="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100000"/>
            </a:lnSpc>
            <a:spcBef>
              <a:spcPct val="0"/>
            </a:spcBef>
            <a:spcAft>
              <a:spcPts val="0"/>
            </a:spcAft>
          </a:pPr>
          <a:r>
            <a:rPr lang="en-US" sz="4000" b="0" kern="1200" noProof="0" dirty="0" smtClean="0"/>
            <a:t>Qualitative (Categorical) Data</a:t>
          </a:r>
          <a:endParaRPr lang="en-US" sz="4000" b="0" kern="1200" noProof="0" dirty="0"/>
        </a:p>
      </dsp:txBody>
      <dsp:txXfrm>
        <a:off x="-2373584" y="2666990"/>
        <a:ext cx="5944866" cy="1026076"/>
      </dsp:txXfrm>
    </dsp:sp>
    <dsp:sp modelId="{B8E05D91-05E5-46D1-8BD6-BF0CEC57CC72}">
      <dsp:nvSpPr>
        <dsp:cNvPr id="0" name=""/>
        <dsp:cNvSpPr/>
      </dsp:nvSpPr>
      <dsp:spPr>
        <a:xfrm>
          <a:off x="1541427" y="656622"/>
          <a:ext cx="2625219" cy="800371"/>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noProof="0" dirty="0" smtClean="0">
              <a:solidFill>
                <a:schemeClr val="tx1"/>
              </a:solidFill>
            </a:rPr>
            <a:t>Numeric</a:t>
          </a:r>
          <a:endParaRPr lang="en-US" sz="4000" kern="1200" noProof="0" dirty="0">
            <a:solidFill>
              <a:schemeClr val="tx1"/>
            </a:solidFill>
          </a:endParaRPr>
        </a:p>
      </dsp:txBody>
      <dsp:txXfrm>
        <a:off x="1541427" y="656622"/>
        <a:ext cx="2625219" cy="800371"/>
      </dsp:txXfrm>
    </dsp:sp>
    <dsp:sp modelId="{6D28E263-9602-4B1A-90A1-5BB39868EB93}">
      <dsp:nvSpPr>
        <dsp:cNvPr id="0" name=""/>
        <dsp:cNvSpPr/>
      </dsp:nvSpPr>
      <dsp:spPr>
        <a:xfrm>
          <a:off x="4709247" y="1337898"/>
          <a:ext cx="2625219" cy="800371"/>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Mode</a:t>
          </a:r>
          <a:endParaRPr lang="en-US" sz="3200" kern="1200" noProof="0" dirty="0">
            <a:solidFill>
              <a:schemeClr val="tx1"/>
            </a:solidFill>
          </a:endParaRPr>
        </a:p>
      </dsp:txBody>
      <dsp:txXfrm>
        <a:off x="4709247" y="1337898"/>
        <a:ext cx="2625219" cy="800371"/>
      </dsp:txXfrm>
    </dsp:sp>
    <dsp:sp modelId="{94C41368-9765-4C93-B549-351E291B87A8}">
      <dsp:nvSpPr>
        <dsp:cNvPr id="0" name=""/>
        <dsp:cNvSpPr/>
      </dsp:nvSpPr>
      <dsp:spPr>
        <a:xfrm>
          <a:off x="4709247" y="31003"/>
          <a:ext cx="2625219" cy="1001137"/>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100000"/>
            </a:lnSpc>
            <a:spcBef>
              <a:spcPct val="0"/>
            </a:spcBef>
            <a:spcAft>
              <a:spcPts val="0"/>
            </a:spcAft>
          </a:pPr>
          <a:r>
            <a:rPr lang="en-US" sz="3200" kern="1200" noProof="0" dirty="0" smtClean="0">
              <a:solidFill>
                <a:schemeClr val="tx1"/>
              </a:solidFill>
            </a:rPr>
            <a:t>Frequency Tables</a:t>
          </a:r>
        </a:p>
      </dsp:txBody>
      <dsp:txXfrm>
        <a:off x="4709247" y="31003"/>
        <a:ext cx="2625219" cy="1001137"/>
      </dsp:txXfrm>
    </dsp:sp>
    <dsp:sp modelId="{60F6D0E0-3F3A-484F-8198-ECE1FDAB32B2}">
      <dsp:nvSpPr>
        <dsp:cNvPr id="0" name=""/>
        <dsp:cNvSpPr/>
      </dsp:nvSpPr>
      <dsp:spPr>
        <a:xfrm>
          <a:off x="1555078" y="4314137"/>
          <a:ext cx="2625219" cy="800371"/>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noProof="0" dirty="0" smtClean="0">
              <a:solidFill>
                <a:schemeClr val="tx1"/>
              </a:solidFill>
            </a:rPr>
            <a:t>Graphs</a:t>
          </a:r>
          <a:endParaRPr lang="en-US" sz="4000" kern="1200" noProof="0" dirty="0">
            <a:solidFill>
              <a:schemeClr val="tx1"/>
            </a:solidFill>
          </a:endParaRPr>
        </a:p>
      </dsp:txBody>
      <dsp:txXfrm>
        <a:off x="1555078" y="4314137"/>
        <a:ext cx="2625219" cy="800371"/>
      </dsp:txXfrm>
    </dsp:sp>
    <dsp:sp modelId="{4392383C-F263-4361-A14F-323FDF5AE35E}">
      <dsp:nvSpPr>
        <dsp:cNvPr id="0" name=""/>
        <dsp:cNvSpPr/>
      </dsp:nvSpPr>
      <dsp:spPr>
        <a:xfrm>
          <a:off x="4709247" y="4317578"/>
          <a:ext cx="2625219" cy="800371"/>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s-ES" sz="3200" kern="1200" dirty="0" smtClean="0">
              <a:solidFill>
                <a:schemeClr val="tx1"/>
              </a:solidFill>
            </a:rPr>
            <a:t>Pareto Chart</a:t>
          </a:r>
          <a:endParaRPr lang="es-ES" sz="3200" kern="1200" dirty="0">
            <a:solidFill>
              <a:schemeClr val="tx1"/>
            </a:solidFill>
          </a:endParaRPr>
        </a:p>
      </dsp:txBody>
      <dsp:txXfrm>
        <a:off x="4709247" y="4317578"/>
        <a:ext cx="2625219" cy="800371"/>
      </dsp:txXfrm>
    </dsp:sp>
    <dsp:sp modelId="{FA497ED3-E751-40F0-8F21-3261105683EF}">
      <dsp:nvSpPr>
        <dsp:cNvPr id="0" name=""/>
        <dsp:cNvSpPr/>
      </dsp:nvSpPr>
      <dsp:spPr>
        <a:xfrm>
          <a:off x="4664756" y="2922298"/>
          <a:ext cx="2625219" cy="800371"/>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Bar Chart</a:t>
          </a:r>
          <a:endParaRPr lang="en-US" sz="3200" kern="1200" noProof="0" dirty="0">
            <a:solidFill>
              <a:schemeClr val="tx1"/>
            </a:solidFill>
          </a:endParaRPr>
        </a:p>
      </dsp:txBody>
      <dsp:txXfrm>
        <a:off x="4664756" y="2922298"/>
        <a:ext cx="2625219" cy="800371"/>
      </dsp:txXfrm>
    </dsp:sp>
    <dsp:sp modelId="{1FAE05A0-33EE-4B00-BCD3-DB9966418FEE}">
      <dsp:nvSpPr>
        <dsp:cNvPr id="0" name=""/>
        <dsp:cNvSpPr/>
      </dsp:nvSpPr>
      <dsp:spPr>
        <a:xfrm>
          <a:off x="4678354" y="5634500"/>
          <a:ext cx="2625219" cy="800371"/>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Pie Chart</a:t>
          </a:r>
          <a:endParaRPr lang="en-US" sz="3200" kern="1200" noProof="0" dirty="0">
            <a:solidFill>
              <a:schemeClr val="tx1"/>
            </a:solidFill>
          </a:endParaRPr>
        </a:p>
      </dsp:txBody>
      <dsp:txXfrm>
        <a:off x="4678354" y="5634500"/>
        <a:ext cx="2625219" cy="800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1F58E-EE84-499A-8240-562C65E7F0EE}">
      <dsp:nvSpPr>
        <dsp:cNvPr id="0" name=""/>
        <dsp:cNvSpPr/>
      </dsp:nvSpPr>
      <dsp:spPr>
        <a:xfrm>
          <a:off x="4469655" y="4693568"/>
          <a:ext cx="590761" cy="1248502"/>
        </a:xfrm>
        <a:custGeom>
          <a:avLst/>
          <a:gdLst/>
          <a:ahLst/>
          <a:cxnLst/>
          <a:rect l="0" t="0" r="0" b="0"/>
          <a:pathLst>
            <a:path>
              <a:moveTo>
                <a:pt x="0" y="0"/>
              </a:moveTo>
              <a:lnTo>
                <a:pt x="295380" y="0"/>
              </a:lnTo>
              <a:lnTo>
                <a:pt x="295380" y="1248502"/>
              </a:lnTo>
              <a:lnTo>
                <a:pt x="590761" y="124850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4730506" y="5283289"/>
        <a:ext cx="69060" cy="69060"/>
      </dsp:txXfrm>
    </dsp:sp>
    <dsp:sp modelId="{F3D1A10A-5DD0-4082-9529-D26B230F6A29}">
      <dsp:nvSpPr>
        <dsp:cNvPr id="0" name=""/>
        <dsp:cNvSpPr/>
      </dsp:nvSpPr>
      <dsp:spPr>
        <a:xfrm>
          <a:off x="4469655" y="3408545"/>
          <a:ext cx="588872" cy="1285023"/>
        </a:xfrm>
        <a:custGeom>
          <a:avLst/>
          <a:gdLst/>
          <a:ahLst/>
          <a:cxnLst/>
          <a:rect l="0" t="0" r="0" b="0"/>
          <a:pathLst>
            <a:path>
              <a:moveTo>
                <a:pt x="0" y="1285023"/>
              </a:moveTo>
              <a:lnTo>
                <a:pt x="294436" y="1285023"/>
              </a:lnTo>
              <a:lnTo>
                <a:pt x="294436" y="0"/>
              </a:lnTo>
              <a:lnTo>
                <a:pt x="588872"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728754" y="4015718"/>
        <a:ext cx="70676" cy="70676"/>
      </dsp:txXfrm>
    </dsp:sp>
    <dsp:sp modelId="{CAAF6EF8-CA05-45A1-9727-89E8C49C6D7E}">
      <dsp:nvSpPr>
        <dsp:cNvPr id="0" name=""/>
        <dsp:cNvSpPr/>
      </dsp:nvSpPr>
      <dsp:spPr>
        <a:xfrm>
          <a:off x="4469655" y="4693568"/>
          <a:ext cx="593128" cy="414829"/>
        </a:xfrm>
        <a:custGeom>
          <a:avLst/>
          <a:gdLst/>
          <a:ahLst/>
          <a:cxnLst/>
          <a:rect l="0" t="0" r="0" b="0"/>
          <a:pathLst>
            <a:path>
              <a:moveTo>
                <a:pt x="0" y="0"/>
              </a:moveTo>
              <a:lnTo>
                <a:pt x="296564" y="0"/>
              </a:lnTo>
              <a:lnTo>
                <a:pt x="296564" y="414829"/>
              </a:lnTo>
              <a:lnTo>
                <a:pt x="593128" y="41482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748125" y="4882888"/>
        <a:ext cx="36189" cy="36189"/>
      </dsp:txXfrm>
    </dsp:sp>
    <dsp:sp modelId="{D8C1F0F9-8982-467B-AAF0-16E1422F7284}">
      <dsp:nvSpPr>
        <dsp:cNvPr id="0" name=""/>
        <dsp:cNvSpPr/>
      </dsp:nvSpPr>
      <dsp:spPr>
        <a:xfrm>
          <a:off x="4469655" y="4240721"/>
          <a:ext cx="600682" cy="452847"/>
        </a:xfrm>
        <a:custGeom>
          <a:avLst/>
          <a:gdLst/>
          <a:ahLst/>
          <a:cxnLst/>
          <a:rect l="0" t="0" r="0" b="0"/>
          <a:pathLst>
            <a:path>
              <a:moveTo>
                <a:pt x="0" y="452847"/>
              </a:moveTo>
              <a:lnTo>
                <a:pt x="300341" y="452847"/>
              </a:lnTo>
              <a:lnTo>
                <a:pt x="300341" y="0"/>
              </a:lnTo>
              <a:lnTo>
                <a:pt x="600682"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751190" y="4448338"/>
        <a:ext cx="37612" cy="37612"/>
      </dsp:txXfrm>
    </dsp:sp>
    <dsp:sp modelId="{5F9C3557-7C39-44A9-8112-654C0714C74C}">
      <dsp:nvSpPr>
        <dsp:cNvPr id="0" name=""/>
        <dsp:cNvSpPr/>
      </dsp:nvSpPr>
      <dsp:spPr>
        <a:xfrm>
          <a:off x="1560850" y="2995889"/>
          <a:ext cx="390642" cy="1697679"/>
        </a:xfrm>
        <a:custGeom>
          <a:avLst/>
          <a:gdLst/>
          <a:ahLst/>
          <a:cxnLst/>
          <a:rect l="0" t="0" r="0" b="0"/>
          <a:pathLst>
            <a:path>
              <a:moveTo>
                <a:pt x="0" y="0"/>
              </a:moveTo>
              <a:lnTo>
                <a:pt x="195321" y="0"/>
              </a:lnTo>
              <a:lnTo>
                <a:pt x="195321" y="1697679"/>
              </a:lnTo>
              <a:lnTo>
                <a:pt x="390642" y="169767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noProof="0" dirty="0"/>
        </a:p>
      </dsp:txBody>
      <dsp:txXfrm>
        <a:off x="1712620" y="3801178"/>
        <a:ext cx="87102" cy="87102"/>
      </dsp:txXfrm>
    </dsp:sp>
    <dsp:sp modelId="{7BFD3613-B46F-4BF4-B229-30A7B01BA68F}">
      <dsp:nvSpPr>
        <dsp:cNvPr id="0" name=""/>
        <dsp:cNvSpPr/>
      </dsp:nvSpPr>
      <dsp:spPr>
        <a:xfrm>
          <a:off x="4475850" y="408698"/>
          <a:ext cx="614205" cy="667563"/>
        </a:xfrm>
        <a:custGeom>
          <a:avLst/>
          <a:gdLst/>
          <a:ahLst/>
          <a:cxnLst/>
          <a:rect l="0" t="0" r="0" b="0"/>
          <a:pathLst>
            <a:path>
              <a:moveTo>
                <a:pt x="0" y="667563"/>
              </a:moveTo>
              <a:lnTo>
                <a:pt x="307102" y="667563"/>
              </a:lnTo>
              <a:lnTo>
                <a:pt x="307102" y="0"/>
              </a:lnTo>
              <a:lnTo>
                <a:pt x="61420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noProof="0" dirty="0"/>
        </a:p>
      </dsp:txBody>
      <dsp:txXfrm>
        <a:off x="4760274" y="719801"/>
        <a:ext cx="45356" cy="45356"/>
      </dsp:txXfrm>
    </dsp:sp>
    <dsp:sp modelId="{67A93780-4967-43F9-9FA3-0374FFF300E4}">
      <dsp:nvSpPr>
        <dsp:cNvPr id="0" name=""/>
        <dsp:cNvSpPr/>
      </dsp:nvSpPr>
      <dsp:spPr>
        <a:xfrm>
          <a:off x="7562499" y="1412623"/>
          <a:ext cx="91440" cy="91440"/>
        </a:xfrm>
        <a:custGeom>
          <a:avLst/>
          <a:gdLst/>
          <a:ahLst/>
          <a:cxnLst/>
          <a:rect l="0" t="0" r="0" b="0"/>
          <a:pathLst>
            <a:path>
              <a:moveTo>
                <a:pt x="45720" y="45720"/>
              </a:moveTo>
              <a:lnTo>
                <a:pt x="56661" y="45720"/>
              </a:lnTo>
              <a:lnTo>
                <a:pt x="56661" y="122907"/>
              </a:lnTo>
              <a:lnTo>
                <a:pt x="67602" y="122907"/>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06213" y="1456337"/>
        <a:ext cx="4011" cy="4011"/>
      </dsp:txXfrm>
    </dsp:sp>
    <dsp:sp modelId="{25C0003A-AAD6-428C-8E54-DC9A094E2402}">
      <dsp:nvSpPr>
        <dsp:cNvPr id="0" name=""/>
        <dsp:cNvSpPr/>
      </dsp:nvSpPr>
      <dsp:spPr>
        <a:xfrm>
          <a:off x="4475850" y="1076261"/>
          <a:ext cx="614205" cy="382081"/>
        </a:xfrm>
        <a:custGeom>
          <a:avLst/>
          <a:gdLst/>
          <a:ahLst/>
          <a:cxnLst/>
          <a:rect l="0" t="0" r="0" b="0"/>
          <a:pathLst>
            <a:path>
              <a:moveTo>
                <a:pt x="0" y="0"/>
              </a:moveTo>
              <a:lnTo>
                <a:pt x="307102" y="0"/>
              </a:lnTo>
              <a:lnTo>
                <a:pt x="307102" y="382081"/>
              </a:lnTo>
              <a:lnTo>
                <a:pt x="614205" y="3820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764869" y="1249218"/>
        <a:ext cx="36167" cy="36167"/>
      </dsp:txXfrm>
    </dsp:sp>
    <dsp:sp modelId="{E38E556B-0941-4B39-B8FD-BDCFA63576DF}">
      <dsp:nvSpPr>
        <dsp:cNvPr id="0" name=""/>
        <dsp:cNvSpPr/>
      </dsp:nvSpPr>
      <dsp:spPr>
        <a:xfrm>
          <a:off x="7560434" y="2344151"/>
          <a:ext cx="91440" cy="91440"/>
        </a:xfrm>
        <a:custGeom>
          <a:avLst/>
          <a:gdLst/>
          <a:ahLst/>
          <a:cxnLst/>
          <a:rect l="0" t="0" r="0" b="0"/>
          <a:pathLst>
            <a:path>
              <a:moveTo>
                <a:pt x="45720" y="45720"/>
              </a:moveTo>
              <a:lnTo>
                <a:pt x="51008" y="45720"/>
              </a:lnTo>
              <a:lnTo>
                <a:pt x="51008" y="45888"/>
              </a:lnTo>
              <a:lnTo>
                <a:pt x="56296" y="45888"/>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05889" y="2389607"/>
        <a:ext cx="528" cy="528"/>
      </dsp:txXfrm>
    </dsp:sp>
    <dsp:sp modelId="{FBF80BE6-4708-41F1-A8FA-30A4D0848035}">
      <dsp:nvSpPr>
        <dsp:cNvPr id="0" name=""/>
        <dsp:cNvSpPr/>
      </dsp:nvSpPr>
      <dsp:spPr>
        <a:xfrm>
          <a:off x="4475850" y="1076261"/>
          <a:ext cx="612140" cy="1313609"/>
        </a:xfrm>
        <a:custGeom>
          <a:avLst/>
          <a:gdLst/>
          <a:ahLst/>
          <a:cxnLst/>
          <a:rect l="0" t="0" r="0" b="0"/>
          <a:pathLst>
            <a:path>
              <a:moveTo>
                <a:pt x="0" y="0"/>
              </a:moveTo>
              <a:lnTo>
                <a:pt x="306070" y="0"/>
              </a:lnTo>
              <a:lnTo>
                <a:pt x="306070" y="1313609"/>
              </a:lnTo>
              <a:lnTo>
                <a:pt x="612140" y="131360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745689" y="1696835"/>
        <a:ext cx="72461" cy="72461"/>
      </dsp:txXfrm>
    </dsp:sp>
    <dsp:sp modelId="{0B94DB30-2716-40B9-B826-A6FD975EC8FF}">
      <dsp:nvSpPr>
        <dsp:cNvPr id="0" name=""/>
        <dsp:cNvSpPr/>
      </dsp:nvSpPr>
      <dsp:spPr>
        <a:xfrm>
          <a:off x="1560850" y="1076261"/>
          <a:ext cx="396837" cy="1919627"/>
        </a:xfrm>
        <a:custGeom>
          <a:avLst/>
          <a:gdLst/>
          <a:ahLst/>
          <a:cxnLst/>
          <a:rect l="0" t="0" r="0" b="0"/>
          <a:pathLst>
            <a:path>
              <a:moveTo>
                <a:pt x="0" y="1919627"/>
              </a:moveTo>
              <a:lnTo>
                <a:pt x="198418" y="1919627"/>
              </a:lnTo>
              <a:lnTo>
                <a:pt x="198418" y="0"/>
              </a:lnTo>
              <a:lnTo>
                <a:pt x="396837"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noProof="0" dirty="0"/>
        </a:p>
      </dsp:txBody>
      <dsp:txXfrm>
        <a:off x="1710263" y="1987070"/>
        <a:ext cx="98010" cy="98010"/>
      </dsp:txXfrm>
    </dsp:sp>
    <dsp:sp modelId="{CE09CB6F-9B49-435B-8AB4-E4E26CCD7DBE}">
      <dsp:nvSpPr>
        <dsp:cNvPr id="0" name=""/>
        <dsp:cNvSpPr/>
      </dsp:nvSpPr>
      <dsp:spPr>
        <a:xfrm rot="16200000">
          <a:off x="-1782484" y="2503772"/>
          <a:ext cx="5702435" cy="984233"/>
        </a:xfrm>
        <a:prstGeom prst="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100000"/>
            </a:lnSpc>
            <a:spcBef>
              <a:spcPct val="0"/>
            </a:spcBef>
            <a:spcAft>
              <a:spcPts val="0"/>
            </a:spcAft>
          </a:pPr>
          <a:r>
            <a:rPr lang="en-US" sz="3200" b="0" kern="1200" noProof="0" dirty="0" smtClean="0"/>
            <a:t>Summary Statistics </a:t>
          </a:r>
        </a:p>
        <a:p>
          <a:pPr lvl="0" algn="ctr" defTabSz="1422400">
            <a:lnSpc>
              <a:spcPct val="100000"/>
            </a:lnSpc>
            <a:spcBef>
              <a:spcPct val="0"/>
            </a:spcBef>
            <a:spcAft>
              <a:spcPts val="0"/>
            </a:spcAft>
          </a:pPr>
          <a:r>
            <a:rPr lang="en-US" sz="3200" b="0" kern="1200" noProof="0" dirty="0" smtClean="0"/>
            <a:t>Quantitative Data</a:t>
          </a:r>
          <a:endParaRPr lang="en-US" sz="3200" b="0" kern="1200" noProof="0" dirty="0"/>
        </a:p>
      </dsp:txBody>
      <dsp:txXfrm>
        <a:off x="-1782484" y="2503772"/>
        <a:ext cx="5702435" cy="984233"/>
      </dsp:txXfrm>
    </dsp:sp>
    <dsp:sp modelId="{B8E05D91-05E5-46D1-8BD6-BF0CEC57CC72}">
      <dsp:nvSpPr>
        <dsp:cNvPr id="0" name=""/>
        <dsp:cNvSpPr/>
      </dsp:nvSpPr>
      <dsp:spPr>
        <a:xfrm>
          <a:off x="1957687" y="565305"/>
          <a:ext cx="2518163" cy="1021913"/>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Central tendency</a:t>
          </a:r>
          <a:endParaRPr lang="en-US" sz="3200" kern="1200" noProof="0" dirty="0">
            <a:solidFill>
              <a:schemeClr val="tx1"/>
            </a:solidFill>
          </a:endParaRPr>
        </a:p>
      </dsp:txBody>
      <dsp:txXfrm>
        <a:off x="1957687" y="565305"/>
        <a:ext cx="2518163" cy="1021913"/>
      </dsp:txXfrm>
    </dsp:sp>
    <dsp:sp modelId="{B620AFD1-3F76-407C-9AAA-A144E3B886C7}">
      <dsp:nvSpPr>
        <dsp:cNvPr id="0" name=""/>
        <dsp:cNvSpPr/>
      </dsp:nvSpPr>
      <dsp:spPr>
        <a:xfrm>
          <a:off x="5087990" y="2006005"/>
          <a:ext cx="2518163" cy="767732"/>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Mode</a:t>
          </a:r>
          <a:endParaRPr lang="en-US" sz="2600" kern="1200" noProof="0" dirty="0">
            <a:solidFill>
              <a:schemeClr val="tx1"/>
            </a:solidFill>
          </a:endParaRPr>
        </a:p>
      </dsp:txBody>
      <dsp:txXfrm>
        <a:off x="5087990" y="2006005"/>
        <a:ext cx="2518163" cy="767732"/>
      </dsp:txXfrm>
    </dsp:sp>
    <dsp:sp modelId="{7E4CF6A8-3D72-41B0-A711-4BB77903BD57}">
      <dsp:nvSpPr>
        <dsp:cNvPr id="0" name=""/>
        <dsp:cNvSpPr/>
      </dsp:nvSpPr>
      <dsp:spPr>
        <a:xfrm>
          <a:off x="7616730" y="2006174"/>
          <a:ext cx="3308211" cy="76773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noProof="0" dirty="0" smtClean="0">
              <a:solidFill>
                <a:schemeClr val="tx1"/>
              </a:solidFill>
            </a:rPr>
            <a:t>Value that appears often</a:t>
          </a:r>
          <a:endParaRPr lang="en-US" sz="2400" kern="1200" noProof="0" dirty="0">
            <a:solidFill>
              <a:schemeClr val="tx1"/>
            </a:solidFill>
          </a:endParaRPr>
        </a:p>
      </dsp:txBody>
      <dsp:txXfrm>
        <a:off x="7616730" y="2006174"/>
        <a:ext cx="3308211" cy="767732"/>
      </dsp:txXfrm>
    </dsp:sp>
    <dsp:sp modelId="{6D28E263-9602-4B1A-90A1-5BB39868EB93}">
      <dsp:nvSpPr>
        <dsp:cNvPr id="0" name=""/>
        <dsp:cNvSpPr/>
      </dsp:nvSpPr>
      <dsp:spPr>
        <a:xfrm>
          <a:off x="5090055" y="1074476"/>
          <a:ext cx="2518163" cy="767732"/>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Median (Q</a:t>
          </a:r>
          <a:r>
            <a:rPr lang="en-US" sz="2600" kern="1200" baseline="-25000" noProof="0" dirty="0" smtClean="0">
              <a:solidFill>
                <a:schemeClr val="tx1"/>
              </a:solidFill>
            </a:rPr>
            <a:t>2</a:t>
          </a:r>
          <a:r>
            <a:rPr lang="en-US" sz="2600" kern="1200" noProof="0" dirty="0" smtClean="0">
              <a:solidFill>
                <a:schemeClr val="tx1"/>
              </a:solidFill>
            </a:rPr>
            <a:t>)</a:t>
          </a:r>
          <a:endParaRPr lang="en-US" sz="2600" kern="1200" noProof="0" dirty="0">
            <a:solidFill>
              <a:schemeClr val="tx1"/>
            </a:solidFill>
          </a:endParaRPr>
        </a:p>
      </dsp:txBody>
      <dsp:txXfrm>
        <a:off x="5090055" y="1074476"/>
        <a:ext cx="2518163" cy="767732"/>
      </dsp:txXfrm>
    </dsp:sp>
    <dsp:sp modelId="{3E8F7D5B-9DA2-4507-BC23-DD81F2E594F1}">
      <dsp:nvSpPr>
        <dsp:cNvPr id="0" name=""/>
        <dsp:cNvSpPr/>
      </dsp:nvSpPr>
      <dsp:spPr>
        <a:xfrm>
          <a:off x="7630101" y="1151664"/>
          <a:ext cx="3116554" cy="76773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US" sz="2400" kern="1200" noProof="0" dirty="0" smtClean="0">
              <a:solidFill>
                <a:schemeClr val="tx1"/>
              </a:solidFill>
            </a:rPr>
            <a:t>Q</a:t>
          </a:r>
          <a:r>
            <a:rPr lang="en-US" sz="2400" kern="1200" baseline="-25000" noProof="0" dirty="0" smtClean="0">
              <a:solidFill>
                <a:schemeClr val="tx1"/>
              </a:solidFill>
            </a:rPr>
            <a:t>2</a:t>
          </a:r>
          <a:r>
            <a:rPr lang="en-US" sz="2400" kern="1200" noProof="0" dirty="0" smtClean="0">
              <a:solidFill>
                <a:schemeClr val="tx1"/>
              </a:solidFill>
            </a:rPr>
            <a:t>: Second quartile (Middle value)</a:t>
          </a:r>
          <a:endParaRPr lang="en-US" sz="2400" kern="1200" noProof="0" dirty="0">
            <a:solidFill>
              <a:schemeClr val="tx1"/>
            </a:solidFill>
          </a:endParaRPr>
        </a:p>
      </dsp:txBody>
      <dsp:txXfrm>
        <a:off x="7630101" y="1151664"/>
        <a:ext cx="3116554" cy="767732"/>
      </dsp:txXfrm>
    </dsp:sp>
    <dsp:sp modelId="{94C41368-9765-4C93-B549-351E291B87A8}">
      <dsp:nvSpPr>
        <dsp:cNvPr id="0" name=""/>
        <dsp:cNvSpPr/>
      </dsp:nvSpPr>
      <dsp:spPr>
        <a:xfrm>
          <a:off x="5090055" y="0"/>
          <a:ext cx="2518163" cy="817397"/>
        </a:xfrm>
        <a:prstGeom prst="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100000"/>
            </a:lnSpc>
            <a:spcBef>
              <a:spcPct val="0"/>
            </a:spcBef>
            <a:spcAft>
              <a:spcPts val="0"/>
            </a:spcAft>
          </a:pPr>
          <a:r>
            <a:rPr lang="en-US" sz="2600" kern="1200" noProof="0" dirty="0" smtClean="0">
              <a:solidFill>
                <a:schemeClr val="tx1"/>
              </a:solidFill>
            </a:rPr>
            <a:t>Mean </a:t>
          </a:r>
          <a14:m xmlns:a14="http://schemas.microsoft.com/office/drawing/2010/main">
            <m:oMath xmlns:m="http://schemas.openxmlformats.org/officeDocument/2006/math">
              <m:acc>
                <m:accPr>
                  <m:chr m:val="̅"/>
                  <m:ctrlPr>
                    <a:rPr lang="es-MX" sz="2600" b="0" i="1" kern="1200" noProof="0" smtClean="0">
                      <a:solidFill>
                        <a:schemeClr val="tx1"/>
                      </a:solidFill>
                      <a:latin typeface="Cambria Math" panose="02040503050406030204" pitchFamily="18" charset="0"/>
                    </a:rPr>
                  </m:ctrlPr>
                </m:accPr>
                <m:e>
                  <m:r>
                    <a:rPr lang="es-MX" sz="2600" b="0" i="1" kern="1200" noProof="0" smtClean="0">
                      <a:solidFill>
                        <a:schemeClr val="tx1"/>
                      </a:solidFill>
                      <a:latin typeface="Cambria Math" panose="02040503050406030204" pitchFamily="18" charset="0"/>
                    </a:rPr>
                    <m:t>𝑥</m:t>
                  </m:r>
                </m:e>
              </m:acc>
            </m:oMath>
          </a14:m>
          <a:r>
            <a:rPr lang="en-US" sz="2600" kern="1200" noProof="0" dirty="0" smtClean="0">
              <a:solidFill>
                <a:schemeClr val="tx1"/>
              </a:solidFill>
            </a:rPr>
            <a:t> (arithmetic)</a:t>
          </a:r>
        </a:p>
      </dsp:txBody>
      <dsp:txXfrm>
        <a:off x="5090055" y="0"/>
        <a:ext cx="2518163" cy="817397"/>
      </dsp:txXfrm>
    </dsp:sp>
    <dsp:sp modelId="{60F6D0E0-3F3A-484F-8198-ECE1FDAB32B2}">
      <dsp:nvSpPr>
        <dsp:cNvPr id="0" name=""/>
        <dsp:cNvSpPr/>
      </dsp:nvSpPr>
      <dsp:spPr>
        <a:xfrm>
          <a:off x="1951492" y="4168393"/>
          <a:ext cx="2518163" cy="105035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noProof="0" dirty="0" smtClean="0">
              <a:solidFill>
                <a:schemeClr val="tx1"/>
              </a:solidFill>
            </a:rPr>
            <a:t>Variability</a:t>
          </a:r>
          <a:endParaRPr lang="en-US" sz="3200" kern="1200" noProof="0" dirty="0">
            <a:solidFill>
              <a:schemeClr val="tx1"/>
            </a:solidFill>
          </a:endParaRPr>
        </a:p>
      </dsp:txBody>
      <dsp:txXfrm>
        <a:off x="1951492" y="4168393"/>
        <a:ext cx="2518163" cy="1050350"/>
      </dsp:txXfrm>
    </dsp:sp>
    <dsp:sp modelId="{58F56698-AA5B-42EF-99AC-C43A409703A6}">
      <dsp:nvSpPr>
        <dsp:cNvPr id="0" name=""/>
        <dsp:cNvSpPr/>
      </dsp:nvSpPr>
      <dsp:spPr>
        <a:xfrm>
          <a:off x="5070338" y="3856855"/>
          <a:ext cx="2518163" cy="76773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Standard deviation (s)</a:t>
          </a:r>
          <a:endParaRPr lang="en-US" sz="2600" kern="1200" noProof="0" dirty="0">
            <a:solidFill>
              <a:schemeClr val="tx1"/>
            </a:solidFill>
          </a:endParaRPr>
        </a:p>
      </dsp:txBody>
      <dsp:txXfrm>
        <a:off x="5070338" y="3856855"/>
        <a:ext cx="2518163" cy="767732"/>
      </dsp:txXfrm>
    </dsp:sp>
    <dsp:sp modelId="{4392383C-F263-4361-A14F-323FDF5AE35E}">
      <dsp:nvSpPr>
        <dsp:cNvPr id="0" name=""/>
        <dsp:cNvSpPr/>
      </dsp:nvSpPr>
      <dsp:spPr>
        <a:xfrm>
          <a:off x="5062784" y="4773044"/>
          <a:ext cx="2518163" cy="670706"/>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Range (R)</a:t>
          </a:r>
          <a:endParaRPr lang="en-US" sz="2600" kern="1200" noProof="0" dirty="0">
            <a:solidFill>
              <a:schemeClr val="tx1"/>
            </a:solidFill>
          </a:endParaRPr>
        </a:p>
      </dsp:txBody>
      <dsp:txXfrm>
        <a:off x="5062784" y="4773044"/>
        <a:ext cx="2518163" cy="670706"/>
      </dsp:txXfrm>
    </dsp:sp>
    <dsp:sp modelId="{FA497ED3-E751-40F0-8F21-3261105683EF}">
      <dsp:nvSpPr>
        <dsp:cNvPr id="0" name=""/>
        <dsp:cNvSpPr/>
      </dsp:nvSpPr>
      <dsp:spPr>
        <a:xfrm>
          <a:off x="5058528" y="3059219"/>
          <a:ext cx="2518163" cy="69865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Variance (s</a:t>
          </a:r>
          <a:r>
            <a:rPr lang="en-US" sz="2600" kern="1200" baseline="30000" noProof="0" dirty="0" smtClean="0">
              <a:solidFill>
                <a:schemeClr val="tx1"/>
              </a:solidFill>
            </a:rPr>
            <a:t>2</a:t>
          </a:r>
          <a:r>
            <a:rPr lang="en-US" sz="2600" kern="1200" noProof="0" dirty="0" smtClean="0">
              <a:solidFill>
                <a:schemeClr val="tx1"/>
              </a:solidFill>
            </a:rPr>
            <a:t>)</a:t>
          </a:r>
          <a:endParaRPr lang="en-US" sz="2600" kern="1200" noProof="0" dirty="0">
            <a:solidFill>
              <a:schemeClr val="tx1"/>
            </a:solidFill>
          </a:endParaRPr>
        </a:p>
      </dsp:txBody>
      <dsp:txXfrm>
        <a:off x="5058528" y="3059219"/>
        <a:ext cx="2518163" cy="698652"/>
      </dsp:txXfrm>
    </dsp:sp>
    <dsp:sp modelId="{1FAE05A0-33EE-4B00-BCD3-DB9966418FEE}">
      <dsp:nvSpPr>
        <dsp:cNvPr id="0" name=""/>
        <dsp:cNvSpPr/>
      </dsp:nvSpPr>
      <dsp:spPr>
        <a:xfrm>
          <a:off x="5060417" y="5558204"/>
          <a:ext cx="2518163" cy="76773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noProof="0" dirty="0" smtClean="0">
              <a:solidFill>
                <a:schemeClr val="tx1"/>
              </a:solidFill>
            </a:rPr>
            <a:t>Interquartile Range (IQR)</a:t>
          </a:r>
          <a:endParaRPr lang="en-US" sz="2600" kern="1200" noProof="0" dirty="0">
            <a:solidFill>
              <a:schemeClr val="tx1"/>
            </a:solidFill>
          </a:endParaRPr>
        </a:p>
      </dsp:txBody>
      <dsp:txXfrm>
        <a:off x="5060417" y="5558204"/>
        <a:ext cx="2518163" cy="767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7846C-EBD4-4EEE-841C-2EC1C3A63990}">
      <dsp:nvSpPr>
        <dsp:cNvPr id="0" name=""/>
        <dsp:cNvSpPr/>
      </dsp:nvSpPr>
      <dsp:spPr>
        <a:xfrm>
          <a:off x="5012013" y="2908765"/>
          <a:ext cx="594207" cy="91440"/>
        </a:xfrm>
        <a:custGeom>
          <a:avLst/>
          <a:gdLst/>
          <a:ahLst/>
          <a:cxnLst/>
          <a:rect l="0" t="0" r="0" b="0"/>
          <a:pathLst>
            <a:path>
              <a:moveTo>
                <a:pt x="0" y="45720"/>
              </a:moveTo>
              <a:lnTo>
                <a:pt x="59420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s-ES" sz="2800" kern="1200"/>
        </a:p>
      </dsp:txBody>
      <dsp:txXfrm>
        <a:off x="5294261" y="2939630"/>
        <a:ext cx="29710" cy="29710"/>
      </dsp:txXfrm>
    </dsp:sp>
    <dsp:sp modelId="{428E0151-21DA-4B44-BCE2-A9DF77B42CA6}">
      <dsp:nvSpPr>
        <dsp:cNvPr id="0" name=""/>
        <dsp:cNvSpPr/>
      </dsp:nvSpPr>
      <dsp:spPr>
        <a:xfrm>
          <a:off x="1446767" y="2388357"/>
          <a:ext cx="594207" cy="566127"/>
        </a:xfrm>
        <a:custGeom>
          <a:avLst/>
          <a:gdLst/>
          <a:ahLst/>
          <a:cxnLst/>
          <a:rect l="0" t="0" r="0" b="0"/>
          <a:pathLst>
            <a:path>
              <a:moveTo>
                <a:pt x="0" y="0"/>
              </a:moveTo>
              <a:lnTo>
                <a:pt x="297103" y="0"/>
              </a:lnTo>
              <a:lnTo>
                <a:pt x="297103" y="566127"/>
              </a:lnTo>
              <a:lnTo>
                <a:pt x="594207" y="56612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noProof="0" dirty="0"/>
        </a:p>
      </dsp:txBody>
      <dsp:txXfrm>
        <a:off x="1723353" y="2650903"/>
        <a:ext cx="41036" cy="41036"/>
      </dsp:txXfrm>
    </dsp:sp>
    <dsp:sp modelId="{05E7CD4B-0F4E-4B85-BA31-1DABD1BE1778}">
      <dsp:nvSpPr>
        <dsp:cNvPr id="0" name=""/>
        <dsp:cNvSpPr/>
      </dsp:nvSpPr>
      <dsp:spPr>
        <a:xfrm>
          <a:off x="5012013" y="1776510"/>
          <a:ext cx="594207" cy="91440"/>
        </a:xfrm>
        <a:custGeom>
          <a:avLst/>
          <a:gdLst/>
          <a:ahLst/>
          <a:cxnLst/>
          <a:rect l="0" t="0" r="0" b="0"/>
          <a:pathLst>
            <a:path>
              <a:moveTo>
                <a:pt x="0" y="45720"/>
              </a:moveTo>
              <a:lnTo>
                <a:pt x="59420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s-ES" sz="2800" kern="1200"/>
        </a:p>
      </dsp:txBody>
      <dsp:txXfrm>
        <a:off x="5294261" y="1807375"/>
        <a:ext cx="29710" cy="29710"/>
      </dsp:txXfrm>
    </dsp:sp>
    <dsp:sp modelId="{7A131FEF-DDE1-4390-BE74-6634C6379847}">
      <dsp:nvSpPr>
        <dsp:cNvPr id="0" name=""/>
        <dsp:cNvSpPr/>
      </dsp:nvSpPr>
      <dsp:spPr>
        <a:xfrm>
          <a:off x="1446767" y="1822230"/>
          <a:ext cx="594207" cy="566127"/>
        </a:xfrm>
        <a:custGeom>
          <a:avLst/>
          <a:gdLst/>
          <a:ahLst/>
          <a:cxnLst/>
          <a:rect l="0" t="0" r="0" b="0"/>
          <a:pathLst>
            <a:path>
              <a:moveTo>
                <a:pt x="0" y="566127"/>
              </a:moveTo>
              <a:lnTo>
                <a:pt x="297103" y="566127"/>
              </a:lnTo>
              <a:lnTo>
                <a:pt x="297103" y="0"/>
              </a:lnTo>
              <a:lnTo>
                <a:pt x="59420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en-US" sz="2800" kern="1200" noProof="0" dirty="0"/>
        </a:p>
      </dsp:txBody>
      <dsp:txXfrm>
        <a:off x="1723353" y="2084776"/>
        <a:ext cx="41036" cy="41036"/>
      </dsp:txXfrm>
    </dsp:sp>
    <dsp:sp modelId="{85C66E79-9F89-4BF2-B260-AA689940F0D7}">
      <dsp:nvSpPr>
        <dsp:cNvPr id="0" name=""/>
        <dsp:cNvSpPr/>
      </dsp:nvSpPr>
      <dsp:spPr>
        <a:xfrm rot="16200000">
          <a:off x="-701633" y="1935455"/>
          <a:ext cx="3390997" cy="905804"/>
        </a:xfrm>
        <a:prstGeom prst="rect">
          <a:avLst/>
        </a:prstGeom>
        <a:solidFill>
          <a:schemeClr val="tx1">
            <a:lumMod val="50000"/>
            <a:lumOff val="5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noProof="0" dirty="0" smtClean="0"/>
            <a:t>Clustering</a:t>
          </a:r>
          <a:endParaRPr lang="en-US" sz="3000" b="1" kern="1200" noProof="0" dirty="0"/>
        </a:p>
      </dsp:txBody>
      <dsp:txXfrm>
        <a:off x="-701633" y="1935455"/>
        <a:ext cx="3390997" cy="905804"/>
      </dsp:txXfrm>
    </dsp:sp>
    <dsp:sp modelId="{739BBF67-11D0-4616-BFFA-5B9652CE20E5}">
      <dsp:nvSpPr>
        <dsp:cNvPr id="0" name=""/>
        <dsp:cNvSpPr/>
      </dsp:nvSpPr>
      <dsp:spPr>
        <a:xfrm>
          <a:off x="2040975" y="1369328"/>
          <a:ext cx="2971038" cy="905804"/>
        </a:xfrm>
        <a:prstGeom prst="rect">
          <a:avLst/>
        </a:prstGeom>
        <a:solidFill>
          <a:schemeClr val="accent5">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Items (units or cases)</a:t>
          </a:r>
          <a:endParaRPr lang="en-US" sz="2800" kern="1200" noProof="0" dirty="0"/>
        </a:p>
      </dsp:txBody>
      <dsp:txXfrm>
        <a:off x="2040975" y="1369328"/>
        <a:ext cx="2971038" cy="905804"/>
      </dsp:txXfrm>
    </dsp:sp>
    <dsp:sp modelId="{5DDA9E2F-EBA6-4859-A0F4-453AC25BB20F}">
      <dsp:nvSpPr>
        <dsp:cNvPr id="0" name=""/>
        <dsp:cNvSpPr/>
      </dsp:nvSpPr>
      <dsp:spPr>
        <a:xfrm>
          <a:off x="5606220" y="1369328"/>
          <a:ext cx="6044814" cy="905804"/>
        </a:xfrm>
        <a:prstGeom prst="rect">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Similarity indicated by distance </a:t>
          </a:r>
          <a:endParaRPr lang="en-US" sz="2800" kern="1200" noProof="0" dirty="0"/>
        </a:p>
      </dsp:txBody>
      <dsp:txXfrm>
        <a:off x="5606220" y="1369328"/>
        <a:ext cx="6044814" cy="905804"/>
      </dsp:txXfrm>
    </dsp:sp>
    <dsp:sp modelId="{DF7708B6-319C-41D5-9A78-1F30AF98C27B}">
      <dsp:nvSpPr>
        <dsp:cNvPr id="0" name=""/>
        <dsp:cNvSpPr/>
      </dsp:nvSpPr>
      <dsp:spPr>
        <a:xfrm>
          <a:off x="2040975" y="2501583"/>
          <a:ext cx="2971038" cy="905804"/>
        </a:xfrm>
        <a:prstGeom prst="rect">
          <a:avLst/>
        </a:prstGeom>
        <a:solidFill>
          <a:schemeClr val="accent5">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Variables</a:t>
          </a:r>
          <a:endParaRPr lang="en-US" sz="2800" kern="1200" noProof="0" dirty="0"/>
        </a:p>
      </dsp:txBody>
      <dsp:txXfrm>
        <a:off x="2040975" y="2501583"/>
        <a:ext cx="2971038" cy="905804"/>
      </dsp:txXfrm>
    </dsp:sp>
    <dsp:sp modelId="{87B9D195-5A00-42C0-8077-79E03EDACAA0}">
      <dsp:nvSpPr>
        <dsp:cNvPr id="0" name=""/>
        <dsp:cNvSpPr/>
      </dsp:nvSpPr>
      <dsp:spPr>
        <a:xfrm>
          <a:off x="5606220" y="2501583"/>
          <a:ext cx="6044814" cy="905804"/>
        </a:xfrm>
        <a:prstGeom prst="rect">
          <a:avLst/>
        </a:prstGeom>
        <a:solidFill>
          <a:schemeClr val="accent4">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Similarity indicated by correlation coefficient</a:t>
          </a:r>
          <a:endParaRPr lang="en-US" sz="2800" kern="1200" noProof="0" dirty="0"/>
        </a:p>
      </dsp:txBody>
      <dsp:txXfrm>
        <a:off x="5606220" y="2501583"/>
        <a:ext cx="6044814" cy="90580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09046-F7AE-4908-A543-C40A6BBFD589}" type="datetimeFigureOut">
              <a:rPr lang="es-MX" smtClean="0"/>
              <a:t>26/03/2019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89331-C4FE-43DD-AD6A-67EEA72F3B62}" type="slidenum">
              <a:rPr lang="es-MX" smtClean="0"/>
              <a:t>‹Nº›</a:t>
            </a:fld>
            <a:endParaRPr lang="es-MX"/>
          </a:p>
        </p:txBody>
      </p:sp>
    </p:spTree>
    <p:extLst>
      <p:ext uri="{BB962C8B-B14F-4D97-AF65-F5344CB8AC3E}">
        <p14:creationId xmlns:p14="http://schemas.microsoft.com/office/powerpoint/2010/main" val="17077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40008680-F1B7-461A-8723-08A201B1DA90}" type="datetime1">
              <a:rPr lang="es-MX" smtClean="0"/>
              <a:t>26/03/2019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178747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82E3200-70D2-484C-911B-14A3EAD4C7EE}" type="datetime1">
              <a:rPr lang="es-MX" smtClean="0"/>
              <a:t>26/03/2019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149505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109E848-FB2C-4179-AC92-1F8CC18D0F29}" type="datetime1">
              <a:rPr lang="es-MX" smtClean="0"/>
              <a:t>26/03/2019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114250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D8AF47B-E633-4824-A4D1-06DECE94D852}" type="datetime1">
              <a:rPr lang="es-MX" smtClean="0"/>
              <a:t>26/03/2019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186451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7C4F9E2-AAE6-4188-A62A-1D4AE302A53D}" type="datetime1">
              <a:rPr lang="es-MX" smtClean="0"/>
              <a:t>26/03/2019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4787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7C8C2C5F-5862-42D4-BA28-C4C7A9CC5B1B}" type="datetime1">
              <a:rPr lang="es-MX" smtClean="0"/>
              <a:t>26/03/2019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122929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7CFB720-A323-46E5-A5F5-2FB3B9415441}" type="datetime1">
              <a:rPr lang="es-MX" smtClean="0"/>
              <a:t>26/03/2019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394543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D9C15C7-A248-494C-9675-7B5B0682E225}" type="datetime1">
              <a:rPr lang="es-MX" smtClean="0"/>
              <a:t>26/03/2019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33335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9FD896E-C0AF-4596-A242-0B580C45B40C}" type="datetime1">
              <a:rPr lang="es-MX" smtClean="0"/>
              <a:t>26/03/2019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25060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45A1707-D5BA-4FB5-B5E0-7379ACB51A62}" type="datetime1">
              <a:rPr lang="es-MX" smtClean="0"/>
              <a:t>26/03/2019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142437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7FB45D0-A30A-4F8F-99AD-B30F8D630304}" type="datetime1">
              <a:rPr lang="es-MX" smtClean="0"/>
              <a:t>26/03/2019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A317FA5-D6C4-4B40-8293-E5772481678F}" type="slidenum">
              <a:rPr lang="es-MX" smtClean="0"/>
              <a:t>‹Nº›</a:t>
            </a:fld>
            <a:endParaRPr lang="es-MX"/>
          </a:p>
        </p:txBody>
      </p:sp>
    </p:spTree>
    <p:extLst>
      <p:ext uri="{BB962C8B-B14F-4D97-AF65-F5344CB8AC3E}">
        <p14:creationId xmlns:p14="http://schemas.microsoft.com/office/powerpoint/2010/main" val="213757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B341D-FEDD-487F-A5C0-EFB747343E15}" type="datetime1">
              <a:rPr lang="es-MX" smtClean="0"/>
              <a:t>26/03/2019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17FA5-D6C4-4B40-8293-E5772481678F}" type="slidenum">
              <a:rPr lang="es-MX" smtClean="0"/>
              <a:t>‹Nº›</a:t>
            </a:fld>
            <a:endParaRPr lang="es-MX"/>
          </a:p>
        </p:txBody>
      </p:sp>
    </p:spTree>
    <p:extLst>
      <p:ext uri="{BB962C8B-B14F-4D97-AF65-F5344CB8AC3E}">
        <p14:creationId xmlns:p14="http://schemas.microsoft.com/office/powerpoint/2010/main" val="206538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0.xml"/><Relationship Id="rId13" Type="http://schemas.openxmlformats.org/officeDocument/2006/relationships/image" Target="../media/image7.wmf"/><Relationship Id="rId18" Type="http://schemas.openxmlformats.org/officeDocument/2006/relationships/oleObject" Target="../embeddings/oleObject4.bin"/><Relationship Id="rId3" Type="http://schemas.openxmlformats.org/officeDocument/2006/relationships/diagramData" Target="../diagrams/data6.xml"/><Relationship Id="rId21" Type="http://schemas.openxmlformats.org/officeDocument/2006/relationships/image" Target="../media/image11.wmf"/><Relationship Id="rId7" Type="http://schemas.microsoft.com/office/2007/relationships/diagramDrawing" Target="../diagrams/drawing6.xml"/><Relationship Id="rId12" Type="http://schemas.openxmlformats.org/officeDocument/2006/relationships/oleObject" Target="../embeddings/oleObject1.bin"/><Relationship Id="rId17"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oleObject" Target="../embeddings/oleObject3.bin"/><Relationship Id="rId20" Type="http://schemas.openxmlformats.org/officeDocument/2006/relationships/oleObject" Target="../embeddings/oleObject5.bin"/><Relationship Id="rId1" Type="http://schemas.openxmlformats.org/officeDocument/2006/relationships/vmlDrawing" Target="../drawings/vmlDrawing1.vml"/><Relationship Id="rId6" Type="http://schemas.openxmlformats.org/officeDocument/2006/relationships/diagramColors" Target="../diagrams/colors6.xml"/><Relationship Id="rId11" Type="http://schemas.openxmlformats.org/officeDocument/2006/relationships/diagramColors" Target="../diagrams/colors30.xml"/><Relationship Id="rId5" Type="http://schemas.openxmlformats.org/officeDocument/2006/relationships/diagramQuickStyle" Target="../diagrams/quickStyle6.xml"/><Relationship Id="rId15" Type="http://schemas.openxmlformats.org/officeDocument/2006/relationships/image" Target="../media/image8.wmf"/><Relationship Id="rId10" Type="http://schemas.openxmlformats.org/officeDocument/2006/relationships/diagramQuickStyle" Target="../diagrams/quickStyle30.xml"/><Relationship Id="rId19" Type="http://schemas.openxmlformats.org/officeDocument/2006/relationships/image" Target="../media/image10.wmf"/><Relationship Id="rId4" Type="http://schemas.openxmlformats.org/officeDocument/2006/relationships/diagramLayout" Target="../diagrams/layout6.xml"/><Relationship Id="rId9" Type="http://schemas.openxmlformats.org/officeDocument/2006/relationships/diagramLayout" Target="../diagrams/layout30.xml"/><Relationship Id="rId1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0.jpg"/><Relationship Id="rId18" Type="http://schemas.openxmlformats.org/officeDocument/2006/relationships/image" Target="../media/image24.jpeg"/><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8.png"/><Relationship Id="rId17" Type="http://schemas.microsoft.com/office/2007/relationships/hdphoto" Target="../media/hdphoto1.wdp"/><Relationship Id="rId2" Type="http://schemas.openxmlformats.org/officeDocument/2006/relationships/slideLayout" Target="../slideLayouts/slideLayout7.xml"/><Relationship Id="rId16" Type="http://schemas.openxmlformats.org/officeDocument/2006/relationships/image" Target="../media/image23.png"/><Relationship Id="rId20" Type="http://schemas.openxmlformats.org/officeDocument/2006/relationships/image" Target="../media/image24.png"/><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image" Target="../media/image140.png"/><Relationship Id="rId5" Type="http://schemas.openxmlformats.org/officeDocument/2006/relationships/oleObject" Target="../embeddings/oleObject7.bin"/><Relationship Id="rId15" Type="http://schemas.openxmlformats.org/officeDocument/2006/relationships/image" Target="../media/image22.png"/><Relationship Id="rId10" Type="http://schemas.openxmlformats.org/officeDocument/2006/relationships/image" Target="../media/image130.png"/><Relationship Id="rId19" Type="http://schemas.openxmlformats.org/officeDocument/2006/relationships/image" Target="../media/image210.png"/><Relationship Id="rId4" Type="http://schemas.openxmlformats.org/officeDocument/2006/relationships/image" Target="../media/image7.wmf"/><Relationship Id="rId9" Type="http://schemas.openxmlformats.org/officeDocument/2006/relationships/image" Target="../media/image120.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8.png"/><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image" Target="../media/image27.wmf"/><Relationship Id="rId5" Type="http://schemas.openxmlformats.org/officeDocument/2006/relationships/oleObject" Target="../embeddings/oleObject9.bin"/><Relationship Id="rId10" Type="http://schemas.openxmlformats.org/officeDocument/2006/relationships/oleObject" Target="../embeddings/oleObject11.bin"/><Relationship Id="rId4" Type="http://schemas.openxmlformats.org/officeDocument/2006/relationships/image" Target="../media/image29.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4.png"/><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 Id="rId9"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0.wmf"/><Relationship Id="rId5" Type="http://schemas.openxmlformats.org/officeDocument/2006/relationships/oleObject" Target="../embeddings/oleObject16.bin"/><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60.png"/></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6.png"/><Relationship Id="rId4" Type="http://schemas.openxmlformats.org/officeDocument/2006/relationships/diagramQuickStyle" Target="../diagrams/quickStyle5.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smtClean="0"/>
              <a:t>Basic Statistics Methods for Data Analysis</a:t>
            </a:r>
            <a:endParaRPr lang="en-US" dirty="0"/>
          </a:p>
        </p:txBody>
      </p:sp>
      <p:sp>
        <p:nvSpPr>
          <p:cNvPr id="3" name="Subtítulo 2"/>
          <p:cNvSpPr>
            <a:spLocks noGrp="1"/>
          </p:cNvSpPr>
          <p:nvPr>
            <p:ph type="subTitle" idx="1"/>
          </p:nvPr>
        </p:nvSpPr>
        <p:spPr>
          <a:xfrm>
            <a:off x="1524000" y="4038770"/>
            <a:ext cx="9144000" cy="642414"/>
          </a:xfrm>
        </p:spPr>
        <p:txBody>
          <a:bodyPr/>
          <a:lstStyle/>
          <a:p>
            <a:r>
              <a:rPr lang="es-MX" dirty="0" smtClean="0"/>
              <a:t>M.C. Raúl Rodríguez A.</a:t>
            </a:r>
            <a:endParaRPr lang="es-MX" dirty="0"/>
          </a:p>
        </p:txBody>
      </p:sp>
    </p:spTree>
    <p:extLst>
      <p:ext uri="{BB962C8B-B14F-4D97-AF65-F5344CB8AC3E}">
        <p14:creationId xmlns:p14="http://schemas.microsoft.com/office/powerpoint/2010/main" val="3540887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92BC5EBD-C50C-456D-B0CE-CD33E771F48A}" type="slidenum">
              <a:rPr lang="es-MX" smtClean="0"/>
              <a:t>10</a:t>
            </a:fld>
            <a:endParaRPr lang="es-MX"/>
          </a:p>
        </p:txBody>
      </p:sp>
      <mc:AlternateContent xmlns:mc="http://schemas.openxmlformats.org/markup-compatibility/2006" xmlns:a14="http://schemas.microsoft.com/office/drawing/2010/main">
        <mc:Choice Requires="a14">
          <p:graphicFrame>
            <p:nvGraphicFramePr>
              <p:cNvPr id="3" name="Diagrama 2"/>
              <p:cNvGraphicFramePr/>
              <p:nvPr>
                <p:extLst/>
              </p:nvPr>
            </p:nvGraphicFramePr>
            <p:xfrm>
              <a:off x="199097" y="300250"/>
              <a:ext cx="11992903" cy="6421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 name="Diagrama 2"/>
              <p:cNvGraphicFramePr/>
              <p:nvPr>
                <p:extLst>
                  <p:ext uri="{D42A27DB-BD31-4B8C-83A1-F6EECF244321}">
                    <p14:modId xmlns:p14="http://schemas.microsoft.com/office/powerpoint/2010/main" val="998953726"/>
                  </p:ext>
                </p:extLst>
              </p:nvPr>
            </p:nvGraphicFramePr>
            <p:xfrm>
              <a:off x="199097" y="300250"/>
              <a:ext cx="11992903" cy="64212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aphicFrame>
        <p:nvGraphicFramePr>
          <p:cNvPr id="9" name="Object 4"/>
          <p:cNvGraphicFramePr>
            <a:graphicFrameLocks noChangeAspect="1"/>
          </p:cNvGraphicFramePr>
          <p:nvPr>
            <p:extLst/>
          </p:nvPr>
        </p:nvGraphicFramePr>
        <p:xfrm>
          <a:off x="8009027" y="163821"/>
          <a:ext cx="1203146" cy="1228299"/>
        </p:xfrm>
        <a:graphic>
          <a:graphicData uri="http://schemas.openxmlformats.org/presentationml/2006/ole">
            <mc:AlternateContent xmlns:mc="http://schemas.openxmlformats.org/markup-compatibility/2006">
              <mc:Choice xmlns:v="urn:schemas-microsoft-com:vml" Requires="v">
                <p:oleObj spid="_x0000_s8809" name="Ecuación" r:id="rId12" imgW="596900" imgH="609600" progId="Equation.3">
                  <p:embed/>
                </p:oleObj>
              </mc:Choice>
              <mc:Fallback>
                <p:oleObj name="Ecuación" r:id="rId12" imgW="596900" imgH="609600" progId="Equation.3">
                  <p:embed/>
                  <p:pic>
                    <p:nvPicPr>
                      <p:cNvPr id="9"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9027" y="163821"/>
                        <a:ext cx="1203146" cy="1228299"/>
                      </a:xfrm>
                      <a:prstGeom prst="rect">
                        <a:avLst/>
                      </a:prstGeom>
                      <a:noFill/>
                    </p:spPr>
                  </p:pic>
                </p:oleObj>
              </mc:Fallback>
            </mc:AlternateContent>
          </a:graphicData>
        </a:graphic>
      </p:graphicFrame>
      <p:graphicFrame>
        <p:nvGraphicFramePr>
          <p:cNvPr id="10" name="Object 3"/>
          <p:cNvGraphicFramePr>
            <a:graphicFrameLocks noChangeAspect="1"/>
          </p:cNvGraphicFramePr>
          <p:nvPr>
            <p:extLst/>
          </p:nvPr>
        </p:nvGraphicFramePr>
        <p:xfrm>
          <a:off x="7887435" y="2966245"/>
          <a:ext cx="2163710" cy="1250912"/>
        </p:xfrm>
        <a:graphic>
          <a:graphicData uri="http://schemas.openxmlformats.org/presentationml/2006/ole">
            <mc:AlternateContent xmlns:mc="http://schemas.openxmlformats.org/markup-compatibility/2006">
              <mc:Choice xmlns:v="urn:schemas-microsoft-com:vml" Requires="v">
                <p:oleObj spid="_x0000_s8810" name="Ecuación" r:id="rId14" imgW="1054080" imgH="609480" progId="Equation.3">
                  <p:embed/>
                </p:oleObj>
              </mc:Choice>
              <mc:Fallback>
                <p:oleObj name="Ecuación" r:id="rId14" imgW="1054080" imgH="609480" progId="Equation.3">
                  <p:embed/>
                  <p:pic>
                    <p:nvPicPr>
                      <p:cNvPr id="1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87435" y="2966245"/>
                        <a:ext cx="2163710" cy="1250912"/>
                      </a:xfrm>
                      <a:prstGeom prst="rect">
                        <a:avLst/>
                      </a:prstGeom>
                      <a:noFill/>
                      <a:ln w="22225">
                        <a:noFill/>
                        <a:miter lim="800000"/>
                        <a:headEnd/>
                        <a:tailEnd/>
                      </a:ln>
                    </p:spPr>
                  </p:pic>
                </p:oleObj>
              </mc:Fallback>
            </mc:AlternateContent>
          </a:graphicData>
        </a:graphic>
      </p:graphicFrame>
      <p:graphicFrame>
        <p:nvGraphicFramePr>
          <p:cNvPr id="11" name="Object 6"/>
          <p:cNvGraphicFramePr>
            <a:graphicFrameLocks noChangeAspect="1"/>
          </p:cNvGraphicFramePr>
          <p:nvPr>
            <p:extLst/>
          </p:nvPr>
        </p:nvGraphicFramePr>
        <p:xfrm>
          <a:off x="8894360" y="3916907"/>
          <a:ext cx="3033665" cy="1310186"/>
        </p:xfrm>
        <a:graphic>
          <a:graphicData uri="http://schemas.openxmlformats.org/presentationml/2006/ole">
            <mc:AlternateContent xmlns:mc="http://schemas.openxmlformats.org/markup-compatibility/2006">
              <mc:Choice xmlns:v="urn:schemas-microsoft-com:vml" Requires="v">
                <p:oleObj spid="_x0000_s8811" name="Ecuación" r:id="rId16" imgW="1498320" imgH="647640" progId="Equation.3">
                  <p:embed/>
                </p:oleObj>
              </mc:Choice>
              <mc:Fallback>
                <p:oleObj name="Ecuación" r:id="rId16" imgW="1498320" imgH="647640" progId="Equation.3">
                  <p:embed/>
                  <p:pic>
                    <p:nvPicPr>
                      <p:cNvPr id="11" name="Object 6"/>
                      <p:cNvPicPr>
                        <a:picLocks noChangeAspect="1" noChangeArrowheads="1"/>
                      </p:cNvPicPr>
                      <p:nvPr/>
                    </p:nvPicPr>
                    <p:blipFill>
                      <a:blip r:embed="rId17"/>
                      <a:srcRect/>
                      <a:stretch>
                        <a:fillRect/>
                      </a:stretch>
                    </p:blipFill>
                    <p:spPr bwMode="auto">
                      <a:xfrm>
                        <a:off x="8894360" y="3916907"/>
                        <a:ext cx="3033665" cy="1310186"/>
                      </a:xfrm>
                      <a:prstGeom prst="rect">
                        <a:avLst/>
                      </a:prstGeom>
                      <a:noFill/>
                    </p:spPr>
                  </p:pic>
                </p:oleObj>
              </mc:Fallback>
            </mc:AlternateContent>
          </a:graphicData>
        </a:graphic>
      </p:graphicFrame>
      <p:graphicFrame>
        <p:nvGraphicFramePr>
          <p:cNvPr id="12" name="Object 6"/>
          <p:cNvGraphicFramePr>
            <a:graphicFrameLocks noChangeAspect="1"/>
          </p:cNvGraphicFramePr>
          <p:nvPr>
            <p:extLst/>
          </p:nvPr>
        </p:nvGraphicFramePr>
        <p:xfrm>
          <a:off x="7854066" y="5304760"/>
          <a:ext cx="2960705" cy="485812"/>
        </p:xfrm>
        <a:graphic>
          <a:graphicData uri="http://schemas.openxmlformats.org/presentationml/2006/ole">
            <mc:AlternateContent xmlns:mc="http://schemas.openxmlformats.org/markup-compatibility/2006">
              <mc:Choice xmlns:v="urn:schemas-microsoft-com:vml" Requires="v">
                <p:oleObj spid="_x0000_s8812" name="Ecuación" r:id="rId18" imgW="1384200" imgH="228600" progId="Equation.3">
                  <p:embed/>
                </p:oleObj>
              </mc:Choice>
              <mc:Fallback>
                <p:oleObj name="Ecuación" r:id="rId18" imgW="1384200" imgH="228600" progId="Equation.3">
                  <p:embed/>
                  <p:pic>
                    <p:nvPicPr>
                      <p:cNvPr id="12" name="Object 6"/>
                      <p:cNvPicPr>
                        <a:picLocks noChangeAspect="1" noChangeArrowheads="1"/>
                      </p:cNvPicPr>
                      <p:nvPr/>
                    </p:nvPicPr>
                    <p:blipFill>
                      <a:blip r:embed="rId19"/>
                      <a:srcRect/>
                      <a:stretch>
                        <a:fillRect/>
                      </a:stretch>
                    </p:blipFill>
                    <p:spPr bwMode="auto">
                      <a:xfrm>
                        <a:off x="7854066" y="5304760"/>
                        <a:ext cx="2960705" cy="485812"/>
                      </a:xfrm>
                      <a:prstGeom prst="rect">
                        <a:avLst/>
                      </a:prstGeom>
                      <a:noFill/>
                    </p:spPr>
                  </p:pic>
                </p:oleObj>
              </mc:Fallback>
            </mc:AlternateContent>
          </a:graphicData>
        </a:graphic>
      </p:graphicFrame>
      <p:graphicFrame>
        <p:nvGraphicFramePr>
          <p:cNvPr id="13" name="Object 6"/>
          <p:cNvGraphicFramePr>
            <a:graphicFrameLocks noChangeAspect="1"/>
          </p:cNvGraphicFramePr>
          <p:nvPr>
            <p:extLst/>
          </p:nvPr>
        </p:nvGraphicFramePr>
        <p:xfrm>
          <a:off x="8080375" y="5953245"/>
          <a:ext cx="1901825" cy="485775"/>
        </p:xfrm>
        <a:graphic>
          <a:graphicData uri="http://schemas.openxmlformats.org/presentationml/2006/ole">
            <mc:AlternateContent xmlns:mc="http://schemas.openxmlformats.org/markup-compatibility/2006">
              <mc:Choice xmlns:v="urn:schemas-microsoft-com:vml" Requires="v">
                <p:oleObj spid="_x0000_s8813" name="Ecuación" r:id="rId20" imgW="888840" imgH="228600" progId="Equation.3">
                  <p:embed/>
                </p:oleObj>
              </mc:Choice>
              <mc:Fallback>
                <p:oleObj name="Ecuación" r:id="rId20" imgW="888840" imgH="228600" progId="Equation.3">
                  <p:embed/>
                  <p:pic>
                    <p:nvPicPr>
                      <p:cNvPr id="13" name="Object 6"/>
                      <p:cNvPicPr>
                        <a:picLocks noChangeAspect="1" noChangeArrowheads="1"/>
                      </p:cNvPicPr>
                      <p:nvPr/>
                    </p:nvPicPr>
                    <p:blipFill>
                      <a:blip r:embed="rId21"/>
                      <a:srcRect/>
                      <a:stretch>
                        <a:fillRect/>
                      </a:stretch>
                    </p:blipFill>
                    <p:spPr bwMode="auto">
                      <a:xfrm>
                        <a:off x="8080375" y="5953245"/>
                        <a:ext cx="1901825" cy="485775"/>
                      </a:xfrm>
                      <a:prstGeom prst="rect">
                        <a:avLst/>
                      </a:prstGeom>
                      <a:noFill/>
                    </p:spPr>
                  </p:pic>
                </p:oleObj>
              </mc:Fallback>
            </mc:AlternateContent>
          </a:graphicData>
        </a:graphic>
      </p:graphicFrame>
    </p:spTree>
    <p:extLst>
      <p:ext uri="{BB962C8B-B14F-4D97-AF65-F5344CB8AC3E}">
        <p14:creationId xmlns:p14="http://schemas.microsoft.com/office/powerpoint/2010/main" val="3445626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897039" y="475729"/>
            <a:ext cx="8570794" cy="665801"/>
            <a:chOff x="3089381" y="1856567"/>
            <a:chExt cx="2661626" cy="665801"/>
          </a:xfrm>
        </p:grpSpPr>
        <p:sp>
          <p:nvSpPr>
            <p:cNvPr id="3" name="Rectángulo redondeado 2"/>
            <p:cNvSpPr/>
            <p:nvPr/>
          </p:nvSpPr>
          <p:spPr>
            <a:xfrm>
              <a:off x="3089381" y="1856567"/>
              <a:ext cx="2661626" cy="665801"/>
            </a:xfrm>
            <a:prstGeom prst="roundRect">
              <a:avLst>
                <a:gd name="adj" fmla="val 16670"/>
              </a:avLst>
            </a:prstGeom>
            <a:solidFill>
              <a:schemeClr val="accent3">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uadroTexto 3"/>
            <p:cNvSpPr txBox="1"/>
            <p:nvPr/>
          </p:nvSpPr>
          <p:spPr>
            <a:xfrm>
              <a:off x="3121889" y="1889075"/>
              <a:ext cx="2596610" cy="600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7584" tIns="227584" rIns="227584" bIns="227584" numCol="1" spcCol="1270" anchor="ctr" anchorCtr="0">
              <a:noAutofit/>
            </a:bodyPr>
            <a:lstStyle/>
            <a:p>
              <a:pPr lvl="0" algn="ctr"/>
              <a:r>
                <a:rPr lang="en-US" sz="3200" noProof="0" dirty="0" smtClean="0">
                  <a:solidFill>
                    <a:schemeClr val="tx1"/>
                  </a:solidFill>
                </a:rPr>
                <a:t>Quantitative data – Graphical summary</a:t>
              </a:r>
              <a:endParaRPr lang="en-US" sz="3200" noProof="0" dirty="0">
                <a:solidFill>
                  <a:schemeClr val="tx1"/>
                </a:solidFill>
              </a:endParaRPr>
            </a:p>
          </p:txBody>
        </p:sp>
      </p:grpSp>
      <p:grpSp>
        <p:nvGrpSpPr>
          <p:cNvPr id="5" name="Grupo 4"/>
          <p:cNvGrpSpPr/>
          <p:nvPr/>
        </p:nvGrpSpPr>
        <p:grpSpPr>
          <a:xfrm>
            <a:off x="377635" y="1542437"/>
            <a:ext cx="2661626" cy="665801"/>
            <a:chOff x="3089381" y="1856567"/>
            <a:chExt cx="2661626" cy="665801"/>
          </a:xfrm>
        </p:grpSpPr>
        <p:sp>
          <p:nvSpPr>
            <p:cNvPr id="6" name="Rectángulo redondeado 5"/>
            <p:cNvSpPr/>
            <p:nvPr/>
          </p:nvSpPr>
          <p:spPr>
            <a:xfrm>
              <a:off x="3089381" y="1856567"/>
              <a:ext cx="2661626" cy="665801"/>
            </a:xfrm>
            <a:prstGeom prst="roundRect">
              <a:avLst>
                <a:gd name="adj" fmla="val 16670"/>
              </a:avLst>
            </a:prstGeom>
            <a:solidFill>
              <a:schemeClr val="accent3">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CuadroTexto 6"/>
            <p:cNvSpPr txBox="1"/>
            <p:nvPr/>
          </p:nvSpPr>
          <p:spPr>
            <a:xfrm>
              <a:off x="3121889" y="1889075"/>
              <a:ext cx="2596610" cy="600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2800" kern="1200" noProof="0" dirty="0" smtClean="0">
                  <a:solidFill>
                    <a:schemeClr val="tx1"/>
                  </a:solidFill>
                </a:rPr>
                <a:t>Histogram</a:t>
              </a:r>
              <a:endParaRPr lang="en-US" sz="2800" kern="1200" noProof="0" dirty="0">
                <a:solidFill>
                  <a:schemeClr val="tx1"/>
                </a:solidFill>
              </a:endParaRPr>
            </a:p>
          </p:txBody>
        </p:sp>
      </p:grpSp>
      <p:grpSp>
        <p:nvGrpSpPr>
          <p:cNvPr id="8" name="Grupo 7"/>
          <p:cNvGrpSpPr/>
          <p:nvPr/>
        </p:nvGrpSpPr>
        <p:grpSpPr>
          <a:xfrm>
            <a:off x="4569773" y="1613282"/>
            <a:ext cx="2661626" cy="665801"/>
            <a:chOff x="3089381" y="1856567"/>
            <a:chExt cx="2661626" cy="665801"/>
          </a:xfrm>
        </p:grpSpPr>
        <p:sp>
          <p:nvSpPr>
            <p:cNvPr id="9" name="Rectángulo redondeado 8"/>
            <p:cNvSpPr/>
            <p:nvPr/>
          </p:nvSpPr>
          <p:spPr>
            <a:xfrm>
              <a:off x="3089381" y="1856567"/>
              <a:ext cx="2661626" cy="665801"/>
            </a:xfrm>
            <a:prstGeom prst="roundRect">
              <a:avLst>
                <a:gd name="adj" fmla="val 16670"/>
              </a:avLst>
            </a:prstGeom>
            <a:solidFill>
              <a:schemeClr val="accent3">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CuadroTexto 9"/>
            <p:cNvSpPr txBox="1"/>
            <p:nvPr/>
          </p:nvSpPr>
          <p:spPr>
            <a:xfrm>
              <a:off x="3121889" y="1889075"/>
              <a:ext cx="2596610" cy="600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2800" kern="1200" noProof="0" dirty="0" smtClean="0">
                  <a:solidFill>
                    <a:schemeClr val="tx1"/>
                  </a:solidFill>
                </a:rPr>
                <a:t>Boxplot</a:t>
              </a:r>
              <a:endParaRPr lang="en-US" sz="2800" kern="1200" noProof="0" dirty="0">
                <a:solidFill>
                  <a:schemeClr val="tx1"/>
                </a:solidFill>
              </a:endParaRPr>
            </a:p>
          </p:txBody>
        </p:sp>
      </p:grpSp>
      <p:grpSp>
        <p:nvGrpSpPr>
          <p:cNvPr id="11" name="Grupo 10"/>
          <p:cNvGrpSpPr/>
          <p:nvPr/>
        </p:nvGrpSpPr>
        <p:grpSpPr>
          <a:xfrm>
            <a:off x="8761911" y="1645790"/>
            <a:ext cx="2661626" cy="665801"/>
            <a:chOff x="3089381" y="1856567"/>
            <a:chExt cx="2661626" cy="665801"/>
          </a:xfrm>
        </p:grpSpPr>
        <p:sp>
          <p:nvSpPr>
            <p:cNvPr id="12" name="Rectángulo redondeado 11"/>
            <p:cNvSpPr/>
            <p:nvPr/>
          </p:nvSpPr>
          <p:spPr>
            <a:xfrm>
              <a:off x="3089381" y="1856567"/>
              <a:ext cx="2661626" cy="665801"/>
            </a:xfrm>
            <a:prstGeom prst="roundRect">
              <a:avLst>
                <a:gd name="adj" fmla="val 16670"/>
              </a:avLst>
            </a:prstGeom>
            <a:solidFill>
              <a:schemeClr val="accent3">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CuadroTexto 12"/>
            <p:cNvSpPr txBox="1"/>
            <p:nvPr/>
          </p:nvSpPr>
          <p:spPr>
            <a:xfrm>
              <a:off x="3121889" y="1889075"/>
              <a:ext cx="2596610" cy="600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2800" kern="1200" noProof="0" dirty="0" smtClean="0">
                  <a:solidFill>
                    <a:schemeClr val="tx1"/>
                  </a:solidFill>
                </a:rPr>
                <a:t>Scatter plot</a:t>
              </a:r>
              <a:endParaRPr lang="en-US" sz="2800" kern="1200" noProof="0" dirty="0">
                <a:solidFill>
                  <a:schemeClr val="tx1"/>
                </a:solidFill>
              </a:endParaRPr>
            </a:p>
          </p:txBody>
        </p:sp>
      </p:grpSp>
      <p:pic>
        <p:nvPicPr>
          <p:cNvPr id="14" name="Imagen 13"/>
          <p:cNvPicPr>
            <a:picLocks noChangeAspect="1"/>
          </p:cNvPicPr>
          <p:nvPr/>
        </p:nvPicPr>
        <p:blipFill>
          <a:blip r:embed="rId2"/>
          <a:stretch>
            <a:fillRect/>
          </a:stretch>
        </p:blipFill>
        <p:spPr>
          <a:xfrm>
            <a:off x="8403946" y="2597674"/>
            <a:ext cx="3476625" cy="3419475"/>
          </a:xfrm>
          <a:prstGeom prst="rect">
            <a:avLst/>
          </a:prstGeom>
        </p:spPr>
      </p:pic>
      <p:pic>
        <p:nvPicPr>
          <p:cNvPr id="15" name="Imagen 14"/>
          <p:cNvPicPr>
            <a:picLocks noChangeAspect="1"/>
          </p:cNvPicPr>
          <p:nvPr/>
        </p:nvPicPr>
        <p:blipFill>
          <a:blip r:embed="rId3"/>
          <a:stretch>
            <a:fillRect/>
          </a:stretch>
        </p:blipFill>
        <p:spPr>
          <a:xfrm>
            <a:off x="159830" y="2519006"/>
            <a:ext cx="3989089" cy="3538149"/>
          </a:xfrm>
          <a:prstGeom prst="rect">
            <a:avLst/>
          </a:prstGeom>
        </p:spPr>
      </p:pic>
      <p:pic>
        <p:nvPicPr>
          <p:cNvPr id="16" name="Imagen 15"/>
          <p:cNvPicPr>
            <a:picLocks noChangeAspect="1"/>
          </p:cNvPicPr>
          <p:nvPr/>
        </p:nvPicPr>
        <p:blipFill>
          <a:blip r:embed="rId4"/>
          <a:stretch>
            <a:fillRect/>
          </a:stretch>
        </p:blipFill>
        <p:spPr>
          <a:xfrm>
            <a:off x="3927458" y="2278556"/>
            <a:ext cx="4380952" cy="3885714"/>
          </a:xfrm>
          <a:prstGeom prst="rect">
            <a:avLst/>
          </a:prstGeom>
        </p:spPr>
      </p:pic>
      <p:sp>
        <p:nvSpPr>
          <p:cNvPr id="17" name="Marcador de número de diapositiva 16"/>
          <p:cNvSpPr>
            <a:spLocks noGrp="1"/>
          </p:cNvSpPr>
          <p:nvPr>
            <p:ph type="sldNum" sz="quarter" idx="12"/>
          </p:nvPr>
        </p:nvSpPr>
        <p:spPr/>
        <p:txBody>
          <a:bodyPr/>
          <a:lstStyle/>
          <a:p>
            <a:fld id="{EA317FA5-D6C4-4B40-8293-E5772481678F}" type="slidenum">
              <a:rPr lang="es-MX" smtClean="0"/>
              <a:t>11</a:t>
            </a:fld>
            <a:endParaRPr lang="es-MX"/>
          </a:p>
        </p:txBody>
      </p:sp>
    </p:spTree>
    <p:extLst>
      <p:ext uri="{BB962C8B-B14F-4D97-AF65-F5344CB8AC3E}">
        <p14:creationId xmlns:p14="http://schemas.microsoft.com/office/powerpoint/2010/main" val="2733471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12</a:t>
            </a:fld>
            <a:endParaRPr lang="es-MX"/>
          </a:p>
        </p:txBody>
      </p:sp>
      <p:sp>
        <p:nvSpPr>
          <p:cNvPr id="3" name="Rectángulo 2"/>
          <p:cNvSpPr/>
          <p:nvPr/>
        </p:nvSpPr>
        <p:spPr>
          <a:xfrm>
            <a:off x="1842448" y="550817"/>
            <a:ext cx="8584442" cy="707886"/>
          </a:xfrm>
          <a:prstGeom prst="rect">
            <a:avLst/>
          </a:prstGeom>
        </p:spPr>
        <p:txBody>
          <a:bodyPr wrap="square">
            <a:spAutoFit/>
          </a:bodyPr>
          <a:lstStyle/>
          <a:p>
            <a:pPr algn="ctr"/>
            <a:r>
              <a:rPr lang="en-US" sz="4000" dirty="0" smtClean="0">
                <a:solidFill>
                  <a:srgbClr val="303030"/>
                </a:solidFill>
                <a:effectLst>
                  <a:outerShdw blurRad="38100" dist="38100" dir="2700000" algn="tl">
                    <a:srgbClr val="000000">
                      <a:alpha val="43137"/>
                    </a:srgbClr>
                  </a:outerShdw>
                </a:effectLst>
                <a:latin typeface="source sans pro" panose="020B0503030403020204" pitchFamily="34" charset="0"/>
              </a:rPr>
              <a:t>Basic data visualization tools</a:t>
            </a:r>
            <a:endParaRPr lang="en-US" sz="4000" dirty="0">
              <a:solidFill>
                <a:srgbClr val="303030"/>
              </a:solidFill>
              <a:effectLst>
                <a:outerShdw blurRad="38100" dist="38100" dir="2700000" algn="tl">
                  <a:srgbClr val="000000">
                    <a:alpha val="43137"/>
                  </a:srgbClr>
                </a:outerShdw>
              </a:effectLst>
              <a:latin typeface="source sans pro" panose="020B0503030403020204" pitchFamily="34" charset="0"/>
            </a:endParaRPr>
          </a:p>
        </p:txBody>
      </p:sp>
      <p:pic>
        <p:nvPicPr>
          <p:cNvPr id="4" name="Imagen 3"/>
          <p:cNvPicPr>
            <a:picLocks noChangeAspect="1"/>
          </p:cNvPicPr>
          <p:nvPr/>
        </p:nvPicPr>
        <p:blipFill>
          <a:blip r:embed="rId2"/>
          <a:stretch>
            <a:fillRect/>
          </a:stretch>
        </p:blipFill>
        <p:spPr>
          <a:xfrm>
            <a:off x="329141" y="1501255"/>
            <a:ext cx="6984289" cy="4667532"/>
          </a:xfrm>
          <a:prstGeom prst="rect">
            <a:avLst/>
          </a:prstGeom>
        </p:spPr>
      </p:pic>
      <p:sp>
        <p:nvSpPr>
          <p:cNvPr id="5" name="CuadroTexto 4"/>
          <p:cNvSpPr txBox="1"/>
          <p:nvPr/>
        </p:nvSpPr>
        <p:spPr>
          <a:xfrm>
            <a:off x="8020337" y="2064865"/>
            <a:ext cx="3552964" cy="584775"/>
          </a:xfrm>
          <a:prstGeom prst="rect">
            <a:avLst/>
          </a:prstGeom>
          <a:noFill/>
        </p:spPr>
        <p:txBody>
          <a:bodyPr wrap="square" rtlCol="0">
            <a:spAutoFit/>
          </a:bodyPr>
          <a:lstStyle/>
          <a:p>
            <a:r>
              <a:rPr lang="en-US" sz="3200" dirty="0" smtClean="0"/>
              <a:t>Box &amp; </a:t>
            </a:r>
            <a:r>
              <a:rPr lang="en-US" sz="3200" dirty="0"/>
              <a:t>w</a:t>
            </a:r>
            <a:r>
              <a:rPr lang="en-US" sz="3200" dirty="0" smtClean="0"/>
              <a:t>hiskers </a:t>
            </a:r>
            <a:r>
              <a:rPr lang="en-US" sz="3200" dirty="0"/>
              <a:t>p</a:t>
            </a:r>
            <a:r>
              <a:rPr lang="en-US" sz="3200" dirty="0" smtClean="0"/>
              <a:t>lot</a:t>
            </a:r>
            <a:endParaRPr lang="en-US" sz="3200" dirty="0"/>
          </a:p>
        </p:txBody>
      </p:sp>
      <p:sp>
        <p:nvSpPr>
          <p:cNvPr id="6" name="CuadroTexto 5"/>
          <p:cNvSpPr txBox="1"/>
          <p:nvPr/>
        </p:nvSpPr>
        <p:spPr>
          <a:xfrm>
            <a:off x="7800836" y="3163414"/>
            <a:ext cx="3552964"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Central tendency (median)</a:t>
            </a:r>
          </a:p>
          <a:p>
            <a:pPr marL="457200" indent="-457200">
              <a:buFont typeface="Arial" panose="020B0604020202020204" pitchFamily="34" charset="0"/>
              <a:buChar char="•"/>
            </a:pPr>
            <a:r>
              <a:rPr lang="en-US" sz="3200" dirty="0" smtClean="0"/>
              <a:t>Variability</a:t>
            </a:r>
          </a:p>
          <a:p>
            <a:pPr marL="457200" indent="-457200">
              <a:buFont typeface="Arial" panose="020B0604020202020204" pitchFamily="34" charset="0"/>
              <a:buChar char="•"/>
            </a:pPr>
            <a:r>
              <a:rPr lang="en-US" sz="3200" dirty="0" smtClean="0"/>
              <a:t>Outliers</a:t>
            </a:r>
          </a:p>
        </p:txBody>
      </p:sp>
    </p:spTree>
    <p:extLst>
      <p:ext uri="{BB962C8B-B14F-4D97-AF65-F5344CB8AC3E}">
        <p14:creationId xmlns:p14="http://schemas.microsoft.com/office/powerpoint/2010/main" val="2688108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13</a:t>
            </a:fld>
            <a:endParaRPr lang="es-MX"/>
          </a:p>
        </p:txBody>
      </p:sp>
      <p:pic>
        <p:nvPicPr>
          <p:cNvPr id="3" name="Imagen 2"/>
          <p:cNvPicPr>
            <a:picLocks noChangeAspect="1"/>
          </p:cNvPicPr>
          <p:nvPr/>
        </p:nvPicPr>
        <p:blipFill>
          <a:blip r:embed="rId2"/>
          <a:stretch>
            <a:fillRect/>
          </a:stretch>
        </p:blipFill>
        <p:spPr>
          <a:xfrm>
            <a:off x="531025" y="1501254"/>
            <a:ext cx="8079575" cy="4981433"/>
          </a:xfrm>
          <a:prstGeom prst="rect">
            <a:avLst/>
          </a:prstGeom>
        </p:spPr>
      </p:pic>
      <p:sp>
        <p:nvSpPr>
          <p:cNvPr id="4" name="Rectángulo 3"/>
          <p:cNvSpPr/>
          <p:nvPr/>
        </p:nvSpPr>
        <p:spPr>
          <a:xfrm>
            <a:off x="1842448" y="550817"/>
            <a:ext cx="8584442" cy="707886"/>
          </a:xfrm>
          <a:prstGeom prst="rect">
            <a:avLst/>
          </a:prstGeom>
        </p:spPr>
        <p:txBody>
          <a:bodyPr wrap="square">
            <a:spAutoFit/>
          </a:bodyPr>
          <a:lstStyle/>
          <a:p>
            <a:pPr algn="ctr"/>
            <a:r>
              <a:rPr lang="en-US" sz="4000" dirty="0" smtClean="0">
                <a:solidFill>
                  <a:srgbClr val="303030"/>
                </a:solidFill>
                <a:effectLst>
                  <a:outerShdw blurRad="38100" dist="38100" dir="2700000" algn="tl">
                    <a:srgbClr val="000000">
                      <a:alpha val="43137"/>
                    </a:srgbClr>
                  </a:outerShdw>
                </a:effectLst>
                <a:latin typeface="source sans pro" panose="020B0503030403020204" pitchFamily="34" charset="0"/>
              </a:rPr>
              <a:t>Basic data visualization tools</a:t>
            </a:r>
            <a:endParaRPr lang="en-US" sz="4000" dirty="0">
              <a:solidFill>
                <a:srgbClr val="303030"/>
              </a:solidFill>
              <a:effectLst>
                <a:outerShdw blurRad="38100" dist="38100" dir="2700000" algn="tl">
                  <a:srgbClr val="000000">
                    <a:alpha val="43137"/>
                  </a:srgbClr>
                </a:outerShdw>
              </a:effectLst>
              <a:latin typeface="source sans pro" panose="020B0503030403020204" pitchFamily="34" charset="0"/>
            </a:endParaRPr>
          </a:p>
        </p:txBody>
      </p:sp>
      <p:sp>
        <p:nvSpPr>
          <p:cNvPr id="5" name="CuadroTexto 4"/>
          <p:cNvSpPr txBox="1"/>
          <p:nvPr/>
        </p:nvSpPr>
        <p:spPr>
          <a:xfrm>
            <a:off x="8020337" y="2064865"/>
            <a:ext cx="2406553" cy="584775"/>
          </a:xfrm>
          <a:prstGeom prst="rect">
            <a:avLst/>
          </a:prstGeom>
          <a:noFill/>
        </p:spPr>
        <p:txBody>
          <a:bodyPr wrap="square" rtlCol="0">
            <a:spAutoFit/>
          </a:bodyPr>
          <a:lstStyle/>
          <a:p>
            <a:pPr algn="ctr"/>
            <a:r>
              <a:rPr lang="en-US" sz="3200" dirty="0" smtClean="0"/>
              <a:t>Histogram</a:t>
            </a:r>
            <a:endParaRPr lang="en-US" sz="3200" dirty="0"/>
          </a:p>
        </p:txBody>
      </p:sp>
      <p:sp>
        <p:nvSpPr>
          <p:cNvPr id="6" name="CuadroTexto 5"/>
          <p:cNvSpPr txBox="1"/>
          <p:nvPr/>
        </p:nvSpPr>
        <p:spPr>
          <a:xfrm>
            <a:off x="7800836" y="3163414"/>
            <a:ext cx="3552964"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Data distribution</a:t>
            </a:r>
          </a:p>
          <a:p>
            <a:pPr marL="457200" indent="-457200">
              <a:buFont typeface="Arial" panose="020B0604020202020204" pitchFamily="34" charset="0"/>
              <a:buChar char="•"/>
            </a:pPr>
            <a:r>
              <a:rPr lang="en-US" sz="3200" dirty="0" smtClean="0"/>
              <a:t>Variability</a:t>
            </a:r>
          </a:p>
        </p:txBody>
      </p:sp>
    </p:spTree>
    <p:extLst>
      <p:ext uri="{BB962C8B-B14F-4D97-AF65-F5344CB8AC3E}">
        <p14:creationId xmlns:p14="http://schemas.microsoft.com/office/powerpoint/2010/main" val="689800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14</a:t>
            </a:fld>
            <a:endParaRPr lang="es-MX"/>
          </a:p>
        </p:txBody>
      </p:sp>
      <p:pic>
        <p:nvPicPr>
          <p:cNvPr id="3" name="Imagen 2"/>
          <p:cNvPicPr>
            <a:picLocks noChangeAspect="1"/>
          </p:cNvPicPr>
          <p:nvPr/>
        </p:nvPicPr>
        <p:blipFill>
          <a:blip r:embed="rId2"/>
          <a:stretch>
            <a:fillRect/>
          </a:stretch>
        </p:blipFill>
        <p:spPr>
          <a:xfrm>
            <a:off x="1173708" y="1293027"/>
            <a:ext cx="6264322" cy="5477639"/>
          </a:xfrm>
          <a:prstGeom prst="rect">
            <a:avLst/>
          </a:prstGeom>
        </p:spPr>
      </p:pic>
      <p:sp>
        <p:nvSpPr>
          <p:cNvPr id="4" name="CuadroTexto 3"/>
          <p:cNvSpPr txBox="1"/>
          <p:nvPr/>
        </p:nvSpPr>
        <p:spPr>
          <a:xfrm>
            <a:off x="8020337" y="2064865"/>
            <a:ext cx="2406553" cy="584775"/>
          </a:xfrm>
          <a:prstGeom prst="rect">
            <a:avLst/>
          </a:prstGeom>
          <a:noFill/>
        </p:spPr>
        <p:txBody>
          <a:bodyPr wrap="square" rtlCol="0">
            <a:spAutoFit/>
          </a:bodyPr>
          <a:lstStyle/>
          <a:p>
            <a:pPr algn="ctr"/>
            <a:r>
              <a:rPr lang="en-US" sz="3200" dirty="0" smtClean="0"/>
              <a:t>Scatterplot</a:t>
            </a:r>
            <a:endParaRPr lang="en-US" sz="3200" dirty="0"/>
          </a:p>
        </p:txBody>
      </p:sp>
      <p:sp>
        <p:nvSpPr>
          <p:cNvPr id="5" name="Rectángulo 4"/>
          <p:cNvSpPr/>
          <p:nvPr/>
        </p:nvSpPr>
        <p:spPr>
          <a:xfrm>
            <a:off x="1842448" y="550817"/>
            <a:ext cx="8584442" cy="707886"/>
          </a:xfrm>
          <a:prstGeom prst="rect">
            <a:avLst/>
          </a:prstGeom>
        </p:spPr>
        <p:txBody>
          <a:bodyPr wrap="square">
            <a:spAutoFit/>
          </a:bodyPr>
          <a:lstStyle/>
          <a:p>
            <a:pPr algn="ctr"/>
            <a:r>
              <a:rPr lang="en-US" sz="4000" dirty="0" smtClean="0">
                <a:solidFill>
                  <a:srgbClr val="303030"/>
                </a:solidFill>
                <a:effectLst>
                  <a:outerShdw blurRad="38100" dist="38100" dir="2700000" algn="tl">
                    <a:srgbClr val="000000">
                      <a:alpha val="43137"/>
                    </a:srgbClr>
                  </a:outerShdw>
                </a:effectLst>
                <a:latin typeface="source sans pro" panose="020B0503030403020204" pitchFamily="34" charset="0"/>
              </a:rPr>
              <a:t>Basic data visualization tools</a:t>
            </a:r>
            <a:endParaRPr lang="en-US" sz="4000" dirty="0">
              <a:solidFill>
                <a:srgbClr val="303030"/>
              </a:solidFill>
              <a:effectLst>
                <a:outerShdw blurRad="38100" dist="38100" dir="2700000" algn="tl">
                  <a:srgbClr val="000000">
                    <a:alpha val="43137"/>
                  </a:srgbClr>
                </a:outerShdw>
              </a:effectLst>
              <a:latin typeface="source sans pro" panose="020B0503030403020204" pitchFamily="34" charset="0"/>
            </a:endParaRPr>
          </a:p>
        </p:txBody>
      </p:sp>
      <p:sp>
        <p:nvSpPr>
          <p:cNvPr id="6" name="CuadroTexto 5"/>
          <p:cNvSpPr txBox="1"/>
          <p:nvPr/>
        </p:nvSpPr>
        <p:spPr>
          <a:xfrm>
            <a:off x="7800836" y="3163414"/>
            <a:ext cx="3552964"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Relationship between two variables</a:t>
            </a:r>
          </a:p>
        </p:txBody>
      </p:sp>
    </p:spTree>
    <p:extLst>
      <p:ext uri="{BB962C8B-B14F-4D97-AF65-F5344CB8AC3E}">
        <p14:creationId xmlns:p14="http://schemas.microsoft.com/office/powerpoint/2010/main" val="2757635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u="sng" smtClean="0"/>
              <a:t>15</a:t>
            </a:fld>
            <a:endParaRPr lang="es-MX" u="sng"/>
          </a:p>
        </p:txBody>
      </p:sp>
      <p:sp>
        <p:nvSpPr>
          <p:cNvPr id="3" name="CuadroTexto 2"/>
          <p:cNvSpPr txBox="1"/>
          <p:nvPr/>
        </p:nvSpPr>
        <p:spPr>
          <a:xfrm>
            <a:off x="117182" y="409127"/>
            <a:ext cx="6325659" cy="584775"/>
          </a:xfrm>
          <a:prstGeom prst="rect">
            <a:avLst/>
          </a:prstGeom>
          <a:noFill/>
        </p:spPr>
        <p:txBody>
          <a:bodyPr wrap="square" rtlCol="0">
            <a:spAutoFit/>
          </a:bodyPr>
          <a:lstStyle/>
          <a:p>
            <a:pPr algn="ctr"/>
            <a:r>
              <a:rPr lang="en-US" sz="3200" b="1" dirty="0" smtClean="0"/>
              <a:t>Mean (arithmetic) vs Median</a:t>
            </a:r>
            <a:endParaRPr lang="en-US" sz="3200" b="1" dirty="0"/>
          </a:p>
        </p:txBody>
      </p:sp>
      <p:graphicFrame>
        <p:nvGraphicFramePr>
          <p:cNvPr id="4" name="Object 4"/>
          <p:cNvGraphicFramePr>
            <a:graphicFrameLocks noChangeAspect="1"/>
          </p:cNvGraphicFramePr>
          <p:nvPr>
            <p:extLst/>
          </p:nvPr>
        </p:nvGraphicFramePr>
        <p:xfrm>
          <a:off x="1173611" y="1125576"/>
          <a:ext cx="1712873" cy="1748682"/>
        </p:xfrm>
        <a:graphic>
          <a:graphicData uri="http://schemas.openxmlformats.org/presentationml/2006/ole">
            <mc:AlternateContent xmlns:mc="http://schemas.openxmlformats.org/markup-compatibility/2006">
              <mc:Choice xmlns:v="urn:schemas-microsoft-com:vml" Requires="v">
                <p:oleObj spid="_x0000_s9587" name="Ecuación" r:id="rId3" imgW="596900" imgH="609600" progId="Equation.3">
                  <p:embed/>
                </p:oleObj>
              </mc:Choice>
              <mc:Fallback>
                <p:oleObj name="Ecuación" r:id="rId3" imgW="596900" imgH="6096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611" y="1125576"/>
                        <a:ext cx="1712873" cy="1748682"/>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nvPr>
        </p:nvGraphicFramePr>
        <p:xfrm>
          <a:off x="5784281" y="1530320"/>
          <a:ext cx="2447925" cy="887412"/>
        </p:xfrm>
        <a:graphic>
          <a:graphicData uri="http://schemas.openxmlformats.org/presentationml/2006/ole">
            <mc:AlternateContent xmlns:mc="http://schemas.openxmlformats.org/markup-compatibility/2006">
              <mc:Choice xmlns:v="urn:schemas-microsoft-com:vml" Requires="v">
                <p:oleObj spid="_x0000_s9588" name="Ecuación" r:id="rId5" imgW="672840" imgH="241200" progId="Equation.3">
                  <p:embed/>
                </p:oleObj>
              </mc:Choice>
              <mc:Fallback>
                <p:oleObj name="Ecuación" r:id="rId5" imgW="672840" imgH="2412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4281" y="1530320"/>
                        <a:ext cx="2447925"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nvPr>
        </p:nvGraphicFramePr>
        <p:xfrm>
          <a:off x="5565917" y="2417732"/>
          <a:ext cx="3743325" cy="1379537"/>
        </p:xfrm>
        <a:graphic>
          <a:graphicData uri="http://schemas.openxmlformats.org/presentationml/2006/ole">
            <mc:AlternateContent xmlns:mc="http://schemas.openxmlformats.org/markup-compatibility/2006">
              <mc:Choice xmlns:v="urn:schemas-microsoft-com:vml" Requires="v">
                <p:oleObj spid="_x0000_s9589" name="Ecuación" r:id="rId7" imgW="1143000" imgH="419040" progId="Equation.3">
                  <p:embed/>
                </p:oleObj>
              </mc:Choice>
              <mc:Fallback>
                <p:oleObj name="Ecuación" r:id="rId7" imgW="1143000" imgH="419040" progId="Equation.3">
                  <p:embed/>
                  <p:pic>
                    <p:nvPicPr>
                      <p:cNvPr id="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5917" y="2417732"/>
                        <a:ext cx="3743325" cy="1379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CuadroTexto 6"/>
              <p:cNvSpPr txBox="1"/>
              <p:nvPr/>
            </p:nvSpPr>
            <p:spPr>
              <a:xfrm>
                <a:off x="9309242" y="2718699"/>
                <a:ext cx="267943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𝑛</m:t>
                      </m:r>
                      <m:r>
                        <a:rPr lang="es-MX" sz="3200" b="0" i="1" smtClean="0">
                          <a:latin typeface="Cambria Math" panose="02040503050406030204" pitchFamily="18" charset="0"/>
                        </a:rPr>
                        <m:t>    </m:t>
                      </m:r>
                      <m:r>
                        <a:rPr lang="es-MX" sz="3200" b="0" i="1" smtClean="0">
                          <a:latin typeface="Cambria Math" panose="02040503050406030204" pitchFamily="18" charset="0"/>
                        </a:rPr>
                        <m:t>𝑒𝑣𝑒𝑛</m:t>
                      </m:r>
                    </m:oMath>
                  </m:oMathPara>
                </a14:m>
                <a:endParaRPr lang="en-US" sz="32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9309242" y="2718699"/>
                <a:ext cx="2679433" cy="584775"/>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8827904" y="1737364"/>
                <a:ext cx="267943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𝑛</m:t>
                      </m:r>
                      <m:r>
                        <a:rPr lang="es-MX" sz="3200" b="0" i="1" smtClean="0">
                          <a:latin typeface="Cambria Math" panose="02040503050406030204" pitchFamily="18" charset="0"/>
                        </a:rPr>
                        <m:t>    </m:t>
                      </m:r>
                      <m:r>
                        <a:rPr lang="es-MX" sz="3200" b="0" i="1" smtClean="0">
                          <a:latin typeface="Cambria Math" panose="02040503050406030204" pitchFamily="18" charset="0"/>
                        </a:rPr>
                        <m:t>𝑜𝑑𝑑</m:t>
                      </m:r>
                    </m:oMath>
                  </m:oMathPara>
                </a14:m>
                <a:endParaRPr lang="en-US" sz="3200" dirty="0"/>
              </a:p>
            </p:txBody>
          </p:sp>
        </mc:Choice>
        <mc:Fallback xmlns="">
          <p:sp>
            <p:nvSpPr>
              <p:cNvPr id="8" name="CuadroTexto 7"/>
              <p:cNvSpPr txBox="1">
                <a:spLocks noRot="1" noChangeAspect="1" noMove="1" noResize="1" noEditPoints="1" noAdjustHandles="1" noChangeArrowheads="1" noChangeShapeType="1" noTextEdit="1"/>
              </p:cNvSpPr>
              <p:nvPr/>
            </p:nvSpPr>
            <p:spPr>
              <a:xfrm>
                <a:off x="8827904" y="1737364"/>
                <a:ext cx="2679433" cy="584775"/>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690330" y="2874258"/>
                <a:ext cx="267943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𝑀𝑒𝑎𝑛</m:t>
                      </m:r>
                    </m:oMath>
                  </m:oMathPara>
                </a14:m>
                <a:endParaRPr lang="en-US" sz="32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690330" y="2874258"/>
                <a:ext cx="2679433" cy="584775"/>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7488187" y="795061"/>
                <a:ext cx="2679433" cy="584775"/>
              </a:xfrm>
              <a:prstGeom prst="rect">
                <a:avLst/>
              </a:prstGeom>
              <a:noFill/>
            </p:spPr>
            <p:txBody>
              <a:bodyPr wrap="square" rtlCol="0">
                <a:spAutoFit/>
              </a:bodyPr>
              <a:lstStyle/>
              <a:p>
                <a14:m>
                  <m:oMath xmlns:m="http://schemas.openxmlformats.org/officeDocument/2006/math">
                    <m:r>
                      <a:rPr lang="es-MX" sz="3200" b="0" i="1" smtClean="0">
                        <a:latin typeface="Cambria Math" panose="02040503050406030204" pitchFamily="18" charset="0"/>
                      </a:rPr>
                      <m:t>𝑀𝑒𝑑𝑖𝑎𝑛</m:t>
                    </m:r>
                  </m:oMath>
                </a14:m>
                <a:r>
                  <a:rPr lang="en-US" sz="3200" dirty="0" smtClean="0"/>
                  <a:t>   </a:t>
                </a:r>
                <a14:m>
                  <m:oMath xmlns:m="http://schemas.openxmlformats.org/officeDocument/2006/math">
                    <m:acc>
                      <m:accPr>
                        <m:chr m:val="̃"/>
                        <m:ctrlPr>
                          <a:rPr lang="es-MX" sz="3200" b="0" i="1" dirty="0" smtClean="0">
                            <a:latin typeface="Cambria Math" panose="02040503050406030204" pitchFamily="18" charset="0"/>
                          </a:rPr>
                        </m:ctrlPr>
                      </m:accPr>
                      <m:e>
                        <m:r>
                          <a:rPr lang="es-MX" sz="3200" b="0" i="1" dirty="0" smtClean="0">
                            <a:latin typeface="Cambria Math" panose="02040503050406030204" pitchFamily="18" charset="0"/>
                          </a:rPr>
                          <m:t>𝑥</m:t>
                        </m:r>
                      </m:e>
                    </m:acc>
                  </m:oMath>
                </a14:m>
                <a:endParaRPr lang="en-US" sz="32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7488187" y="795061"/>
                <a:ext cx="2679433" cy="584775"/>
              </a:xfrm>
              <a:prstGeom prst="rect">
                <a:avLst/>
              </a:prstGeom>
              <a:blipFill>
                <a:blip r:embed="rId12"/>
                <a:stretch>
                  <a:fillRect/>
                </a:stretch>
              </a:blipFill>
            </p:spPr>
            <p:txBody>
              <a:bodyPr/>
              <a:lstStyle/>
              <a:p>
                <a:r>
                  <a:rPr lang="es-MX">
                    <a:noFill/>
                  </a:rPr>
                  <a:t> </a:t>
                </a:r>
              </a:p>
            </p:txBody>
          </p:sp>
        </mc:Fallback>
      </mc:AlternateContent>
      <p:pic>
        <p:nvPicPr>
          <p:cNvPr id="11" name="Imagen 10" descr="&lt;strong&gt;Fat&lt;/strong&gt; cat (term) - Wikipedia"/>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20188" y="3758329"/>
            <a:ext cx="1444293" cy="2001183"/>
          </a:xfrm>
          <a:prstGeom prst="rect">
            <a:avLst/>
          </a:prstGeom>
          <a:solidFill>
            <a:schemeClr val="bg1"/>
          </a:solidFill>
          <a:ln w="0">
            <a:noFill/>
          </a:ln>
        </p:spPr>
      </p:pic>
      <p:pic>
        <p:nvPicPr>
          <p:cNvPr id="12" name="Imagen 11" descr="Just Don’t Be &lt;strong&gt;Poor&lt;/strong&gt;… – KimBMusi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40755" y="4470669"/>
            <a:ext cx="1013772" cy="1324056"/>
          </a:xfrm>
          <a:prstGeom prst="rect">
            <a:avLst/>
          </a:prstGeom>
        </p:spPr>
      </p:pic>
      <p:pic>
        <p:nvPicPr>
          <p:cNvPr id="13" name="Imagen 12" descr="Just Don’t Be &lt;strong&gt;Poor&lt;/strong&gt;… – KimBMusi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58162" y="4473438"/>
            <a:ext cx="959785" cy="1324056"/>
          </a:xfrm>
          <a:prstGeom prst="rect">
            <a:avLst/>
          </a:prstGeom>
        </p:spPr>
      </p:pic>
      <p:pic>
        <p:nvPicPr>
          <p:cNvPr id="14" name="Imagen 13" descr="Just Don’t Be &lt;strong&gt;Poor&lt;/strong&gt;… – KimBMusi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68093" y="4455972"/>
            <a:ext cx="959785" cy="1324056"/>
          </a:xfrm>
          <a:prstGeom prst="rect">
            <a:avLst/>
          </a:prstGeom>
        </p:spPr>
      </p:pic>
      <p:pic>
        <p:nvPicPr>
          <p:cNvPr id="19" name="Imagen 18" descr="Just Don’t Be &lt;strong&gt;Poor&lt;/strong&gt;… – KimBMusing"/>
          <p:cNvPicPr>
            <a:picLocks noChangeAspect="1"/>
          </p:cNvPicPr>
          <p:nvPr/>
        </p:nvPicPr>
        <p:blipFill>
          <a:blip r:embed="rId16" cstate="print">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2223823" y="4470669"/>
            <a:ext cx="959785" cy="1324056"/>
          </a:xfrm>
          <a:prstGeom prst="rect">
            <a:avLst/>
          </a:prstGeom>
        </p:spPr>
      </p:pic>
      <p:sp>
        <p:nvSpPr>
          <p:cNvPr id="15" name="Rectángulo 14"/>
          <p:cNvSpPr/>
          <p:nvPr/>
        </p:nvSpPr>
        <p:spPr>
          <a:xfrm>
            <a:off x="914400" y="5636908"/>
            <a:ext cx="6093843" cy="136252"/>
          </a:xfrm>
          <a:prstGeom prst="rect">
            <a:avLst/>
          </a:prstGeom>
          <a:blipFill>
            <a:blip r:embed="rId1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Triángulo isósceles 15"/>
          <p:cNvSpPr/>
          <p:nvPr/>
        </p:nvSpPr>
        <p:spPr>
          <a:xfrm>
            <a:off x="4999486" y="5773159"/>
            <a:ext cx="1045976" cy="712479"/>
          </a:xfrm>
          <a:prstGeom prst="triangle">
            <a:avLst/>
          </a:prstGeom>
          <a:blipFill>
            <a:blip r:embed="rId1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7" name="CuadroTexto 16"/>
              <p:cNvSpPr txBox="1"/>
              <p:nvPr/>
            </p:nvSpPr>
            <p:spPr>
              <a:xfrm>
                <a:off x="5181830" y="5907061"/>
                <a:ext cx="68128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b="1" i="1" smtClean="0">
                              <a:latin typeface="Cambria Math" panose="02040503050406030204" pitchFamily="18" charset="0"/>
                            </a:rPr>
                          </m:ctrlPr>
                        </m:accPr>
                        <m:e>
                          <m:r>
                            <a:rPr lang="es-MX" sz="3600" b="1" i="1" smtClean="0">
                              <a:latin typeface="Cambria Math" panose="02040503050406030204" pitchFamily="18" charset="0"/>
                            </a:rPr>
                            <m:t>𝒙</m:t>
                          </m:r>
                        </m:e>
                      </m:acc>
                    </m:oMath>
                  </m:oMathPara>
                </a14:m>
                <a:endParaRPr lang="en-US" sz="3600" b="1"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5181830" y="5907061"/>
                <a:ext cx="681287" cy="646331"/>
              </a:xfrm>
              <a:prstGeom prst="rect">
                <a:avLst/>
              </a:prstGeom>
              <a:blipFill>
                <a:blip r:embed="rId19"/>
                <a:stretch>
                  <a:fillRect/>
                </a:stretch>
              </a:blipFill>
            </p:spPr>
            <p:txBody>
              <a:bodyPr/>
              <a:lstStyle/>
              <a:p>
                <a:r>
                  <a:rPr lang="es-MX">
                    <a:noFill/>
                  </a:rPr>
                  <a:t> </a:t>
                </a:r>
              </a:p>
            </p:txBody>
          </p:sp>
        </mc:Fallback>
      </mc:AlternateContent>
      <p:sp>
        <p:nvSpPr>
          <p:cNvPr id="22" name="CuadroTexto 21"/>
          <p:cNvSpPr txBox="1"/>
          <p:nvPr/>
        </p:nvSpPr>
        <p:spPr>
          <a:xfrm>
            <a:off x="8168124" y="4473438"/>
            <a:ext cx="3628151" cy="1077218"/>
          </a:xfrm>
          <a:prstGeom prst="rect">
            <a:avLst/>
          </a:prstGeom>
          <a:noFill/>
        </p:spPr>
        <p:txBody>
          <a:bodyPr wrap="square" rtlCol="0">
            <a:spAutoFit/>
          </a:bodyPr>
          <a:lstStyle/>
          <a:p>
            <a:pPr algn="ctr"/>
            <a:r>
              <a:rPr lang="en-US" sz="3200" b="1" dirty="0" smtClean="0"/>
              <a:t>Measures of central tendency</a:t>
            </a:r>
            <a:endParaRPr lang="en-US" sz="3200" b="1" dirty="0"/>
          </a:p>
        </p:txBody>
      </p:sp>
      <mc:AlternateContent xmlns:mc="http://schemas.openxmlformats.org/markup-compatibility/2006" xmlns:a14="http://schemas.microsoft.com/office/drawing/2010/main">
        <mc:Choice Requires="a14">
          <p:sp>
            <p:nvSpPr>
              <p:cNvPr id="21" name="CuadroTexto 20"/>
              <p:cNvSpPr txBox="1"/>
              <p:nvPr/>
            </p:nvSpPr>
            <p:spPr>
              <a:xfrm>
                <a:off x="2680968" y="3693341"/>
                <a:ext cx="110008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s-MX" sz="4000" b="0" i="1" dirty="0" smtClean="0">
                              <a:latin typeface="Cambria Math" panose="02040503050406030204" pitchFamily="18" charset="0"/>
                            </a:rPr>
                          </m:ctrlPr>
                        </m:accPr>
                        <m:e>
                          <m:r>
                            <a:rPr lang="es-MX" sz="4000" b="0" i="1" dirty="0" smtClean="0">
                              <a:latin typeface="Cambria Math" panose="02040503050406030204" pitchFamily="18" charset="0"/>
                            </a:rPr>
                            <m:t>𝑥</m:t>
                          </m:r>
                        </m:e>
                      </m:acc>
                    </m:oMath>
                  </m:oMathPara>
                </a14:m>
                <a:endParaRPr lang="en-US" sz="4000" dirty="0"/>
              </a:p>
            </p:txBody>
          </p:sp>
        </mc:Choice>
        <mc:Fallback xmlns="">
          <p:sp>
            <p:nvSpPr>
              <p:cNvPr id="21" name="CuadroTexto 20"/>
              <p:cNvSpPr txBox="1">
                <a:spLocks noRot="1" noChangeAspect="1" noMove="1" noResize="1" noEditPoints="1" noAdjustHandles="1" noChangeArrowheads="1" noChangeShapeType="1" noTextEdit="1"/>
              </p:cNvSpPr>
              <p:nvPr/>
            </p:nvSpPr>
            <p:spPr>
              <a:xfrm>
                <a:off x="2680968" y="3693341"/>
                <a:ext cx="1100085" cy="707886"/>
              </a:xfrm>
              <a:prstGeom prst="rect">
                <a:avLst/>
              </a:prstGeom>
              <a:blipFill>
                <a:blip r:embed="rId20"/>
                <a:stretch>
                  <a:fillRect/>
                </a:stretch>
              </a:blipFill>
            </p:spPr>
            <p:txBody>
              <a:bodyPr/>
              <a:lstStyle/>
              <a:p>
                <a:r>
                  <a:rPr lang="es-MX">
                    <a:noFill/>
                  </a:rPr>
                  <a:t> </a:t>
                </a:r>
              </a:p>
            </p:txBody>
          </p:sp>
        </mc:Fallback>
      </mc:AlternateContent>
      <p:cxnSp>
        <p:nvCxnSpPr>
          <p:cNvPr id="23" name="Conector recto de flecha 22"/>
          <p:cNvCxnSpPr/>
          <p:nvPr/>
        </p:nvCxnSpPr>
        <p:spPr>
          <a:xfrm flipH="1">
            <a:off x="2720404" y="4260833"/>
            <a:ext cx="438725" cy="3616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473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16</a:t>
            </a:fld>
            <a:endParaRPr lang="es-MX"/>
          </a:p>
        </p:txBody>
      </p:sp>
      <p:pic>
        <p:nvPicPr>
          <p:cNvPr id="3" name="Imagen 2"/>
          <p:cNvPicPr>
            <a:picLocks noChangeAspect="1"/>
          </p:cNvPicPr>
          <p:nvPr/>
        </p:nvPicPr>
        <p:blipFill>
          <a:blip r:embed="rId3"/>
          <a:stretch>
            <a:fillRect/>
          </a:stretch>
        </p:blipFill>
        <p:spPr>
          <a:xfrm>
            <a:off x="3969562" y="3180932"/>
            <a:ext cx="1448599" cy="2361414"/>
          </a:xfrm>
          <a:prstGeom prst="rect">
            <a:avLst/>
          </a:prstGeom>
        </p:spPr>
      </p:pic>
      <p:pic>
        <p:nvPicPr>
          <p:cNvPr id="5" name="Imagen 4"/>
          <p:cNvPicPr>
            <a:picLocks noChangeAspect="1"/>
          </p:cNvPicPr>
          <p:nvPr/>
        </p:nvPicPr>
        <p:blipFill>
          <a:blip r:embed="rId4"/>
          <a:stretch>
            <a:fillRect/>
          </a:stretch>
        </p:blipFill>
        <p:spPr>
          <a:xfrm>
            <a:off x="768895" y="3095625"/>
            <a:ext cx="1388652" cy="2392655"/>
          </a:xfrm>
          <a:prstGeom prst="rect">
            <a:avLst/>
          </a:prstGeom>
        </p:spPr>
      </p:pic>
      <p:graphicFrame>
        <p:nvGraphicFramePr>
          <p:cNvPr id="6" name="Object 3"/>
          <p:cNvGraphicFramePr>
            <a:graphicFrameLocks noChangeAspect="1"/>
          </p:cNvGraphicFramePr>
          <p:nvPr>
            <p:extLst>
              <p:ext uri="{D42A27DB-BD31-4B8C-83A1-F6EECF244321}">
                <p14:modId xmlns:p14="http://schemas.microsoft.com/office/powerpoint/2010/main" val="1282087626"/>
              </p:ext>
            </p:extLst>
          </p:nvPr>
        </p:nvGraphicFramePr>
        <p:xfrm>
          <a:off x="511816" y="1383022"/>
          <a:ext cx="2549525" cy="1511300"/>
        </p:xfrm>
        <a:graphic>
          <a:graphicData uri="http://schemas.openxmlformats.org/presentationml/2006/ole">
            <mc:AlternateContent xmlns:mc="http://schemas.openxmlformats.org/markup-compatibility/2006">
              <mc:Choice xmlns:v="urn:schemas-microsoft-com:vml" Requires="v">
                <p:oleObj spid="_x0000_s10605" name="Ecuación" r:id="rId5" imgW="1028520" imgH="609480" progId="Equation.3">
                  <p:embed/>
                </p:oleObj>
              </mc:Choice>
              <mc:Fallback>
                <p:oleObj name="Ecuación" r:id="rId5" imgW="1028520" imgH="609480" progId="Equation.3">
                  <p:embed/>
                  <p:pic>
                    <p:nvPicPr>
                      <p:cNvPr id="6" name="Object 3"/>
                      <p:cNvPicPr>
                        <a:picLocks noChangeAspect="1" noChangeArrowheads="1"/>
                      </p:cNvPicPr>
                      <p:nvPr/>
                    </p:nvPicPr>
                    <p:blipFill>
                      <a:blip r:embed="rId6"/>
                      <a:srcRect/>
                      <a:stretch>
                        <a:fillRect/>
                      </a:stretch>
                    </p:blipFill>
                    <p:spPr bwMode="auto">
                      <a:xfrm>
                        <a:off x="511816" y="1383022"/>
                        <a:ext cx="2549525" cy="1511300"/>
                      </a:xfrm>
                      <a:prstGeom prst="rect">
                        <a:avLst/>
                      </a:prstGeom>
                      <a:noFill/>
                      <a:ln w="22225">
                        <a:noFill/>
                        <a:miter lim="800000"/>
                        <a:headEnd/>
                        <a:tailEnd/>
                      </a:ln>
                    </p:spPr>
                  </p:pic>
                </p:oleObj>
              </mc:Fallback>
            </mc:AlternateContent>
          </a:graphicData>
        </a:graphic>
      </p:graphicFrame>
      <p:graphicFrame>
        <p:nvGraphicFramePr>
          <p:cNvPr id="7" name="Object 6"/>
          <p:cNvGraphicFramePr>
            <a:graphicFrameLocks noChangeAspect="1"/>
          </p:cNvGraphicFramePr>
          <p:nvPr/>
        </p:nvGraphicFramePr>
        <p:xfrm>
          <a:off x="3873500" y="1423988"/>
          <a:ext cx="2519363" cy="1528762"/>
        </p:xfrm>
        <a:graphic>
          <a:graphicData uri="http://schemas.openxmlformats.org/presentationml/2006/ole">
            <mc:AlternateContent xmlns:mc="http://schemas.openxmlformats.org/markup-compatibility/2006">
              <mc:Choice xmlns:v="urn:schemas-microsoft-com:vml" Requires="v">
                <p:oleObj spid="_x0000_s10606" name="Ecuación" r:id="rId7" imgW="1066680" imgH="647640" progId="Equation.3">
                  <p:embed/>
                </p:oleObj>
              </mc:Choice>
              <mc:Fallback>
                <p:oleObj name="Ecuación" r:id="rId7" imgW="1066680" imgH="647640" progId="Equation.3">
                  <p:embed/>
                  <p:pic>
                    <p:nvPicPr>
                      <p:cNvPr id="7" name="Object 6"/>
                      <p:cNvPicPr>
                        <a:picLocks noChangeAspect="1" noChangeArrowheads="1"/>
                      </p:cNvPicPr>
                      <p:nvPr/>
                    </p:nvPicPr>
                    <p:blipFill>
                      <a:blip r:embed="rId8"/>
                      <a:srcRect/>
                      <a:stretch>
                        <a:fillRect/>
                      </a:stretch>
                    </p:blipFill>
                    <p:spPr bwMode="auto">
                      <a:xfrm>
                        <a:off x="3873500" y="1423988"/>
                        <a:ext cx="2519363" cy="1528762"/>
                      </a:xfrm>
                      <a:prstGeom prst="rect">
                        <a:avLst/>
                      </a:prstGeom>
                      <a:noFill/>
                    </p:spPr>
                  </p:pic>
                </p:oleObj>
              </mc:Fallback>
            </mc:AlternateContent>
          </a:graphicData>
        </a:graphic>
      </p:graphicFrame>
      <p:sp>
        <p:nvSpPr>
          <p:cNvPr id="8" name="CuadroTexto 7"/>
          <p:cNvSpPr txBox="1"/>
          <p:nvPr/>
        </p:nvSpPr>
        <p:spPr>
          <a:xfrm>
            <a:off x="946316" y="696040"/>
            <a:ext cx="1928881" cy="584775"/>
          </a:xfrm>
          <a:prstGeom prst="rect">
            <a:avLst/>
          </a:prstGeom>
          <a:noFill/>
        </p:spPr>
        <p:txBody>
          <a:bodyPr wrap="square" rtlCol="0">
            <a:spAutoFit/>
          </a:bodyPr>
          <a:lstStyle/>
          <a:p>
            <a:r>
              <a:rPr lang="en-US" sz="3200" dirty="0" smtClean="0"/>
              <a:t>Variance</a:t>
            </a:r>
            <a:endParaRPr lang="en-US" sz="3200" dirty="0"/>
          </a:p>
        </p:txBody>
      </p:sp>
      <p:sp>
        <p:nvSpPr>
          <p:cNvPr id="9" name="CuadroTexto 8"/>
          <p:cNvSpPr txBox="1"/>
          <p:nvPr/>
        </p:nvSpPr>
        <p:spPr>
          <a:xfrm>
            <a:off x="3828275" y="696040"/>
            <a:ext cx="3445982" cy="584775"/>
          </a:xfrm>
          <a:prstGeom prst="rect">
            <a:avLst/>
          </a:prstGeom>
          <a:noFill/>
        </p:spPr>
        <p:txBody>
          <a:bodyPr wrap="square" rtlCol="0">
            <a:spAutoFit/>
          </a:bodyPr>
          <a:lstStyle/>
          <a:p>
            <a:r>
              <a:rPr lang="en-US" sz="3200" dirty="0" smtClean="0"/>
              <a:t>Standard Deviation</a:t>
            </a:r>
            <a:endParaRPr lang="en-US" sz="3200" dirty="0"/>
          </a:p>
        </p:txBody>
      </p:sp>
      <p:pic>
        <p:nvPicPr>
          <p:cNvPr id="10" name="Imagen 9"/>
          <p:cNvPicPr>
            <a:picLocks noChangeAspect="1"/>
          </p:cNvPicPr>
          <p:nvPr/>
        </p:nvPicPr>
        <p:blipFill>
          <a:blip r:embed="rId9"/>
          <a:stretch>
            <a:fillRect/>
          </a:stretch>
        </p:blipFill>
        <p:spPr>
          <a:xfrm>
            <a:off x="6714698" y="2949500"/>
            <a:ext cx="5313527" cy="3215192"/>
          </a:xfrm>
          <a:prstGeom prst="rect">
            <a:avLst/>
          </a:prstGeom>
        </p:spPr>
      </p:pic>
      <p:sp>
        <p:nvSpPr>
          <p:cNvPr id="11" name="Rectángulo 10"/>
          <p:cNvSpPr/>
          <p:nvPr/>
        </p:nvSpPr>
        <p:spPr>
          <a:xfrm>
            <a:off x="7606631" y="1742038"/>
            <a:ext cx="3890809" cy="584775"/>
          </a:xfrm>
          <a:prstGeom prst="rect">
            <a:avLst/>
          </a:prstGeom>
        </p:spPr>
        <p:txBody>
          <a:bodyPr wrap="none">
            <a:spAutoFit/>
          </a:bodyPr>
          <a:lstStyle/>
          <a:p>
            <a:pPr marL="609600" indent="-609600" algn="just"/>
            <a:r>
              <a:rPr lang="es-MX" sz="3200" dirty="0" smtClean="0"/>
              <a:t>X = {8</a:t>
            </a:r>
            <a:r>
              <a:rPr lang="es-MX" sz="3200" dirty="0"/>
              <a:t>, 6, 4, 9, 10, </a:t>
            </a:r>
            <a:r>
              <a:rPr lang="es-MX" sz="3200" dirty="0" smtClean="0"/>
              <a:t>5, 7}</a:t>
            </a:r>
            <a:endParaRPr lang="es-MX" sz="3200" dirty="0"/>
          </a:p>
        </p:txBody>
      </p:sp>
      <p:graphicFrame>
        <p:nvGraphicFramePr>
          <p:cNvPr id="12" name="Object 3"/>
          <p:cNvGraphicFramePr>
            <a:graphicFrameLocks noChangeAspect="1"/>
          </p:cNvGraphicFramePr>
          <p:nvPr>
            <p:extLst/>
          </p:nvPr>
        </p:nvGraphicFramePr>
        <p:xfrm>
          <a:off x="7718081" y="2327584"/>
          <a:ext cx="3306762" cy="566738"/>
        </p:xfrm>
        <a:graphic>
          <a:graphicData uri="http://schemas.openxmlformats.org/presentationml/2006/ole">
            <mc:AlternateContent xmlns:mc="http://schemas.openxmlformats.org/markup-compatibility/2006">
              <mc:Choice xmlns:v="urn:schemas-microsoft-com:vml" Requires="v">
                <p:oleObj spid="_x0000_s10607" name="Ecuación" r:id="rId10" imgW="1333440" imgH="228600" progId="Equation.3">
                  <p:embed/>
                </p:oleObj>
              </mc:Choice>
              <mc:Fallback>
                <p:oleObj name="Ecuación" r:id="rId10" imgW="1333440" imgH="228600" progId="Equation.3">
                  <p:embed/>
                  <p:pic>
                    <p:nvPicPr>
                      <p:cNvPr id="12" name="Object 3"/>
                      <p:cNvPicPr>
                        <a:picLocks noChangeAspect="1" noChangeArrowheads="1"/>
                      </p:cNvPicPr>
                      <p:nvPr/>
                    </p:nvPicPr>
                    <p:blipFill>
                      <a:blip r:embed="rId11"/>
                      <a:srcRect/>
                      <a:stretch>
                        <a:fillRect/>
                      </a:stretch>
                    </p:blipFill>
                    <p:spPr bwMode="auto">
                      <a:xfrm>
                        <a:off x="7718081" y="2327584"/>
                        <a:ext cx="3306762" cy="566738"/>
                      </a:xfrm>
                      <a:prstGeom prst="rect">
                        <a:avLst/>
                      </a:prstGeom>
                      <a:noFill/>
                      <a:ln w="22225">
                        <a:noFill/>
                        <a:miter lim="800000"/>
                        <a:headEnd/>
                        <a:tailEnd/>
                      </a:ln>
                    </p:spPr>
                  </p:pic>
                </p:oleObj>
              </mc:Fallback>
            </mc:AlternateContent>
          </a:graphicData>
        </a:graphic>
      </p:graphicFrame>
      <p:sp>
        <p:nvSpPr>
          <p:cNvPr id="13" name="CuadroTexto 12"/>
          <p:cNvSpPr txBox="1"/>
          <p:nvPr/>
        </p:nvSpPr>
        <p:spPr>
          <a:xfrm>
            <a:off x="7692405" y="349745"/>
            <a:ext cx="3628151" cy="1077218"/>
          </a:xfrm>
          <a:prstGeom prst="rect">
            <a:avLst/>
          </a:prstGeom>
          <a:noFill/>
        </p:spPr>
        <p:txBody>
          <a:bodyPr wrap="square" rtlCol="0">
            <a:spAutoFit/>
          </a:bodyPr>
          <a:lstStyle/>
          <a:p>
            <a:pPr algn="ctr"/>
            <a:r>
              <a:rPr lang="en-US" sz="3200" b="1" dirty="0" smtClean="0"/>
              <a:t>Measures of variability</a:t>
            </a:r>
            <a:endParaRPr lang="en-US" sz="3200" b="1" dirty="0"/>
          </a:p>
        </p:txBody>
      </p:sp>
      <p:sp>
        <p:nvSpPr>
          <p:cNvPr id="14" name="CuadroTexto 13"/>
          <p:cNvSpPr txBox="1"/>
          <p:nvPr/>
        </p:nvSpPr>
        <p:spPr>
          <a:xfrm>
            <a:off x="523579" y="5954137"/>
            <a:ext cx="8292875" cy="553998"/>
          </a:xfrm>
          <a:prstGeom prst="rect">
            <a:avLst/>
          </a:prstGeom>
          <a:noFill/>
        </p:spPr>
        <p:txBody>
          <a:bodyPr wrap="square" rtlCol="0">
            <a:spAutoFit/>
          </a:bodyPr>
          <a:lstStyle/>
          <a:p>
            <a:r>
              <a:rPr lang="en-US" sz="2400" dirty="0" smtClean="0"/>
              <a:t>Variance: squared </a:t>
            </a:r>
            <a:r>
              <a:rPr lang="en-US" sz="3000" b="1" dirty="0" smtClean="0"/>
              <a:t>distance</a:t>
            </a:r>
            <a:r>
              <a:rPr lang="en-US" sz="2400" dirty="0" smtClean="0"/>
              <a:t> between observations and mean </a:t>
            </a:r>
            <a:endParaRPr lang="en-US" sz="2400" dirty="0"/>
          </a:p>
        </p:txBody>
      </p:sp>
    </p:spTree>
    <p:extLst>
      <p:ext uri="{BB962C8B-B14F-4D97-AF65-F5344CB8AC3E}">
        <p14:creationId xmlns:p14="http://schemas.microsoft.com/office/powerpoint/2010/main" val="2975587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17</a:t>
            </a:fld>
            <a:endParaRPr lang="es-MX"/>
          </a:p>
        </p:txBody>
      </p:sp>
      <p:pic>
        <p:nvPicPr>
          <p:cNvPr id="3" name="Imagen 2"/>
          <p:cNvPicPr>
            <a:picLocks noChangeAspect="1"/>
          </p:cNvPicPr>
          <p:nvPr/>
        </p:nvPicPr>
        <p:blipFill>
          <a:blip r:embed="rId3"/>
          <a:stretch>
            <a:fillRect/>
          </a:stretch>
        </p:blipFill>
        <p:spPr>
          <a:xfrm>
            <a:off x="-43933" y="13723"/>
            <a:ext cx="12259705" cy="6328979"/>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614478823"/>
              </p:ext>
            </p:extLst>
          </p:nvPr>
        </p:nvGraphicFramePr>
        <p:xfrm>
          <a:off x="7220196" y="3021613"/>
          <a:ext cx="1566388" cy="677414"/>
        </p:xfrm>
        <a:graphic>
          <a:graphicData uri="http://schemas.openxmlformats.org/presentationml/2006/ole">
            <mc:AlternateContent xmlns:mc="http://schemas.openxmlformats.org/markup-compatibility/2006">
              <mc:Choice xmlns:v="urn:schemas-microsoft-com:vml" Requires="v">
                <p:oleObj spid="_x0000_s13608" name="Ecuación" r:id="rId4" imgW="469800" imgH="203040" progId="Equation.3">
                  <p:embed/>
                </p:oleObj>
              </mc:Choice>
              <mc:Fallback>
                <p:oleObj name="Ecuación" r:id="rId4" imgW="469800" imgH="203040" progId="Equation.3">
                  <p:embed/>
                  <p:pic>
                    <p:nvPicPr>
                      <p:cNvPr id="6" name="Object 3"/>
                      <p:cNvPicPr>
                        <a:picLocks noChangeAspect="1" noChangeArrowheads="1"/>
                      </p:cNvPicPr>
                      <p:nvPr/>
                    </p:nvPicPr>
                    <p:blipFill>
                      <a:blip r:embed="rId5"/>
                      <a:srcRect/>
                      <a:stretch>
                        <a:fillRect/>
                      </a:stretch>
                    </p:blipFill>
                    <p:spPr bwMode="auto">
                      <a:xfrm>
                        <a:off x="7220196" y="3021613"/>
                        <a:ext cx="1566388" cy="677414"/>
                      </a:xfrm>
                      <a:prstGeom prst="rect">
                        <a:avLst/>
                      </a:prstGeom>
                      <a:noFill/>
                      <a:ln w="22225">
                        <a:noFill/>
                        <a:miter lim="800000"/>
                        <a:headEnd/>
                        <a:tailEnd/>
                      </a:ln>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691057224"/>
              </p:ext>
            </p:extLst>
          </p:nvPr>
        </p:nvGraphicFramePr>
        <p:xfrm>
          <a:off x="7220196" y="1099320"/>
          <a:ext cx="2032000" cy="676275"/>
        </p:xfrm>
        <a:graphic>
          <a:graphicData uri="http://schemas.openxmlformats.org/presentationml/2006/ole">
            <mc:AlternateContent xmlns:mc="http://schemas.openxmlformats.org/markup-compatibility/2006">
              <mc:Choice xmlns:v="urn:schemas-microsoft-com:vml" Requires="v">
                <p:oleObj spid="_x0000_s13609" name="Ecuación" r:id="rId6" imgW="609480" imgH="203040" progId="Equation.3">
                  <p:embed/>
                </p:oleObj>
              </mc:Choice>
              <mc:Fallback>
                <p:oleObj name="Ecuación" r:id="rId6" imgW="609480" imgH="203040" progId="Equation.3">
                  <p:embed/>
                  <p:pic>
                    <p:nvPicPr>
                      <p:cNvPr id="4" name="Object 3"/>
                      <p:cNvPicPr>
                        <a:picLocks noChangeAspect="1" noChangeArrowheads="1"/>
                      </p:cNvPicPr>
                      <p:nvPr/>
                    </p:nvPicPr>
                    <p:blipFill>
                      <a:blip r:embed="rId7"/>
                      <a:srcRect/>
                      <a:stretch>
                        <a:fillRect/>
                      </a:stretch>
                    </p:blipFill>
                    <p:spPr bwMode="auto">
                      <a:xfrm>
                        <a:off x="7220196" y="1099320"/>
                        <a:ext cx="2032000" cy="676275"/>
                      </a:xfrm>
                      <a:prstGeom prst="rect">
                        <a:avLst/>
                      </a:prstGeom>
                      <a:noFill/>
                      <a:ln w="22225">
                        <a:noFill/>
                        <a:miter lim="800000"/>
                        <a:headEnd/>
                        <a:tailEnd/>
                      </a:ln>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1130307292"/>
              </p:ext>
            </p:extLst>
          </p:nvPr>
        </p:nvGraphicFramePr>
        <p:xfrm>
          <a:off x="2098426" y="3281758"/>
          <a:ext cx="1651000" cy="677862"/>
        </p:xfrm>
        <a:graphic>
          <a:graphicData uri="http://schemas.openxmlformats.org/presentationml/2006/ole">
            <mc:AlternateContent xmlns:mc="http://schemas.openxmlformats.org/markup-compatibility/2006">
              <mc:Choice xmlns:v="urn:schemas-microsoft-com:vml" Requires="v">
                <p:oleObj spid="_x0000_s13610" name="Ecuación" r:id="rId8" imgW="495000" imgH="203040" progId="Equation.3">
                  <p:embed/>
                </p:oleObj>
              </mc:Choice>
              <mc:Fallback>
                <p:oleObj name="Ecuación" r:id="rId8" imgW="495000" imgH="203040" progId="Equation.3">
                  <p:embed/>
                  <p:pic>
                    <p:nvPicPr>
                      <p:cNvPr id="5" name="Object 3"/>
                      <p:cNvPicPr>
                        <a:picLocks noChangeAspect="1" noChangeArrowheads="1"/>
                      </p:cNvPicPr>
                      <p:nvPr/>
                    </p:nvPicPr>
                    <p:blipFill>
                      <a:blip r:embed="rId9"/>
                      <a:srcRect/>
                      <a:stretch>
                        <a:fillRect/>
                      </a:stretch>
                    </p:blipFill>
                    <p:spPr bwMode="auto">
                      <a:xfrm>
                        <a:off x="2098426" y="3281758"/>
                        <a:ext cx="1651000" cy="677862"/>
                      </a:xfrm>
                      <a:prstGeom prst="rect">
                        <a:avLst/>
                      </a:prstGeom>
                      <a:noFill/>
                      <a:ln w="22225">
                        <a:noFill/>
                        <a:miter lim="800000"/>
                        <a:headEnd/>
                        <a:tailEnd/>
                      </a:ln>
                    </p:spPr>
                  </p:pic>
                </p:oleObj>
              </mc:Fallback>
            </mc:AlternateContent>
          </a:graphicData>
        </a:graphic>
      </p:graphicFrame>
      <p:sp>
        <p:nvSpPr>
          <p:cNvPr id="7" name="CuadroTexto 6"/>
          <p:cNvSpPr txBox="1"/>
          <p:nvPr/>
        </p:nvSpPr>
        <p:spPr>
          <a:xfrm>
            <a:off x="2461217" y="313902"/>
            <a:ext cx="4870735" cy="584775"/>
          </a:xfrm>
          <a:prstGeom prst="rect">
            <a:avLst/>
          </a:prstGeom>
          <a:noFill/>
        </p:spPr>
        <p:txBody>
          <a:bodyPr wrap="square" rtlCol="0">
            <a:spAutoFit/>
          </a:bodyPr>
          <a:lstStyle/>
          <a:p>
            <a:r>
              <a:rPr lang="en-US" sz="3200" dirty="0" smtClean="0"/>
              <a:t>The Normal Distribution</a:t>
            </a:r>
            <a:endParaRPr lang="en-US" sz="3200" dirty="0"/>
          </a:p>
        </p:txBody>
      </p:sp>
      <p:sp>
        <p:nvSpPr>
          <p:cNvPr id="8" name="CuadroTexto 7"/>
          <p:cNvSpPr txBox="1"/>
          <p:nvPr/>
        </p:nvSpPr>
        <p:spPr>
          <a:xfrm>
            <a:off x="8327202" y="2760204"/>
            <a:ext cx="3158416" cy="1692771"/>
          </a:xfrm>
          <a:prstGeom prst="rect">
            <a:avLst/>
          </a:prstGeom>
          <a:noFill/>
        </p:spPr>
        <p:txBody>
          <a:bodyPr wrap="square" rtlCol="0">
            <a:spAutoFit/>
          </a:bodyPr>
          <a:lstStyle/>
          <a:p>
            <a:pPr algn="ctr"/>
            <a:r>
              <a:rPr lang="en-US" sz="2600" dirty="0" smtClean="0"/>
              <a:t>Standard Normal Distribution</a:t>
            </a:r>
          </a:p>
          <a:p>
            <a:pPr algn="ctr"/>
            <a:r>
              <a:rPr lang="en-US" sz="2600" dirty="0" smtClean="0"/>
              <a:t>mean=0</a:t>
            </a:r>
          </a:p>
          <a:p>
            <a:pPr algn="ctr"/>
            <a:r>
              <a:rPr lang="en-US" sz="2600" dirty="0" smtClean="0"/>
              <a:t>standard deviation =1</a:t>
            </a:r>
            <a:endParaRPr lang="en-US" sz="2600" dirty="0"/>
          </a:p>
        </p:txBody>
      </p:sp>
      <p:cxnSp>
        <p:nvCxnSpPr>
          <p:cNvPr id="9" name="Conector recto de flecha 8"/>
          <p:cNvCxnSpPr/>
          <p:nvPr/>
        </p:nvCxnSpPr>
        <p:spPr>
          <a:xfrm>
            <a:off x="3440987" y="3817987"/>
            <a:ext cx="1303688" cy="6852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6499440" y="1481509"/>
            <a:ext cx="684361" cy="4424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1990726" y="1692249"/>
            <a:ext cx="3158416" cy="892552"/>
          </a:xfrm>
          <a:prstGeom prst="rect">
            <a:avLst/>
          </a:prstGeom>
          <a:noFill/>
        </p:spPr>
        <p:txBody>
          <a:bodyPr wrap="square" rtlCol="0">
            <a:spAutoFit/>
          </a:bodyPr>
          <a:lstStyle/>
          <a:p>
            <a:pPr algn="ctr"/>
            <a:r>
              <a:rPr lang="en-US" sz="2600" dirty="0" smtClean="0"/>
              <a:t>Mean=0</a:t>
            </a:r>
          </a:p>
          <a:p>
            <a:pPr algn="ctr"/>
            <a:r>
              <a:rPr lang="en-US" sz="2600" dirty="0" smtClean="0"/>
              <a:t>standard deviation =2</a:t>
            </a:r>
            <a:endParaRPr lang="en-US" sz="2600" dirty="0"/>
          </a:p>
        </p:txBody>
      </p:sp>
      <p:sp>
        <p:nvSpPr>
          <p:cNvPr id="16" name="CuadroTexto 15"/>
          <p:cNvSpPr txBox="1"/>
          <p:nvPr/>
        </p:nvSpPr>
        <p:spPr>
          <a:xfrm>
            <a:off x="8253379" y="1245973"/>
            <a:ext cx="3439136" cy="892552"/>
          </a:xfrm>
          <a:prstGeom prst="rect">
            <a:avLst/>
          </a:prstGeom>
          <a:noFill/>
        </p:spPr>
        <p:txBody>
          <a:bodyPr wrap="square" rtlCol="0">
            <a:spAutoFit/>
          </a:bodyPr>
          <a:lstStyle/>
          <a:p>
            <a:pPr algn="ctr"/>
            <a:r>
              <a:rPr lang="en-US" sz="2600" dirty="0" smtClean="0"/>
              <a:t>Mean=0</a:t>
            </a:r>
          </a:p>
          <a:p>
            <a:pPr algn="ctr"/>
            <a:r>
              <a:rPr lang="en-US" sz="2600" dirty="0" smtClean="0"/>
              <a:t>standard deviation =0.5</a:t>
            </a:r>
            <a:endParaRPr lang="en-US" sz="2600" dirty="0"/>
          </a:p>
        </p:txBody>
      </p:sp>
      <p:cxnSp>
        <p:nvCxnSpPr>
          <p:cNvPr id="18" name="Conector recto de flecha 17"/>
          <p:cNvCxnSpPr/>
          <p:nvPr/>
        </p:nvCxnSpPr>
        <p:spPr>
          <a:xfrm flipH="1">
            <a:off x="7131345" y="3516403"/>
            <a:ext cx="401213" cy="3827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12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18</a:t>
            </a:fld>
            <a:endParaRPr lang="es-MX"/>
          </a:p>
        </p:txBody>
      </p:sp>
      <p:pic>
        <p:nvPicPr>
          <p:cNvPr id="6" name="Imagen 5"/>
          <p:cNvPicPr>
            <a:picLocks noChangeAspect="1"/>
          </p:cNvPicPr>
          <p:nvPr/>
        </p:nvPicPr>
        <p:blipFill>
          <a:blip r:embed="rId3"/>
          <a:stretch>
            <a:fillRect/>
          </a:stretch>
        </p:blipFill>
        <p:spPr>
          <a:xfrm>
            <a:off x="563077" y="565211"/>
            <a:ext cx="4609424" cy="2172521"/>
          </a:xfrm>
          <a:prstGeom prst="rect">
            <a:avLst/>
          </a:prstGeom>
        </p:spPr>
      </p:pic>
      <p:pic>
        <p:nvPicPr>
          <p:cNvPr id="7" name="Imagen 6"/>
          <p:cNvPicPr>
            <a:picLocks noChangeAspect="1"/>
          </p:cNvPicPr>
          <p:nvPr/>
        </p:nvPicPr>
        <p:blipFill>
          <a:blip r:embed="rId4"/>
          <a:stretch>
            <a:fillRect/>
          </a:stretch>
        </p:blipFill>
        <p:spPr>
          <a:xfrm>
            <a:off x="6331423" y="497599"/>
            <a:ext cx="4558352" cy="2203592"/>
          </a:xfrm>
          <a:prstGeom prst="rect">
            <a:avLst/>
          </a:prstGeom>
        </p:spPr>
      </p:pic>
      <p:pic>
        <p:nvPicPr>
          <p:cNvPr id="8" name="Imagen 7"/>
          <p:cNvPicPr>
            <a:picLocks noChangeAspect="1"/>
          </p:cNvPicPr>
          <p:nvPr/>
        </p:nvPicPr>
        <p:blipFill>
          <a:blip r:embed="rId5"/>
          <a:stretch>
            <a:fillRect/>
          </a:stretch>
        </p:blipFill>
        <p:spPr>
          <a:xfrm>
            <a:off x="2751621" y="3681254"/>
            <a:ext cx="4708321" cy="2363204"/>
          </a:xfrm>
          <a:prstGeom prst="rect">
            <a:avLst/>
          </a:prstGeom>
        </p:spPr>
      </p:pic>
      <p:sp>
        <p:nvSpPr>
          <p:cNvPr id="9" name="CuadroTexto 8"/>
          <p:cNvSpPr txBox="1"/>
          <p:nvPr/>
        </p:nvSpPr>
        <p:spPr>
          <a:xfrm>
            <a:off x="1448563" y="2640993"/>
            <a:ext cx="3590499" cy="1015663"/>
          </a:xfrm>
          <a:prstGeom prst="rect">
            <a:avLst/>
          </a:prstGeom>
          <a:noFill/>
        </p:spPr>
        <p:txBody>
          <a:bodyPr wrap="square" rtlCol="0">
            <a:spAutoFit/>
          </a:bodyPr>
          <a:lstStyle/>
          <a:p>
            <a:r>
              <a:rPr lang="en-US" sz="3000" dirty="0" smtClean="0"/>
              <a:t>Q1: first quartile</a:t>
            </a:r>
          </a:p>
          <a:p>
            <a:r>
              <a:rPr lang="en-US" sz="3000" dirty="0"/>
              <a:t>(</a:t>
            </a:r>
            <a:r>
              <a:rPr lang="en-US" sz="3000" dirty="0" smtClean="0"/>
              <a:t>25</a:t>
            </a:r>
            <a:r>
              <a:rPr lang="en-US" sz="3000" baseline="30000" dirty="0" smtClean="0"/>
              <a:t>th</a:t>
            </a:r>
            <a:r>
              <a:rPr lang="en-US" sz="3000" dirty="0" smtClean="0"/>
              <a:t> percentile)</a:t>
            </a:r>
            <a:endParaRPr lang="en-US" sz="3000" dirty="0"/>
          </a:p>
        </p:txBody>
      </p:sp>
      <p:sp>
        <p:nvSpPr>
          <p:cNvPr id="10" name="CuadroTexto 9"/>
          <p:cNvSpPr txBox="1"/>
          <p:nvPr/>
        </p:nvSpPr>
        <p:spPr>
          <a:xfrm>
            <a:off x="6815350" y="2622723"/>
            <a:ext cx="4776148" cy="1015663"/>
          </a:xfrm>
          <a:prstGeom prst="rect">
            <a:avLst/>
          </a:prstGeom>
          <a:noFill/>
        </p:spPr>
        <p:txBody>
          <a:bodyPr wrap="square" rtlCol="0">
            <a:spAutoFit/>
          </a:bodyPr>
          <a:lstStyle/>
          <a:p>
            <a:pPr algn="ctr"/>
            <a:r>
              <a:rPr lang="en-US" sz="3000" dirty="0" smtClean="0"/>
              <a:t>Q2: second quartile</a:t>
            </a:r>
          </a:p>
          <a:p>
            <a:pPr algn="ctr"/>
            <a:r>
              <a:rPr lang="en-US" sz="3000" dirty="0" smtClean="0"/>
              <a:t>(50</a:t>
            </a:r>
            <a:r>
              <a:rPr lang="en-US" sz="3000" baseline="30000" dirty="0" smtClean="0"/>
              <a:t>th</a:t>
            </a:r>
            <a:r>
              <a:rPr lang="en-US" sz="3000" dirty="0" smtClean="0"/>
              <a:t> percentile or median)</a:t>
            </a:r>
            <a:endParaRPr lang="en-US" sz="3000" dirty="0"/>
          </a:p>
        </p:txBody>
      </p:sp>
      <p:sp>
        <p:nvSpPr>
          <p:cNvPr id="11" name="CuadroTexto 10"/>
          <p:cNvSpPr txBox="1"/>
          <p:nvPr/>
        </p:nvSpPr>
        <p:spPr>
          <a:xfrm>
            <a:off x="2255859" y="5936511"/>
            <a:ext cx="6354740" cy="553998"/>
          </a:xfrm>
          <a:prstGeom prst="rect">
            <a:avLst/>
          </a:prstGeom>
          <a:noFill/>
        </p:spPr>
        <p:txBody>
          <a:bodyPr wrap="square" rtlCol="0">
            <a:spAutoFit/>
          </a:bodyPr>
          <a:lstStyle/>
          <a:p>
            <a:r>
              <a:rPr lang="en-US" sz="3000" dirty="0" smtClean="0"/>
              <a:t>Q3: third quartile (75</a:t>
            </a:r>
            <a:r>
              <a:rPr lang="en-US" sz="3000" baseline="30000" dirty="0" smtClean="0"/>
              <a:t>th</a:t>
            </a:r>
            <a:r>
              <a:rPr lang="en-US" sz="3000" dirty="0" smtClean="0"/>
              <a:t> percentile)</a:t>
            </a:r>
            <a:endParaRPr lang="en-US" sz="3000" dirty="0"/>
          </a:p>
        </p:txBody>
      </p:sp>
      <p:graphicFrame>
        <p:nvGraphicFramePr>
          <p:cNvPr id="13" name="Object 6"/>
          <p:cNvGraphicFramePr>
            <a:graphicFrameLocks noChangeAspect="1"/>
          </p:cNvGraphicFramePr>
          <p:nvPr>
            <p:extLst>
              <p:ext uri="{D42A27DB-BD31-4B8C-83A1-F6EECF244321}">
                <p14:modId xmlns:p14="http://schemas.microsoft.com/office/powerpoint/2010/main" val="1047570473"/>
              </p:ext>
            </p:extLst>
          </p:nvPr>
        </p:nvGraphicFramePr>
        <p:xfrm>
          <a:off x="8328156" y="4583427"/>
          <a:ext cx="2863008" cy="731286"/>
        </p:xfrm>
        <a:graphic>
          <a:graphicData uri="http://schemas.openxmlformats.org/presentationml/2006/ole">
            <mc:AlternateContent xmlns:mc="http://schemas.openxmlformats.org/markup-compatibility/2006">
              <mc:Choice xmlns:v="urn:schemas-microsoft-com:vml" Requires="v">
                <p:oleObj spid="_x0000_s11381" name="Ecuación" r:id="rId6" imgW="888840" imgH="228600" progId="Equation.3">
                  <p:embed/>
                </p:oleObj>
              </mc:Choice>
              <mc:Fallback>
                <p:oleObj name="Ecuación" r:id="rId6" imgW="888840" imgH="228600" progId="Equation.3">
                  <p:embed/>
                  <p:pic>
                    <p:nvPicPr>
                      <p:cNvPr id="13" name="Object 6"/>
                      <p:cNvPicPr>
                        <a:picLocks noChangeAspect="1" noChangeArrowheads="1"/>
                      </p:cNvPicPr>
                      <p:nvPr/>
                    </p:nvPicPr>
                    <p:blipFill>
                      <a:blip r:embed="rId7"/>
                      <a:srcRect/>
                      <a:stretch>
                        <a:fillRect/>
                      </a:stretch>
                    </p:blipFill>
                    <p:spPr bwMode="auto">
                      <a:xfrm>
                        <a:off x="8328156" y="4583427"/>
                        <a:ext cx="2863008" cy="731286"/>
                      </a:xfrm>
                      <a:prstGeom prst="rect">
                        <a:avLst/>
                      </a:prstGeom>
                      <a:noFill/>
                    </p:spPr>
                  </p:pic>
                </p:oleObj>
              </mc:Fallback>
            </mc:AlternateContent>
          </a:graphicData>
        </a:graphic>
      </p:graphicFrame>
      <p:sp>
        <p:nvSpPr>
          <p:cNvPr id="14" name="CuadroTexto 13"/>
          <p:cNvSpPr txBox="1"/>
          <p:nvPr/>
        </p:nvSpPr>
        <p:spPr>
          <a:xfrm>
            <a:off x="8328156" y="5281533"/>
            <a:ext cx="3175859" cy="553998"/>
          </a:xfrm>
          <a:prstGeom prst="rect">
            <a:avLst/>
          </a:prstGeom>
          <a:noFill/>
        </p:spPr>
        <p:txBody>
          <a:bodyPr wrap="square" rtlCol="0">
            <a:spAutoFit/>
          </a:bodyPr>
          <a:lstStyle/>
          <a:p>
            <a:r>
              <a:rPr lang="en-US" sz="3000" dirty="0" smtClean="0"/>
              <a:t>Interquartile range</a:t>
            </a:r>
            <a:endParaRPr lang="en-US" sz="3000" dirty="0"/>
          </a:p>
        </p:txBody>
      </p:sp>
    </p:spTree>
    <p:extLst>
      <p:ext uri="{BB962C8B-B14F-4D97-AF65-F5344CB8AC3E}">
        <p14:creationId xmlns:p14="http://schemas.microsoft.com/office/powerpoint/2010/main" val="2997417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19</a:t>
            </a:fld>
            <a:endParaRPr lang="es-MX"/>
          </a:p>
        </p:txBody>
      </p:sp>
      <p:pic>
        <p:nvPicPr>
          <p:cNvPr id="3" name="Imagen 2"/>
          <p:cNvPicPr>
            <a:picLocks noChangeAspect="1"/>
          </p:cNvPicPr>
          <p:nvPr/>
        </p:nvPicPr>
        <p:blipFill>
          <a:blip r:embed="rId2"/>
          <a:stretch>
            <a:fillRect/>
          </a:stretch>
        </p:blipFill>
        <p:spPr>
          <a:xfrm>
            <a:off x="3207228" y="235599"/>
            <a:ext cx="2952883" cy="6380063"/>
          </a:xfrm>
          <a:prstGeom prst="rect">
            <a:avLst/>
          </a:prstGeom>
        </p:spPr>
      </p:pic>
      <p:sp>
        <p:nvSpPr>
          <p:cNvPr id="4" name="Rectángulo 3"/>
          <p:cNvSpPr/>
          <p:nvPr/>
        </p:nvSpPr>
        <p:spPr>
          <a:xfrm>
            <a:off x="1277993" y="1673315"/>
            <a:ext cx="1818647" cy="1200329"/>
          </a:xfrm>
          <a:prstGeom prst="rect">
            <a:avLst/>
          </a:prstGeom>
        </p:spPr>
        <p:txBody>
          <a:bodyPr wrap="square">
            <a:spAutoFit/>
          </a:bodyPr>
          <a:lstStyle/>
          <a:p>
            <a:pPr algn="ctr"/>
            <a:r>
              <a:rPr lang="en-US" sz="2400" dirty="0" smtClean="0">
                <a:latin typeface="source sans pro" panose="020B0503030403020204" pitchFamily="34" charset="0"/>
              </a:rPr>
              <a:t>Q2: Median </a:t>
            </a:r>
          </a:p>
          <a:p>
            <a:pPr algn="ctr"/>
            <a:r>
              <a:rPr lang="en-US" sz="2400" dirty="0" smtClean="0">
                <a:latin typeface="source sans pro" panose="020B0503030403020204" pitchFamily="34" charset="0"/>
              </a:rPr>
              <a:t>second quartile</a:t>
            </a:r>
            <a:endParaRPr lang="en-US" sz="2400" b="0" i="0" dirty="0">
              <a:effectLst/>
              <a:latin typeface="source sans pro" panose="020B0503030403020204" pitchFamily="34" charset="0"/>
            </a:endParaRPr>
          </a:p>
        </p:txBody>
      </p:sp>
      <p:sp>
        <p:nvSpPr>
          <p:cNvPr id="5" name="Rectángulo 4"/>
          <p:cNvSpPr/>
          <p:nvPr/>
        </p:nvSpPr>
        <p:spPr>
          <a:xfrm>
            <a:off x="6805468" y="2190130"/>
            <a:ext cx="2674998" cy="461665"/>
          </a:xfrm>
          <a:prstGeom prst="rect">
            <a:avLst/>
          </a:prstGeom>
        </p:spPr>
        <p:txBody>
          <a:bodyPr wrap="square">
            <a:spAutoFit/>
          </a:bodyPr>
          <a:lstStyle/>
          <a:p>
            <a:pPr algn="ctr"/>
            <a:r>
              <a:rPr lang="en-US" sz="2400" dirty="0" smtClean="0">
                <a:latin typeface="source sans pro" panose="020B0503030403020204" pitchFamily="34" charset="0"/>
              </a:rPr>
              <a:t>Q3: third quartile</a:t>
            </a:r>
            <a:endParaRPr lang="en-US" sz="2400" b="0" i="0" dirty="0">
              <a:effectLst/>
              <a:latin typeface="source sans pro" panose="020B0503030403020204" pitchFamily="34" charset="0"/>
            </a:endParaRPr>
          </a:p>
        </p:txBody>
      </p:sp>
      <p:sp>
        <p:nvSpPr>
          <p:cNvPr id="6" name="Rectángulo 5"/>
          <p:cNvSpPr/>
          <p:nvPr/>
        </p:nvSpPr>
        <p:spPr>
          <a:xfrm>
            <a:off x="6832764" y="3258870"/>
            <a:ext cx="2481838" cy="461665"/>
          </a:xfrm>
          <a:prstGeom prst="rect">
            <a:avLst/>
          </a:prstGeom>
        </p:spPr>
        <p:txBody>
          <a:bodyPr wrap="square">
            <a:spAutoFit/>
          </a:bodyPr>
          <a:lstStyle/>
          <a:p>
            <a:pPr algn="ctr"/>
            <a:r>
              <a:rPr lang="en-US" sz="2400" dirty="0" smtClean="0">
                <a:latin typeface="source sans pro" panose="020B0503030403020204" pitchFamily="34" charset="0"/>
              </a:rPr>
              <a:t>Q1: first quartile</a:t>
            </a:r>
            <a:endParaRPr lang="en-US" sz="2400" b="0" i="0" dirty="0">
              <a:effectLst/>
              <a:latin typeface="source sans pro" panose="020B0503030403020204" pitchFamily="34" charset="0"/>
            </a:endParaRPr>
          </a:p>
        </p:txBody>
      </p:sp>
      <p:cxnSp>
        <p:nvCxnSpPr>
          <p:cNvPr id="9" name="Conector recto de flecha 8"/>
          <p:cNvCxnSpPr/>
          <p:nvPr/>
        </p:nvCxnSpPr>
        <p:spPr>
          <a:xfrm flipH="1">
            <a:off x="5377564" y="5065596"/>
            <a:ext cx="52500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5324904" y="2528473"/>
            <a:ext cx="16459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a:off x="5337156" y="3466574"/>
            <a:ext cx="16459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5352540" y="5750261"/>
            <a:ext cx="52500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5278737" y="771103"/>
            <a:ext cx="52500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5877546" y="578449"/>
            <a:ext cx="2138582" cy="461665"/>
          </a:xfrm>
          <a:prstGeom prst="rect">
            <a:avLst/>
          </a:prstGeom>
        </p:spPr>
        <p:txBody>
          <a:bodyPr wrap="square">
            <a:spAutoFit/>
          </a:bodyPr>
          <a:lstStyle/>
          <a:p>
            <a:pPr algn="ctr"/>
            <a:r>
              <a:rPr lang="en-US" sz="2400" dirty="0" smtClean="0">
                <a:latin typeface="source sans pro" panose="020B0503030403020204" pitchFamily="34" charset="0"/>
              </a:rPr>
              <a:t>Outlier</a:t>
            </a:r>
            <a:endParaRPr lang="en-US" sz="2400" b="0" i="0" dirty="0">
              <a:effectLst/>
              <a:latin typeface="source sans pro" panose="020B0503030403020204" pitchFamily="34" charset="0"/>
            </a:endParaRPr>
          </a:p>
        </p:txBody>
      </p:sp>
      <p:sp>
        <p:nvSpPr>
          <p:cNvPr id="17" name="Rectángulo 16"/>
          <p:cNvSpPr/>
          <p:nvPr/>
        </p:nvSpPr>
        <p:spPr>
          <a:xfrm>
            <a:off x="5324904" y="5225780"/>
            <a:ext cx="2138582" cy="461665"/>
          </a:xfrm>
          <a:prstGeom prst="rect">
            <a:avLst/>
          </a:prstGeom>
        </p:spPr>
        <p:txBody>
          <a:bodyPr wrap="square">
            <a:spAutoFit/>
          </a:bodyPr>
          <a:lstStyle/>
          <a:p>
            <a:pPr algn="ctr"/>
            <a:r>
              <a:rPr lang="en-US" sz="2400" dirty="0" smtClean="0">
                <a:latin typeface="source sans pro" panose="020B0503030403020204" pitchFamily="34" charset="0"/>
              </a:rPr>
              <a:t>Outliers</a:t>
            </a:r>
            <a:endParaRPr lang="en-US" sz="2400" b="0" i="0" dirty="0">
              <a:effectLst/>
              <a:latin typeface="source sans pro" panose="020B0503030403020204" pitchFamily="34" charset="0"/>
            </a:endParaRPr>
          </a:p>
        </p:txBody>
      </p:sp>
      <p:cxnSp>
        <p:nvCxnSpPr>
          <p:cNvPr id="20" name="Conector recto de flecha 19"/>
          <p:cNvCxnSpPr/>
          <p:nvPr/>
        </p:nvCxnSpPr>
        <p:spPr>
          <a:xfrm>
            <a:off x="5826064" y="2501177"/>
            <a:ext cx="2027" cy="998692"/>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2721857" y="2273480"/>
            <a:ext cx="2068507" cy="9251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5620352" y="2783557"/>
            <a:ext cx="3578242" cy="461665"/>
          </a:xfrm>
          <a:prstGeom prst="rect">
            <a:avLst/>
          </a:prstGeom>
        </p:spPr>
        <p:txBody>
          <a:bodyPr wrap="square">
            <a:spAutoFit/>
          </a:bodyPr>
          <a:lstStyle/>
          <a:p>
            <a:pPr algn="ctr"/>
            <a:r>
              <a:rPr lang="en-US" sz="2400" b="0" i="0" dirty="0" smtClean="0">
                <a:effectLst/>
                <a:latin typeface="source sans pro" panose="020B0503030403020204" pitchFamily="34" charset="0"/>
              </a:rPr>
              <a:t>IQR: interquartile range</a:t>
            </a:r>
            <a:endParaRPr lang="en-US" sz="2400" b="0" i="0" dirty="0">
              <a:effectLst/>
              <a:latin typeface="source sans pro" panose="020B0503030403020204" pitchFamily="34" charset="0"/>
            </a:endParaRPr>
          </a:p>
        </p:txBody>
      </p:sp>
      <p:sp>
        <p:nvSpPr>
          <p:cNvPr id="27" name="Rectángulo 26"/>
          <p:cNvSpPr/>
          <p:nvPr/>
        </p:nvSpPr>
        <p:spPr>
          <a:xfrm>
            <a:off x="8671838" y="4108945"/>
            <a:ext cx="1818647" cy="1477328"/>
          </a:xfrm>
          <a:prstGeom prst="rect">
            <a:avLst/>
          </a:prstGeom>
        </p:spPr>
        <p:txBody>
          <a:bodyPr wrap="square">
            <a:spAutoFit/>
          </a:bodyPr>
          <a:lstStyle/>
          <a:p>
            <a:pPr algn="ctr"/>
            <a:r>
              <a:rPr lang="en-US" sz="3000" b="1" dirty="0" smtClean="0">
                <a:latin typeface="source sans pro" panose="020B0503030403020204" pitchFamily="34" charset="0"/>
              </a:rPr>
              <a:t>Box &amp; Whiskers Plot</a:t>
            </a:r>
            <a:endParaRPr lang="en-US" sz="3000" b="1" i="0" dirty="0">
              <a:effectLst/>
              <a:latin typeface="source sans pro" panose="020B0503030403020204" pitchFamily="34" charset="0"/>
            </a:endParaRPr>
          </a:p>
        </p:txBody>
      </p:sp>
    </p:spTree>
    <p:extLst>
      <p:ext uri="{BB962C8B-B14F-4D97-AF65-F5344CB8AC3E}">
        <p14:creationId xmlns:p14="http://schemas.microsoft.com/office/powerpoint/2010/main" val="2180599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8289" y="726512"/>
            <a:ext cx="10215348" cy="2954655"/>
          </a:xfrm>
          <a:prstGeom prst="rect">
            <a:avLst/>
          </a:prstGeom>
        </p:spPr>
        <p:txBody>
          <a:bodyPr wrap="square">
            <a:spAutoFit/>
          </a:bodyPr>
          <a:lstStyle/>
          <a:p>
            <a:pPr algn="ctr"/>
            <a:r>
              <a:rPr lang="en-US" sz="6600" b="0" i="1" dirty="0" smtClean="0">
                <a:effectLst/>
              </a:rPr>
              <a:t>“</a:t>
            </a:r>
            <a:r>
              <a:rPr lang="en-US" sz="8000" b="1" i="1" dirty="0" smtClean="0">
                <a:effectLst/>
              </a:rPr>
              <a:t>In God we trust</a:t>
            </a:r>
            <a:r>
              <a:rPr lang="en-US" sz="6600" b="0" i="1" dirty="0" smtClean="0">
                <a:effectLst/>
              </a:rPr>
              <a:t>. </a:t>
            </a:r>
          </a:p>
          <a:p>
            <a:pPr algn="ctr"/>
            <a:r>
              <a:rPr lang="en-US" sz="6600" b="0" i="1" dirty="0" smtClean="0">
                <a:effectLst/>
              </a:rPr>
              <a:t>All others must bring data” </a:t>
            </a:r>
            <a:r>
              <a:rPr lang="en-US" sz="6600" b="0" i="0" dirty="0" smtClean="0">
                <a:effectLst/>
              </a:rPr>
              <a:t> </a:t>
            </a:r>
          </a:p>
          <a:p>
            <a:pPr algn="ctr"/>
            <a:r>
              <a:rPr lang="en-US" sz="4000" b="0" i="0" dirty="0" smtClean="0">
                <a:effectLst/>
              </a:rPr>
              <a:t>W.E. Deming</a:t>
            </a:r>
            <a:endParaRPr lang="es-MX" sz="4000" dirty="0"/>
          </a:p>
        </p:txBody>
      </p:sp>
      <p:sp>
        <p:nvSpPr>
          <p:cNvPr id="4" name="Marcador de número de diapositiva 3"/>
          <p:cNvSpPr>
            <a:spLocks noGrp="1"/>
          </p:cNvSpPr>
          <p:nvPr>
            <p:ph type="sldNum" sz="quarter" idx="12"/>
          </p:nvPr>
        </p:nvSpPr>
        <p:spPr/>
        <p:txBody>
          <a:bodyPr/>
          <a:lstStyle/>
          <a:p>
            <a:fld id="{EA317FA5-D6C4-4B40-8293-E5772481678F}" type="slidenum">
              <a:rPr lang="es-MX" smtClean="0"/>
              <a:t>2</a:t>
            </a:fld>
            <a:endParaRPr lang="es-MX"/>
          </a:p>
        </p:txBody>
      </p:sp>
      <p:pic>
        <p:nvPicPr>
          <p:cNvPr id="16386" name="Picture 2" descr="Resultado de imagen para in god we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778" y="3937848"/>
            <a:ext cx="6186700" cy="264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45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20</a:t>
            </a:fld>
            <a:endParaRPr lang="es-MX"/>
          </a:p>
        </p:txBody>
      </p:sp>
      <p:graphicFrame>
        <p:nvGraphicFramePr>
          <p:cNvPr id="3" name="Diagrama 2"/>
          <p:cNvGraphicFramePr/>
          <p:nvPr>
            <p:extLst>
              <p:ext uri="{D42A27DB-BD31-4B8C-83A1-F6EECF244321}">
                <p14:modId xmlns:p14="http://schemas.microsoft.com/office/powerpoint/2010/main" val="3590303508"/>
              </p:ext>
            </p:extLst>
          </p:nvPr>
        </p:nvGraphicFramePr>
        <p:xfrm>
          <a:off x="0" y="818866"/>
          <a:ext cx="12191999" cy="4776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853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21</a:t>
            </a:fld>
            <a:endParaRPr lang="es-MX"/>
          </a:p>
        </p:txBody>
      </p:sp>
      <p:sp>
        <p:nvSpPr>
          <p:cNvPr id="3" name="CuadroTexto 2"/>
          <p:cNvSpPr txBox="1"/>
          <p:nvPr/>
        </p:nvSpPr>
        <p:spPr>
          <a:xfrm>
            <a:off x="1365481" y="1571033"/>
            <a:ext cx="8740215" cy="769441"/>
          </a:xfrm>
          <a:prstGeom prst="rect">
            <a:avLst/>
          </a:prstGeom>
          <a:noFill/>
        </p:spPr>
        <p:txBody>
          <a:bodyPr wrap="square" rtlCol="0">
            <a:spAutoFit/>
          </a:bodyPr>
          <a:lstStyle/>
          <a:p>
            <a:pPr algn="ctr"/>
            <a:r>
              <a:rPr lang="en-US" sz="3200" b="1" dirty="0" smtClean="0"/>
              <a:t>Some</a:t>
            </a:r>
            <a:r>
              <a:rPr lang="en-US" sz="4400" b="1" dirty="0" smtClean="0"/>
              <a:t> distance </a:t>
            </a:r>
            <a:r>
              <a:rPr lang="en-US" sz="3200" b="1" dirty="0" smtClean="0"/>
              <a:t>measure for pairs of items</a:t>
            </a:r>
            <a:endParaRPr lang="en-US" sz="3200" b="1" dirty="0"/>
          </a:p>
        </p:txBody>
      </p:sp>
      <p:sp>
        <p:nvSpPr>
          <p:cNvPr id="4" name="CuadroTexto 3"/>
          <p:cNvSpPr txBox="1"/>
          <p:nvPr/>
        </p:nvSpPr>
        <p:spPr>
          <a:xfrm>
            <a:off x="-107634" y="6282770"/>
            <a:ext cx="10547034" cy="338554"/>
          </a:xfrm>
          <a:prstGeom prst="rect">
            <a:avLst/>
          </a:prstGeom>
          <a:noFill/>
        </p:spPr>
        <p:txBody>
          <a:bodyPr wrap="square" rtlCol="0">
            <a:spAutoFit/>
          </a:bodyPr>
          <a:lstStyle/>
          <a:p>
            <a:pPr algn="r"/>
            <a:r>
              <a:rPr lang="en-US" sz="1600" dirty="0" smtClean="0"/>
              <a:t>Johnson, R. A. &amp; Wichern, D. W. (2000). Applied Multivariate Statistics. Upper Saddle River, NJ. Prentice Hall.</a:t>
            </a:r>
            <a:endParaRPr lang="en-US" sz="1600" dirty="0"/>
          </a:p>
        </p:txBody>
      </p:sp>
      <p:sp>
        <p:nvSpPr>
          <p:cNvPr id="6" name="CuadroTexto 5"/>
          <p:cNvSpPr txBox="1"/>
          <p:nvPr/>
        </p:nvSpPr>
        <p:spPr>
          <a:xfrm>
            <a:off x="678425" y="3082637"/>
            <a:ext cx="3590499" cy="553998"/>
          </a:xfrm>
          <a:prstGeom prst="rect">
            <a:avLst/>
          </a:prstGeom>
          <a:noFill/>
        </p:spPr>
        <p:txBody>
          <a:bodyPr wrap="square" rtlCol="0">
            <a:spAutoFit/>
          </a:bodyPr>
          <a:lstStyle/>
          <a:p>
            <a:r>
              <a:rPr lang="en-US" sz="3000" dirty="0" smtClean="0"/>
              <a:t>Euclidean distance</a:t>
            </a:r>
            <a:endParaRPr lang="en-US" sz="3000" dirty="0"/>
          </a:p>
        </p:txBody>
      </p:sp>
      <p:graphicFrame>
        <p:nvGraphicFramePr>
          <p:cNvPr id="9" name="Objeto 8"/>
          <p:cNvGraphicFramePr>
            <a:graphicFrameLocks noChangeAspect="1"/>
          </p:cNvGraphicFramePr>
          <p:nvPr>
            <p:extLst/>
          </p:nvPr>
        </p:nvGraphicFramePr>
        <p:xfrm>
          <a:off x="4111116" y="2682537"/>
          <a:ext cx="7701442" cy="741143"/>
        </p:xfrm>
        <a:graphic>
          <a:graphicData uri="http://schemas.openxmlformats.org/presentationml/2006/ole">
            <mc:AlternateContent xmlns:mc="http://schemas.openxmlformats.org/markup-compatibility/2006">
              <mc:Choice xmlns:v="urn:schemas-microsoft-com:vml" Requires="v">
                <p:oleObj spid="_x0000_s15488" name="Ecuación" r:id="rId3" imgW="3035160" imgH="291960" progId="Equation.3">
                  <p:embed/>
                </p:oleObj>
              </mc:Choice>
              <mc:Fallback>
                <p:oleObj name="Ecuación" r:id="rId3" imgW="3035160" imgH="291960" progId="Equation.3">
                  <p:embed/>
                  <p:pic>
                    <p:nvPicPr>
                      <p:cNvPr id="9" name="Objeto 8"/>
                      <p:cNvPicPr/>
                      <p:nvPr/>
                    </p:nvPicPr>
                    <p:blipFill>
                      <a:blip r:embed="rId4"/>
                      <a:stretch>
                        <a:fillRect/>
                      </a:stretch>
                    </p:blipFill>
                    <p:spPr>
                      <a:xfrm>
                        <a:off x="4111116" y="2682537"/>
                        <a:ext cx="7701442" cy="741143"/>
                      </a:xfrm>
                      <a:prstGeom prst="rect">
                        <a:avLst/>
                      </a:prstGeom>
                    </p:spPr>
                  </p:pic>
                </p:oleObj>
              </mc:Fallback>
            </mc:AlternateContent>
          </a:graphicData>
        </a:graphic>
      </p:graphicFrame>
      <p:graphicFrame>
        <p:nvGraphicFramePr>
          <p:cNvPr id="10" name="Objeto 9"/>
          <p:cNvGraphicFramePr>
            <a:graphicFrameLocks noChangeAspect="1"/>
          </p:cNvGraphicFramePr>
          <p:nvPr>
            <p:extLst/>
          </p:nvPr>
        </p:nvGraphicFramePr>
        <p:xfrm>
          <a:off x="6628606" y="3408698"/>
          <a:ext cx="3963988" cy="644525"/>
        </p:xfrm>
        <a:graphic>
          <a:graphicData uri="http://schemas.openxmlformats.org/presentationml/2006/ole">
            <mc:AlternateContent xmlns:mc="http://schemas.openxmlformats.org/markup-compatibility/2006">
              <mc:Choice xmlns:v="urn:schemas-microsoft-com:vml" Requires="v">
                <p:oleObj spid="_x0000_s15489" name="Ecuación" r:id="rId5" imgW="1562040" imgH="253800" progId="Equation.3">
                  <p:embed/>
                </p:oleObj>
              </mc:Choice>
              <mc:Fallback>
                <p:oleObj name="Ecuación" r:id="rId5" imgW="1562040" imgH="253800" progId="Equation.3">
                  <p:embed/>
                  <p:pic>
                    <p:nvPicPr>
                      <p:cNvPr id="10" name="Objeto 9"/>
                      <p:cNvPicPr/>
                      <p:nvPr/>
                    </p:nvPicPr>
                    <p:blipFill>
                      <a:blip r:embed="rId6"/>
                      <a:stretch>
                        <a:fillRect/>
                      </a:stretch>
                    </p:blipFill>
                    <p:spPr>
                      <a:xfrm>
                        <a:off x="6628606" y="3408698"/>
                        <a:ext cx="3963988" cy="644525"/>
                      </a:xfrm>
                      <a:prstGeom prst="rect">
                        <a:avLst/>
                      </a:prstGeom>
                    </p:spPr>
                  </p:pic>
                </p:oleObj>
              </mc:Fallback>
            </mc:AlternateContent>
          </a:graphicData>
        </a:graphic>
      </p:graphicFrame>
      <p:sp>
        <p:nvSpPr>
          <p:cNvPr id="11" name="CuadroTexto 10"/>
          <p:cNvSpPr txBox="1"/>
          <p:nvPr/>
        </p:nvSpPr>
        <p:spPr>
          <a:xfrm>
            <a:off x="4487289" y="3501338"/>
            <a:ext cx="2133878" cy="461665"/>
          </a:xfrm>
          <a:prstGeom prst="rect">
            <a:avLst/>
          </a:prstGeom>
          <a:noFill/>
        </p:spPr>
        <p:txBody>
          <a:bodyPr wrap="square" rtlCol="0">
            <a:spAutoFit/>
          </a:bodyPr>
          <a:lstStyle/>
          <a:p>
            <a:r>
              <a:rPr lang="en-US" sz="2400" dirty="0" smtClean="0"/>
              <a:t>Using matrices</a:t>
            </a:r>
            <a:endParaRPr lang="en-US" sz="2400" dirty="0"/>
          </a:p>
        </p:txBody>
      </p:sp>
      <p:sp>
        <p:nvSpPr>
          <p:cNvPr id="13" name="CuadroTexto 12"/>
          <p:cNvSpPr txBox="1"/>
          <p:nvPr/>
        </p:nvSpPr>
        <p:spPr>
          <a:xfrm>
            <a:off x="678424" y="4490579"/>
            <a:ext cx="3590499" cy="553998"/>
          </a:xfrm>
          <a:prstGeom prst="rect">
            <a:avLst/>
          </a:prstGeom>
          <a:noFill/>
        </p:spPr>
        <p:txBody>
          <a:bodyPr wrap="square" rtlCol="0">
            <a:spAutoFit/>
          </a:bodyPr>
          <a:lstStyle/>
          <a:p>
            <a:r>
              <a:rPr lang="en-US" sz="3000" dirty="0" err="1" smtClean="0"/>
              <a:t>Minkowski</a:t>
            </a:r>
            <a:r>
              <a:rPr lang="en-US" sz="3000" dirty="0" smtClean="0"/>
              <a:t> distance</a:t>
            </a:r>
            <a:endParaRPr lang="en-US" sz="3000" dirty="0"/>
          </a:p>
        </p:txBody>
      </p:sp>
      <p:graphicFrame>
        <p:nvGraphicFramePr>
          <p:cNvPr id="14" name="Objeto 13"/>
          <p:cNvGraphicFramePr>
            <a:graphicFrameLocks noChangeAspect="1"/>
          </p:cNvGraphicFramePr>
          <p:nvPr>
            <p:extLst/>
          </p:nvPr>
        </p:nvGraphicFramePr>
        <p:xfrm>
          <a:off x="4268924" y="4027005"/>
          <a:ext cx="3963988" cy="1481138"/>
        </p:xfrm>
        <a:graphic>
          <a:graphicData uri="http://schemas.openxmlformats.org/presentationml/2006/ole">
            <mc:AlternateContent xmlns:mc="http://schemas.openxmlformats.org/markup-compatibility/2006">
              <mc:Choice xmlns:v="urn:schemas-microsoft-com:vml" Requires="v">
                <p:oleObj spid="_x0000_s15490" name="Ecuación" r:id="rId7" imgW="1562040" imgH="583920" progId="Equation.3">
                  <p:embed/>
                </p:oleObj>
              </mc:Choice>
              <mc:Fallback>
                <p:oleObj name="Ecuación" r:id="rId7" imgW="1562040" imgH="583920" progId="Equation.3">
                  <p:embed/>
                  <p:pic>
                    <p:nvPicPr>
                      <p:cNvPr id="14" name="Objeto 13"/>
                      <p:cNvPicPr/>
                      <p:nvPr/>
                    </p:nvPicPr>
                    <p:blipFill>
                      <a:blip r:embed="rId8"/>
                      <a:stretch>
                        <a:fillRect/>
                      </a:stretch>
                    </p:blipFill>
                    <p:spPr>
                      <a:xfrm>
                        <a:off x="4268924" y="4027005"/>
                        <a:ext cx="3963988" cy="1481138"/>
                      </a:xfrm>
                      <a:prstGeom prst="rect">
                        <a:avLst/>
                      </a:prstGeom>
                    </p:spPr>
                  </p:pic>
                </p:oleObj>
              </mc:Fallback>
            </mc:AlternateContent>
          </a:graphicData>
        </a:graphic>
      </p:graphicFrame>
      <p:sp>
        <p:nvSpPr>
          <p:cNvPr id="15" name="CuadroTexto 14"/>
          <p:cNvSpPr txBox="1"/>
          <p:nvPr/>
        </p:nvSpPr>
        <p:spPr>
          <a:xfrm>
            <a:off x="8186950" y="4499418"/>
            <a:ext cx="3590499" cy="707886"/>
          </a:xfrm>
          <a:prstGeom prst="rect">
            <a:avLst/>
          </a:prstGeom>
          <a:noFill/>
        </p:spPr>
        <p:txBody>
          <a:bodyPr wrap="square" rtlCol="0">
            <a:spAutoFit/>
          </a:bodyPr>
          <a:lstStyle/>
          <a:p>
            <a:r>
              <a:rPr lang="en-US" sz="2000" dirty="0" smtClean="0"/>
              <a:t>For m=2, </a:t>
            </a:r>
            <a:r>
              <a:rPr lang="en-US" sz="2000" dirty="0" err="1" smtClean="0"/>
              <a:t>Minkowski</a:t>
            </a:r>
            <a:r>
              <a:rPr lang="en-US" sz="2000" dirty="0" smtClean="0"/>
              <a:t> distance becomes the Euclidean distance</a:t>
            </a:r>
            <a:endParaRPr lang="en-US" sz="2000" dirty="0"/>
          </a:p>
        </p:txBody>
      </p:sp>
      <p:sp>
        <p:nvSpPr>
          <p:cNvPr id="12" name="CuadroTexto 11"/>
          <p:cNvSpPr txBox="1"/>
          <p:nvPr/>
        </p:nvSpPr>
        <p:spPr>
          <a:xfrm>
            <a:off x="1365481" y="589002"/>
            <a:ext cx="8740215" cy="584775"/>
          </a:xfrm>
          <a:prstGeom prst="rect">
            <a:avLst/>
          </a:prstGeom>
          <a:noFill/>
        </p:spPr>
        <p:txBody>
          <a:bodyPr wrap="square" rtlCol="0">
            <a:spAutoFit/>
          </a:bodyPr>
          <a:lstStyle/>
          <a:p>
            <a:pPr algn="ctr"/>
            <a:r>
              <a:rPr lang="en-US" sz="3200" b="1" dirty="0" smtClean="0"/>
              <a:t>Cluster Analysis</a:t>
            </a:r>
            <a:endParaRPr lang="en-US" sz="3200" b="1" dirty="0"/>
          </a:p>
        </p:txBody>
      </p:sp>
    </p:spTree>
    <p:extLst>
      <p:ext uri="{BB962C8B-B14F-4D97-AF65-F5344CB8AC3E}">
        <p14:creationId xmlns:p14="http://schemas.microsoft.com/office/powerpoint/2010/main" val="1144161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22</a:t>
            </a:fld>
            <a:endParaRPr lang="es-MX"/>
          </a:p>
        </p:txBody>
      </p:sp>
      <p:pic>
        <p:nvPicPr>
          <p:cNvPr id="4" name="Imagen 3"/>
          <p:cNvPicPr>
            <a:picLocks noChangeAspect="1"/>
          </p:cNvPicPr>
          <p:nvPr/>
        </p:nvPicPr>
        <p:blipFill>
          <a:blip r:embed="rId2"/>
          <a:stretch>
            <a:fillRect/>
          </a:stretch>
        </p:blipFill>
        <p:spPr>
          <a:xfrm>
            <a:off x="1638299" y="3581937"/>
            <a:ext cx="7938866" cy="1740694"/>
          </a:xfrm>
          <a:prstGeom prst="rect">
            <a:avLst/>
          </a:prstGeom>
        </p:spPr>
      </p:pic>
      <p:pic>
        <p:nvPicPr>
          <p:cNvPr id="5" name="Imagen 4"/>
          <p:cNvPicPr>
            <a:picLocks noChangeAspect="1"/>
          </p:cNvPicPr>
          <p:nvPr/>
        </p:nvPicPr>
        <p:blipFill>
          <a:blip r:embed="rId3"/>
          <a:stretch>
            <a:fillRect/>
          </a:stretch>
        </p:blipFill>
        <p:spPr>
          <a:xfrm>
            <a:off x="1638299" y="1219345"/>
            <a:ext cx="7782865" cy="1824109"/>
          </a:xfrm>
          <a:prstGeom prst="rect">
            <a:avLst/>
          </a:prstGeom>
        </p:spPr>
      </p:pic>
      <p:sp>
        <p:nvSpPr>
          <p:cNvPr id="6" name="Rectángulo 5"/>
          <p:cNvSpPr/>
          <p:nvPr/>
        </p:nvSpPr>
        <p:spPr>
          <a:xfrm>
            <a:off x="1638299" y="757680"/>
            <a:ext cx="1266964" cy="461665"/>
          </a:xfrm>
          <a:prstGeom prst="rect">
            <a:avLst/>
          </a:prstGeom>
        </p:spPr>
        <p:txBody>
          <a:bodyPr wrap="square">
            <a:spAutoFit/>
          </a:bodyPr>
          <a:lstStyle/>
          <a:p>
            <a:r>
              <a:rPr lang="en-US" sz="2400" dirty="0" smtClean="0">
                <a:solidFill>
                  <a:schemeClr val="accent1">
                    <a:lumMod val="75000"/>
                  </a:schemeClr>
                </a:solidFill>
                <a:latin typeface="source sans pro" panose="020B0503030403020204" pitchFamily="34" charset="0"/>
              </a:rPr>
              <a:t>head</a:t>
            </a:r>
            <a:endParaRPr lang="en-US" sz="2400" b="0" i="0" dirty="0">
              <a:solidFill>
                <a:schemeClr val="accent1">
                  <a:lumMod val="75000"/>
                </a:schemeClr>
              </a:solidFill>
              <a:effectLst/>
              <a:latin typeface="source sans pro" panose="020B0503030403020204" pitchFamily="34" charset="0"/>
            </a:endParaRPr>
          </a:p>
        </p:txBody>
      </p:sp>
      <p:sp>
        <p:nvSpPr>
          <p:cNvPr id="7" name="Rectángulo 6"/>
          <p:cNvSpPr/>
          <p:nvPr/>
        </p:nvSpPr>
        <p:spPr>
          <a:xfrm>
            <a:off x="1640573" y="3274286"/>
            <a:ext cx="1264690" cy="461665"/>
          </a:xfrm>
          <a:prstGeom prst="rect">
            <a:avLst/>
          </a:prstGeom>
        </p:spPr>
        <p:txBody>
          <a:bodyPr wrap="square">
            <a:spAutoFit/>
          </a:bodyPr>
          <a:lstStyle/>
          <a:p>
            <a:r>
              <a:rPr lang="en-US" sz="2400" dirty="0" smtClean="0">
                <a:solidFill>
                  <a:schemeClr val="accent1">
                    <a:lumMod val="75000"/>
                  </a:schemeClr>
                </a:solidFill>
                <a:latin typeface="source sans pro" panose="020B0503030403020204" pitchFamily="34" charset="0"/>
              </a:rPr>
              <a:t>tail</a:t>
            </a:r>
            <a:endParaRPr lang="en-US" sz="2400" b="0" i="0" dirty="0">
              <a:solidFill>
                <a:schemeClr val="accent1">
                  <a:lumMod val="75000"/>
                </a:schemeClr>
              </a:solidFill>
              <a:effectLst/>
              <a:latin typeface="source sans pro" panose="020B0503030403020204" pitchFamily="34" charset="0"/>
            </a:endParaRPr>
          </a:p>
        </p:txBody>
      </p:sp>
      <p:sp>
        <p:nvSpPr>
          <p:cNvPr id="8" name="Rectángulo 7"/>
          <p:cNvSpPr/>
          <p:nvPr/>
        </p:nvSpPr>
        <p:spPr>
          <a:xfrm>
            <a:off x="881626" y="5615582"/>
            <a:ext cx="9452212" cy="923330"/>
          </a:xfrm>
          <a:prstGeom prst="rect">
            <a:avLst/>
          </a:prstGeom>
        </p:spPr>
        <p:txBody>
          <a:bodyPr wrap="square">
            <a:spAutoFit/>
          </a:bodyPr>
          <a:lstStyle/>
          <a:p>
            <a:pPr algn="just"/>
            <a:r>
              <a:rPr lang="en-US" dirty="0" smtClean="0">
                <a:solidFill>
                  <a:srgbClr val="000000"/>
                </a:solidFill>
                <a:latin typeface="Arial" panose="020B0604020202020204" pitchFamily="34" charset="0"/>
              </a:rPr>
              <a:t>This data set contains statistics, in arrests per 100,000 residents for assault, murder, and rape in each of the 50 US states in 1973. Also given is the percent of the population living in urban areas.</a:t>
            </a:r>
            <a:endParaRPr lang="es-MX" dirty="0"/>
          </a:p>
        </p:txBody>
      </p:sp>
      <p:sp>
        <p:nvSpPr>
          <p:cNvPr id="9" name="Rectángulo 8"/>
          <p:cNvSpPr/>
          <p:nvPr/>
        </p:nvSpPr>
        <p:spPr>
          <a:xfrm>
            <a:off x="6979881" y="294963"/>
            <a:ext cx="3707105" cy="646331"/>
          </a:xfrm>
          <a:prstGeom prst="rect">
            <a:avLst/>
          </a:prstGeom>
        </p:spPr>
        <p:txBody>
          <a:bodyPr wrap="none">
            <a:spAutoFit/>
          </a:bodyPr>
          <a:lstStyle/>
          <a:p>
            <a:pPr algn="ctr"/>
            <a:r>
              <a:rPr lang="en-US" b="1" dirty="0">
                <a:latin typeface="Arial" panose="020B0604020202020204" pitchFamily="34" charset="0"/>
              </a:rPr>
              <a:t>Violent Crime Rates by US </a:t>
            </a:r>
            <a:r>
              <a:rPr lang="en-US" b="1" dirty="0" smtClean="0">
                <a:latin typeface="Arial" panose="020B0604020202020204" pitchFamily="34" charset="0"/>
              </a:rPr>
              <a:t>State</a:t>
            </a:r>
          </a:p>
          <a:p>
            <a:pPr algn="ctr"/>
            <a:r>
              <a:rPr lang="en-US" dirty="0" err="1" smtClean="0"/>
              <a:t>USArrests</a:t>
            </a:r>
            <a:r>
              <a:rPr lang="en-US" dirty="0" smtClean="0"/>
              <a:t> {datasets}</a:t>
            </a:r>
            <a:endParaRPr lang="en-US" b="1" i="0" dirty="0">
              <a:effectLst/>
              <a:latin typeface="Arial" panose="020B0604020202020204" pitchFamily="34" charset="0"/>
            </a:endParaRPr>
          </a:p>
        </p:txBody>
      </p:sp>
    </p:spTree>
    <p:extLst>
      <p:ext uri="{BB962C8B-B14F-4D97-AF65-F5344CB8AC3E}">
        <p14:creationId xmlns:p14="http://schemas.microsoft.com/office/powerpoint/2010/main" val="4034694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23</a:t>
            </a:fld>
            <a:endParaRPr lang="es-MX"/>
          </a:p>
        </p:txBody>
      </p:sp>
      <p:sp>
        <p:nvSpPr>
          <p:cNvPr id="4" name="CuadroTexto 3"/>
          <p:cNvSpPr txBox="1"/>
          <p:nvPr/>
        </p:nvSpPr>
        <p:spPr>
          <a:xfrm>
            <a:off x="1529192" y="6079351"/>
            <a:ext cx="8453008" cy="553998"/>
          </a:xfrm>
          <a:prstGeom prst="rect">
            <a:avLst/>
          </a:prstGeom>
          <a:noFill/>
        </p:spPr>
        <p:txBody>
          <a:bodyPr wrap="square" rtlCol="0">
            <a:spAutoFit/>
          </a:bodyPr>
          <a:lstStyle/>
          <a:p>
            <a:pPr algn="ctr"/>
            <a:r>
              <a:rPr lang="en-US" sz="3000" dirty="0" smtClean="0"/>
              <a:t>Distance visualization (method: Euclidean distance)</a:t>
            </a:r>
            <a:endParaRPr lang="en-US" sz="3000" dirty="0"/>
          </a:p>
        </p:txBody>
      </p:sp>
      <p:pic>
        <p:nvPicPr>
          <p:cNvPr id="5" name="Imagen 4"/>
          <p:cNvPicPr>
            <a:picLocks noChangeAspect="1"/>
          </p:cNvPicPr>
          <p:nvPr/>
        </p:nvPicPr>
        <p:blipFill>
          <a:blip r:embed="rId2"/>
          <a:stretch>
            <a:fillRect/>
          </a:stretch>
        </p:blipFill>
        <p:spPr>
          <a:xfrm>
            <a:off x="385979" y="550961"/>
            <a:ext cx="11806021" cy="5666890"/>
          </a:xfrm>
          <a:prstGeom prst="rect">
            <a:avLst/>
          </a:prstGeom>
        </p:spPr>
      </p:pic>
      <p:sp>
        <p:nvSpPr>
          <p:cNvPr id="6" name="Rectángulo 5"/>
          <p:cNvSpPr/>
          <p:nvPr/>
        </p:nvSpPr>
        <p:spPr>
          <a:xfrm>
            <a:off x="1025997" y="181629"/>
            <a:ext cx="3261534" cy="369332"/>
          </a:xfrm>
          <a:prstGeom prst="rect">
            <a:avLst/>
          </a:prstGeom>
        </p:spPr>
        <p:txBody>
          <a:bodyPr wrap="none">
            <a:spAutoFit/>
          </a:bodyPr>
          <a:lstStyle/>
          <a:p>
            <a:r>
              <a:rPr lang="en-US" dirty="0" smtClean="0"/>
              <a:t>Violent Crime Rates by US State</a:t>
            </a:r>
            <a:endParaRPr lang="en-US" dirty="0"/>
          </a:p>
        </p:txBody>
      </p:sp>
    </p:spTree>
    <p:extLst>
      <p:ext uri="{BB962C8B-B14F-4D97-AF65-F5344CB8AC3E}">
        <p14:creationId xmlns:p14="http://schemas.microsoft.com/office/powerpoint/2010/main" val="3139496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24</a:t>
            </a:fld>
            <a:endParaRPr lang="es-MX"/>
          </a:p>
        </p:txBody>
      </p:sp>
      <p:pic>
        <p:nvPicPr>
          <p:cNvPr id="5" name="Imagen 4"/>
          <p:cNvPicPr>
            <a:picLocks noChangeAspect="1"/>
          </p:cNvPicPr>
          <p:nvPr/>
        </p:nvPicPr>
        <p:blipFill>
          <a:blip r:embed="rId2"/>
          <a:stretch>
            <a:fillRect/>
          </a:stretch>
        </p:blipFill>
        <p:spPr>
          <a:xfrm>
            <a:off x="203799" y="549665"/>
            <a:ext cx="11820236" cy="5673713"/>
          </a:xfrm>
          <a:prstGeom prst="rect">
            <a:avLst/>
          </a:prstGeom>
        </p:spPr>
      </p:pic>
      <p:sp>
        <p:nvSpPr>
          <p:cNvPr id="6" name="CuadroTexto 5"/>
          <p:cNvSpPr txBox="1"/>
          <p:nvPr/>
        </p:nvSpPr>
        <p:spPr>
          <a:xfrm>
            <a:off x="6136449" y="980874"/>
            <a:ext cx="3590499" cy="1015663"/>
          </a:xfrm>
          <a:prstGeom prst="rect">
            <a:avLst/>
          </a:prstGeom>
          <a:noFill/>
        </p:spPr>
        <p:txBody>
          <a:bodyPr wrap="square" rtlCol="0">
            <a:spAutoFit/>
          </a:bodyPr>
          <a:lstStyle/>
          <a:p>
            <a:r>
              <a:rPr lang="en-US" sz="3000" dirty="0"/>
              <a:t>k</a:t>
            </a:r>
            <a:r>
              <a:rPr lang="en-US" sz="3000" dirty="0" smtClean="0"/>
              <a:t>-means Cluster Analysis</a:t>
            </a:r>
            <a:endParaRPr lang="en-US" sz="3000" dirty="0"/>
          </a:p>
        </p:txBody>
      </p:sp>
      <p:sp>
        <p:nvSpPr>
          <p:cNvPr id="7" name="CuadroTexto 6"/>
          <p:cNvSpPr txBox="1"/>
          <p:nvPr/>
        </p:nvSpPr>
        <p:spPr>
          <a:xfrm>
            <a:off x="4036968" y="4927353"/>
            <a:ext cx="1517671" cy="553998"/>
          </a:xfrm>
          <a:prstGeom prst="rect">
            <a:avLst/>
          </a:prstGeom>
          <a:noFill/>
        </p:spPr>
        <p:txBody>
          <a:bodyPr wrap="square" rtlCol="0">
            <a:spAutoFit/>
          </a:bodyPr>
          <a:lstStyle/>
          <a:p>
            <a:r>
              <a:rPr lang="en-US" sz="3000" dirty="0" smtClean="0"/>
              <a:t>k=2</a:t>
            </a:r>
            <a:endParaRPr lang="en-US" sz="3000" dirty="0"/>
          </a:p>
        </p:txBody>
      </p:sp>
    </p:spTree>
    <p:extLst>
      <p:ext uri="{BB962C8B-B14F-4D97-AF65-F5344CB8AC3E}">
        <p14:creationId xmlns:p14="http://schemas.microsoft.com/office/powerpoint/2010/main" val="2440212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25</a:t>
            </a:fld>
            <a:endParaRPr lang="es-MX"/>
          </a:p>
        </p:txBody>
      </p:sp>
      <p:pic>
        <p:nvPicPr>
          <p:cNvPr id="3" name="Imagen 2"/>
          <p:cNvPicPr>
            <a:picLocks noChangeAspect="1"/>
          </p:cNvPicPr>
          <p:nvPr/>
        </p:nvPicPr>
        <p:blipFill>
          <a:blip r:embed="rId2"/>
          <a:stretch>
            <a:fillRect/>
          </a:stretch>
        </p:blipFill>
        <p:spPr>
          <a:xfrm>
            <a:off x="113448" y="450376"/>
            <a:ext cx="11919752" cy="5721481"/>
          </a:xfrm>
          <a:prstGeom prst="rect">
            <a:avLst/>
          </a:prstGeom>
        </p:spPr>
      </p:pic>
      <p:sp>
        <p:nvSpPr>
          <p:cNvPr id="4" name="Rectángulo 3"/>
          <p:cNvSpPr/>
          <p:nvPr/>
        </p:nvSpPr>
        <p:spPr>
          <a:xfrm>
            <a:off x="4045269" y="6171857"/>
            <a:ext cx="4473532" cy="430887"/>
          </a:xfrm>
          <a:prstGeom prst="rect">
            <a:avLst/>
          </a:prstGeom>
        </p:spPr>
        <p:txBody>
          <a:bodyPr wrap="none">
            <a:spAutoFit/>
          </a:bodyPr>
          <a:lstStyle/>
          <a:p>
            <a:r>
              <a:rPr lang="en-US" sz="2200" dirty="0" smtClean="0"/>
              <a:t>Data: Violent Crime Rates by US State</a:t>
            </a:r>
            <a:endParaRPr lang="en-US" sz="2200" dirty="0"/>
          </a:p>
        </p:txBody>
      </p:sp>
    </p:spTree>
    <p:extLst>
      <p:ext uri="{BB962C8B-B14F-4D97-AF65-F5344CB8AC3E}">
        <p14:creationId xmlns:p14="http://schemas.microsoft.com/office/powerpoint/2010/main" val="1939779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26</a:t>
            </a:fld>
            <a:endParaRPr lang="es-MX"/>
          </a:p>
        </p:txBody>
      </p:sp>
      <p:pic>
        <p:nvPicPr>
          <p:cNvPr id="3" name="Imagen 2"/>
          <p:cNvPicPr>
            <a:picLocks noChangeAspect="1"/>
          </p:cNvPicPr>
          <p:nvPr/>
        </p:nvPicPr>
        <p:blipFill>
          <a:blip r:embed="rId2"/>
          <a:stretch>
            <a:fillRect/>
          </a:stretch>
        </p:blipFill>
        <p:spPr>
          <a:xfrm>
            <a:off x="317026" y="464024"/>
            <a:ext cx="11891319" cy="5707833"/>
          </a:xfrm>
          <a:prstGeom prst="rect">
            <a:avLst/>
          </a:prstGeom>
        </p:spPr>
      </p:pic>
      <p:sp>
        <p:nvSpPr>
          <p:cNvPr id="4" name="Rectángulo 3"/>
          <p:cNvSpPr/>
          <p:nvPr/>
        </p:nvSpPr>
        <p:spPr>
          <a:xfrm>
            <a:off x="4045269" y="6171857"/>
            <a:ext cx="4473532" cy="430887"/>
          </a:xfrm>
          <a:prstGeom prst="rect">
            <a:avLst/>
          </a:prstGeom>
        </p:spPr>
        <p:txBody>
          <a:bodyPr wrap="none">
            <a:spAutoFit/>
          </a:bodyPr>
          <a:lstStyle/>
          <a:p>
            <a:r>
              <a:rPr lang="en-US" sz="2200" dirty="0" smtClean="0"/>
              <a:t>Data: Violent Crime Rates by US State</a:t>
            </a:r>
            <a:endParaRPr lang="en-US" sz="2200" dirty="0"/>
          </a:p>
        </p:txBody>
      </p:sp>
      <p:sp>
        <p:nvSpPr>
          <p:cNvPr id="5" name="Rectángulo 4"/>
          <p:cNvSpPr/>
          <p:nvPr/>
        </p:nvSpPr>
        <p:spPr>
          <a:xfrm>
            <a:off x="6818854" y="987982"/>
            <a:ext cx="4045082" cy="430887"/>
          </a:xfrm>
          <a:prstGeom prst="rect">
            <a:avLst/>
          </a:prstGeom>
        </p:spPr>
        <p:txBody>
          <a:bodyPr wrap="none">
            <a:spAutoFit/>
          </a:bodyPr>
          <a:lstStyle/>
          <a:p>
            <a:r>
              <a:rPr lang="en-US" sz="2200" dirty="0"/>
              <a:t>k</a:t>
            </a:r>
            <a:r>
              <a:rPr lang="en-US" sz="2200" dirty="0" smtClean="0"/>
              <a:t>=4  optimal cluster (for this case)</a:t>
            </a:r>
            <a:endParaRPr lang="en-US" sz="2200" dirty="0"/>
          </a:p>
        </p:txBody>
      </p:sp>
    </p:spTree>
    <p:extLst>
      <p:ext uri="{BB962C8B-B14F-4D97-AF65-F5344CB8AC3E}">
        <p14:creationId xmlns:p14="http://schemas.microsoft.com/office/powerpoint/2010/main" val="3450823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27</a:t>
            </a:fld>
            <a:endParaRPr lang="es-MX"/>
          </a:p>
        </p:txBody>
      </p:sp>
      <p:pic>
        <p:nvPicPr>
          <p:cNvPr id="3" name="Imagen 2"/>
          <p:cNvPicPr>
            <a:picLocks noChangeAspect="1"/>
          </p:cNvPicPr>
          <p:nvPr/>
        </p:nvPicPr>
        <p:blipFill>
          <a:blip r:embed="rId2"/>
          <a:stretch>
            <a:fillRect/>
          </a:stretch>
        </p:blipFill>
        <p:spPr>
          <a:xfrm>
            <a:off x="78490" y="191070"/>
            <a:ext cx="11945777" cy="6165280"/>
          </a:xfrm>
          <a:prstGeom prst="rect">
            <a:avLst/>
          </a:prstGeom>
        </p:spPr>
      </p:pic>
      <p:sp>
        <p:nvSpPr>
          <p:cNvPr id="4" name="Rectángulo 3"/>
          <p:cNvSpPr/>
          <p:nvPr/>
        </p:nvSpPr>
        <p:spPr>
          <a:xfrm>
            <a:off x="4045269" y="6171857"/>
            <a:ext cx="4473532" cy="430887"/>
          </a:xfrm>
          <a:prstGeom prst="rect">
            <a:avLst/>
          </a:prstGeom>
        </p:spPr>
        <p:txBody>
          <a:bodyPr wrap="none">
            <a:spAutoFit/>
          </a:bodyPr>
          <a:lstStyle/>
          <a:p>
            <a:r>
              <a:rPr lang="en-US" sz="2200" dirty="0" smtClean="0"/>
              <a:t>Data: Violent Crime Rates by US State</a:t>
            </a:r>
            <a:endParaRPr lang="en-US" sz="2200" dirty="0"/>
          </a:p>
        </p:txBody>
      </p:sp>
      <p:sp>
        <p:nvSpPr>
          <p:cNvPr id="5" name="Rectángulo 4"/>
          <p:cNvSpPr/>
          <p:nvPr/>
        </p:nvSpPr>
        <p:spPr>
          <a:xfrm>
            <a:off x="4692176" y="978805"/>
            <a:ext cx="3179717" cy="492443"/>
          </a:xfrm>
          <a:prstGeom prst="rect">
            <a:avLst/>
          </a:prstGeom>
        </p:spPr>
        <p:txBody>
          <a:bodyPr wrap="none">
            <a:spAutoFit/>
          </a:bodyPr>
          <a:lstStyle/>
          <a:p>
            <a:r>
              <a:rPr lang="en-US" sz="2600" dirty="0" smtClean="0"/>
              <a:t>Hierarchical clustering</a:t>
            </a:r>
            <a:endParaRPr lang="en-US" sz="2600" dirty="0"/>
          </a:p>
        </p:txBody>
      </p:sp>
    </p:spTree>
    <p:extLst>
      <p:ext uri="{BB962C8B-B14F-4D97-AF65-F5344CB8AC3E}">
        <p14:creationId xmlns:p14="http://schemas.microsoft.com/office/powerpoint/2010/main" val="1220486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28</a:t>
            </a:fld>
            <a:endParaRPr lang="es-MX"/>
          </a:p>
        </p:txBody>
      </p:sp>
      <p:sp>
        <p:nvSpPr>
          <p:cNvPr id="3" name="Rectángulo 2"/>
          <p:cNvSpPr/>
          <p:nvPr/>
        </p:nvSpPr>
        <p:spPr>
          <a:xfrm>
            <a:off x="2754195" y="1893208"/>
            <a:ext cx="5731569" cy="861774"/>
          </a:xfrm>
          <a:prstGeom prst="rect">
            <a:avLst/>
          </a:prstGeom>
        </p:spPr>
        <p:txBody>
          <a:bodyPr wrap="none">
            <a:spAutoFit/>
          </a:bodyPr>
          <a:lstStyle/>
          <a:p>
            <a:r>
              <a:rPr lang="en-US" sz="5000" dirty="0" smtClean="0"/>
              <a:t>Exercise with </a:t>
            </a:r>
            <a:r>
              <a:rPr lang="en-US" sz="5000" dirty="0" err="1" smtClean="0"/>
              <a:t>RStudio</a:t>
            </a:r>
            <a:endParaRPr lang="en-US" sz="50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0554" y="3156163"/>
            <a:ext cx="2689415" cy="2043064"/>
          </a:xfrm>
          <a:prstGeom prst="rect">
            <a:avLst/>
          </a:prstGeom>
        </p:spPr>
      </p:pic>
    </p:spTree>
    <p:extLst>
      <p:ext uri="{BB962C8B-B14F-4D97-AF65-F5344CB8AC3E}">
        <p14:creationId xmlns:p14="http://schemas.microsoft.com/office/powerpoint/2010/main" val="432390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R features</a:t>
            </a:r>
            <a:endParaRPr lang="en-US" b="1" dirty="0"/>
          </a:p>
        </p:txBody>
      </p:sp>
      <p:sp>
        <p:nvSpPr>
          <p:cNvPr id="3" name="Marcador de contenido 2"/>
          <p:cNvSpPr>
            <a:spLocks noGrp="1"/>
          </p:cNvSpPr>
          <p:nvPr>
            <p:ph idx="1"/>
          </p:nvPr>
        </p:nvSpPr>
        <p:spPr/>
        <p:txBody>
          <a:bodyPr>
            <a:normAutofit lnSpcReduction="10000"/>
          </a:bodyPr>
          <a:lstStyle/>
          <a:p>
            <a:pPr algn="just"/>
            <a:r>
              <a:rPr lang="en-US" dirty="0">
                <a:solidFill>
                  <a:schemeClr val="accent1">
                    <a:lumMod val="75000"/>
                  </a:schemeClr>
                </a:solidFill>
              </a:rPr>
              <a:t>R</a:t>
            </a:r>
            <a:r>
              <a:rPr lang="en-US" dirty="0"/>
              <a:t> is a language and environment for statistical computing and graphics</a:t>
            </a:r>
            <a:r>
              <a:rPr lang="en-US" dirty="0" smtClean="0"/>
              <a:t>.</a:t>
            </a:r>
          </a:p>
          <a:p>
            <a:pPr algn="just"/>
            <a:r>
              <a:rPr lang="en-US" dirty="0">
                <a:solidFill>
                  <a:schemeClr val="accent1">
                    <a:lumMod val="75000"/>
                  </a:schemeClr>
                </a:solidFill>
              </a:rPr>
              <a:t>R</a:t>
            </a:r>
            <a:r>
              <a:rPr lang="en-US" dirty="0"/>
              <a:t> is available as Free Software</a:t>
            </a:r>
            <a:endParaRPr lang="en-US" dirty="0" smtClean="0"/>
          </a:p>
          <a:p>
            <a:pPr algn="just"/>
            <a:r>
              <a:rPr lang="en-US" dirty="0" smtClean="0"/>
              <a:t>It </a:t>
            </a:r>
            <a:r>
              <a:rPr lang="en-US" dirty="0"/>
              <a:t>is a </a:t>
            </a:r>
            <a:r>
              <a:rPr lang="en-US" dirty="0">
                <a:solidFill>
                  <a:schemeClr val="accent1">
                    <a:lumMod val="75000"/>
                  </a:schemeClr>
                </a:solidFill>
              </a:rPr>
              <a:t>GNU </a:t>
            </a:r>
            <a:r>
              <a:rPr lang="en-US" dirty="0" smtClean="0">
                <a:solidFill>
                  <a:schemeClr val="accent1">
                    <a:lumMod val="75000"/>
                  </a:schemeClr>
                </a:solidFill>
              </a:rPr>
              <a:t>project</a:t>
            </a:r>
            <a:r>
              <a:rPr lang="en-US" dirty="0" smtClean="0"/>
              <a:t>. Similar </a:t>
            </a:r>
            <a:r>
              <a:rPr lang="en-US" dirty="0"/>
              <a:t>to the </a:t>
            </a:r>
            <a:r>
              <a:rPr lang="en-US" dirty="0">
                <a:solidFill>
                  <a:schemeClr val="accent1">
                    <a:lumMod val="75000"/>
                  </a:schemeClr>
                </a:solidFill>
              </a:rPr>
              <a:t>S </a:t>
            </a:r>
            <a:r>
              <a:rPr lang="en-US" dirty="0" smtClean="0">
                <a:solidFill>
                  <a:schemeClr val="accent1">
                    <a:lumMod val="75000"/>
                  </a:schemeClr>
                </a:solidFill>
              </a:rPr>
              <a:t>language</a:t>
            </a:r>
            <a:r>
              <a:rPr lang="en-US" dirty="0" smtClean="0"/>
              <a:t>: It  </a:t>
            </a:r>
            <a:r>
              <a:rPr lang="en-US" dirty="0"/>
              <a:t>was developed at Bell Laboratories (formerly AT&amp;T, now Lucent Technologies</a:t>
            </a:r>
            <a:r>
              <a:rPr lang="en-US" dirty="0" smtClean="0"/>
              <a:t>)</a:t>
            </a:r>
          </a:p>
          <a:p>
            <a:pPr algn="just"/>
            <a:r>
              <a:rPr lang="en-US" dirty="0"/>
              <a:t>Advanced users can write </a:t>
            </a:r>
            <a:r>
              <a:rPr lang="en-US" dirty="0">
                <a:solidFill>
                  <a:schemeClr val="accent1">
                    <a:lumMod val="75000"/>
                  </a:schemeClr>
                </a:solidFill>
              </a:rPr>
              <a:t>C</a:t>
            </a:r>
            <a:r>
              <a:rPr lang="en-US" dirty="0"/>
              <a:t> code to manipulate </a:t>
            </a:r>
            <a:r>
              <a:rPr lang="en-US" dirty="0">
                <a:solidFill>
                  <a:schemeClr val="accent1">
                    <a:lumMod val="75000"/>
                  </a:schemeClr>
                </a:solidFill>
              </a:rPr>
              <a:t>R</a:t>
            </a:r>
            <a:r>
              <a:rPr lang="en-US" dirty="0"/>
              <a:t> objects directly</a:t>
            </a:r>
            <a:r>
              <a:rPr lang="en-US" dirty="0" smtClean="0"/>
              <a:t>.</a:t>
            </a:r>
          </a:p>
          <a:p>
            <a:pPr algn="just"/>
            <a:r>
              <a:rPr lang="es-MX" dirty="0" smtClean="0"/>
              <a:t>CRAN </a:t>
            </a:r>
            <a:r>
              <a:rPr lang="en-US" dirty="0" smtClean="0"/>
              <a:t>(Comprehensive R Archive Network) mirrors </a:t>
            </a:r>
          </a:p>
          <a:p>
            <a:pPr algn="just"/>
            <a:r>
              <a:rPr lang="en-US" dirty="0" smtClean="0">
                <a:solidFill>
                  <a:schemeClr val="accent1">
                    <a:lumMod val="75000"/>
                  </a:schemeClr>
                </a:solidFill>
              </a:rPr>
              <a:t>R</a:t>
            </a:r>
            <a:r>
              <a:rPr lang="en-US" dirty="0"/>
              <a:t> comes with a standard set of packages. Others are available for download and installation</a:t>
            </a:r>
            <a:r>
              <a:rPr lang="en-US" dirty="0" smtClean="0"/>
              <a:t>.</a:t>
            </a:r>
          </a:p>
          <a:p>
            <a:pPr algn="just"/>
            <a:r>
              <a:rPr lang="en-US" dirty="0">
                <a:solidFill>
                  <a:srgbClr val="0070C0"/>
                </a:solidFill>
              </a:rPr>
              <a:t>RStudio</a:t>
            </a:r>
            <a:r>
              <a:rPr lang="en-US" dirty="0"/>
              <a:t> is an integrated development environment (IDE) for R.</a:t>
            </a:r>
            <a:endParaRPr lang="es-MX" dirty="0"/>
          </a:p>
        </p:txBody>
      </p:sp>
      <p:sp>
        <p:nvSpPr>
          <p:cNvPr id="4" name="Marcador de número de diapositiva 3"/>
          <p:cNvSpPr>
            <a:spLocks noGrp="1"/>
          </p:cNvSpPr>
          <p:nvPr>
            <p:ph type="sldNum" sz="quarter" idx="12"/>
          </p:nvPr>
        </p:nvSpPr>
        <p:spPr/>
        <p:txBody>
          <a:bodyPr/>
          <a:lstStyle/>
          <a:p>
            <a:fld id="{92BC5EBD-C50C-456D-B0CE-CD33E771F48A}" type="slidenum">
              <a:rPr lang="es-MX" smtClean="0"/>
              <a:t>29</a:t>
            </a:fld>
            <a:endParaRPr lang="es-MX"/>
          </a:p>
        </p:txBody>
      </p:sp>
    </p:spTree>
    <p:extLst>
      <p:ext uri="{BB962C8B-B14F-4D97-AF65-F5344CB8AC3E}">
        <p14:creationId xmlns:p14="http://schemas.microsoft.com/office/powerpoint/2010/main" val="13316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a:t>
            </a:fld>
            <a:endParaRPr lang="es-MX"/>
          </a:p>
        </p:txBody>
      </p:sp>
      <p:sp>
        <p:nvSpPr>
          <p:cNvPr id="3" name="Rectángulo 2"/>
          <p:cNvSpPr/>
          <p:nvPr/>
        </p:nvSpPr>
        <p:spPr>
          <a:xfrm>
            <a:off x="372261" y="6470433"/>
            <a:ext cx="1263486" cy="215444"/>
          </a:xfrm>
          <a:prstGeom prst="rect">
            <a:avLst/>
          </a:prstGeom>
        </p:spPr>
        <p:txBody>
          <a:bodyPr wrap="none">
            <a:spAutoFit/>
          </a:bodyPr>
          <a:lstStyle/>
          <a:p>
            <a:pPr algn="ctr"/>
            <a:r>
              <a:rPr lang="es-MX" sz="800" dirty="0"/>
              <a:t>https://www.allerin.com</a:t>
            </a:r>
            <a:r>
              <a:rPr lang="es-MX" sz="800" dirty="0" smtClean="0"/>
              <a:t>/</a:t>
            </a:r>
          </a:p>
        </p:txBody>
      </p:sp>
      <p:graphicFrame>
        <p:nvGraphicFramePr>
          <p:cNvPr id="8" name="Diagrama 7"/>
          <p:cNvGraphicFramePr/>
          <p:nvPr>
            <p:extLst>
              <p:ext uri="{D42A27DB-BD31-4B8C-83A1-F6EECF244321}">
                <p14:modId xmlns:p14="http://schemas.microsoft.com/office/powerpoint/2010/main" val="2795147509"/>
              </p:ext>
            </p:extLst>
          </p:nvPr>
        </p:nvGraphicFramePr>
        <p:xfrm>
          <a:off x="272484" y="168372"/>
          <a:ext cx="11947859" cy="655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p:cNvSpPr/>
          <p:nvPr/>
        </p:nvSpPr>
        <p:spPr>
          <a:xfrm>
            <a:off x="286604" y="878364"/>
            <a:ext cx="2279178" cy="3170099"/>
          </a:xfrm>
          <a:prstGeom prst="rect">
            <a:avLst/>
          </a:prstGeom>
        </p:spPr>
        <p:txBody>
          <a:bodyPr wrap="square">
            <a:spAutoFit/>
          </a:bodyPr>
          <a:lstStyle/>
          <a:p>
            <a:pPr algn="ctr"/>
            <a:r>
              <a:rPr lang="en-US" sz="4000" dirty="0" smtClean="0">
                <a:effectLst>
                  <a:outerShdw blurRad="38100" dist="38100" dir="2700000" algn="tl">
                    <a:srgbClr val="000000">
                      <a:alpha val="43137"/>
                    </a:srgbClr>
                  </a:outerShdw>
                </a:effectLst>
                <a:latin typeface="source sans pro" panose="020B0503030403020204" pitchFamily="34" charset="0"/>
              </a:rPr>
              <a:t>5 main big </a:t>
            </a:r>
            <a:r>
              <a:rPr lang="en-US" sz="4000" dirty="0">
                <a:effectLst>
                  <a:outerShdw blurRad="38100" dist="38100" dir="2700000" algn="tl">
                    <a:srgbClr val="000000">
                      <a:alpha val="43137"/>
                    </a:srgbClr>
                  </a:outerShdw>
                </a:effectLst>
                <a:latin typeface="source sans pro" panose="020B0503030403020204" pitchFamily="34" charset="0"/>
              </a:rPr>
              <a:t>data statistical analysis methods</a:t>
            </a:r>
          </a:p>
        </p:txBody>
      </p:sp>
    </p:spTree>
    <p:extLst>
      <p:ext uri="{BB962C8B-B14F-4D97-AF65-F5344CB8AC3E}">
        <p14:creationId xmlns:p14="http://schemas.microsoft.com/office/powerpoint/2010/main" val="2009275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80550" y="448815"/>
            <a:ext cx="3655103" cy="584775"/>
          </a:xfrm>
          <a:prstGeom prst="rect">
            <a:avLst/>
          </a:prstGeom>
        </p:spPr>
        <p:txBody>
          <a:bodyPr wrap="none">
            <a:spAutoFit/>
          </a:bodyPr>
          <a:lstStyle/>
          <a:p>
            <a:r>
              <a:rPr lang="en-US" sz="3200" b="1" dirty="0" smtClean="0"/>
              <a:t>Installing R software</a:t>
            </a:r>
            <a:endParaRPr lang="en-US" sz="3200" b="1" dirty="0"/>
          </a:p>
        </p:txBody>
      </p:sp>
      <p:pic>
        <p:nvPicPr>
          <p:cNvPr id="4" name="Imagen 3"/>
          <p:cNvPicPr>
            <a:picLocks noChangeAspect="1"/>
          </p:cNvPicPr>
          <p:nvPr/>
        </p:nvPicPr>
        <p:blipFill>
          <a:blip r:embed="rId2"/>
          <a:stretch>
            <a:fillRect/>
          </a:stretch>
        </p:blipFill>
        <p:spPr>
          <a:xfrm>
            <a:off x="6032310" y="706038"/>
            <a:ext cx="5991225" cy="1714500"/>
          </a:xfrm>
          <a:prstGeom prst="rect">
            <a:avLst/>
          </a:prstGeom>
        </p:spPr>
      </p:pic>
      <p:sp>
        <p:nvSpPr>
          <p:cNvPr id="5" name="Rectángulo 4"/>
          <p:cNvSpPr/>
          <p:nvPr/>
        </p:nvSpPr>
        <p:spPr>
          <a:xfrm>
            <a:off x="557464" y="1312879"/>
            <a:ext cx="5474846" cy="923330"/>
          </a:xfrm>
          <a:prstGeom prst="rect">
            <a:avLst/>
          </a:prstGeom>
        </p:spPr>
        <p:txBody>
          <a:bodyPr wrap="square">
            <a:spAutoFit/>
          </a:bodyPr>
          <a:lstStyle/>
          <a:p>
            <a:pPr marL="457200" indent="-457200">
              <a:buFont typeface="Arial" panose="020B0604020202020204" pitchFamily="34" charset="0"/>
              <a:buChar char="•"/>
            </a:pPr>
            <a:r>
              <a:rPr lang="en-US" sz="2600" dirty="0" smtClean="0"/>
              <a:t>Go to </a:t>
            </a:r>
            <a:r>
              <a:rPr lang="es-MX" sz="2800" dirty="0"/>
              <a:t>http://www.r-project.org</a:t>
            </a:r>
            <a:r>
              <a:rPr lang="es-MX" sz="2800" dirty="0" smtClean="0"/>
              <a:t>/</a:t>
            </a:r>
            <a:endParaRPr lang="en-US" sz="2600" dirty="0" smtClean="0"/>
          </a:p>
          <a:p>
            <a:pPr marL="457200" indent="-457200">
              <a:buFont typeface="Arial" panose="020B0604020202020204" pitchFamily="34" charset="0"/>
              <a:buChar char="•"/>
            </a:pPr>
            <a:r>
              <a:rPr lang="en-US" sz="2600" dirty="0" smtClean="0"/>
              <a:t>Click on “Download R” or on CRAN</a:t>
            </a:r>
          </a:p>
        </p:txBody>
      </p:sp>
      <p:sp>
        <p:nvSpPr>
          <p:cNvPr id="6" name="Elipse 5"/>
          <p:cNvSpPr/>
          <p:nvPr/>
        </p:nvSpPr>
        <p:spPr>
          <a:xfrm>
            <a:off x="5936774" y="1774204"/>
            <a:ext cx="1201003" cy="687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p:cNvSpPr/>
          <p:nvPr/>
        </p:nvSpPr>
        <p:spPr>
          <a:xfrm>
            <a:off x="10863621" y="1733260"/>
            <a:ext cx="1121210" cy="4573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p:nvSpPr>
        <p:spPr>
          <a:xfrm>
            <a:off x="477849" y="2830053"/>
            <a:ext cx="4667357" cy="954107"/>
          </a:xfrm>
          <a:prstGeom prst="rect">
            <a:avLst/>
          </a:prstGeom>
        </p:spPr>
        <p:txBody>
          <a:bodyPr wrap="square">
            <a:spAutoFit/>
          </a:bodyPr>
          <a:lstStyle/>
          <a:p>
            <a:pPr marL="457200" indent="-457200">
              <a:buFont typeface="Arial" panose="020B0604020202020204" pitchFamily="34" charset="0"/>
              <a:buChar char="•"/>
            </a:pPr>
            <a:r>
              <a:rPr lang="en-US" sz="2800" dirty="0" smtClean="0"/>
              <a:t>Choose URL from a </a:t>
            </a:r>
            <a:r>
              <a:rPr lang="en-US" sz="2800" dirty="0"/>
              <a:t>location close to you</a:t>
            </a:r>
          </a:p>
        </p:txBody>
      </p:sp>
      <p:pic>
        <p:nvPicPr>
          <p:cNvPr id="9" name="Imagen 8"/>
          <p:cNvPicPr>
            <a:picLocks noChangeAspect="1"/>
          </p:cNvPicPr>
          <p:nvPr/>
        </p:nvPicPr>
        <p:blipFill>
          <a:blip r:embed="rId3"/>
          <a:stretch>
            <a:fillRect/>
          </a:stretch>
        </p:blipFill>
        <p:spPr>
          <a:xfrm>
            <a:off x="881505" y="3840112"/>
            <a:ext cx="4881482" cy="2478799"/>
          </a:xfrm>
          <a:prstGeom prst="rect">
            <a:avLst/>
          </a:prstGeom>
        </p:spPr>
      </p:pic>
      <p:sp>
        <p:nvSpPr>
          <p:cNvPr id="10" name="Elipse 9"/>
          <p:cNvSpPr/>
          <p:nvPr/>
        </p:nvSpPr>
        <p:spPr>
          <a:xfrm>
            <a:off x="791748" y="4443805"/>
            <a:ext cx="1201003" cy="687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759352" y="2902466"/>
            <a:ext cx="5960438" cy="954107"/>
          </a:xfrm>
          <a:prstGeom prst="rect">
            <a:avLst/>
          </a:prstGeom>
        </p:spPr>
        <p:txBody>
          <a:bodyPr wrap="square">
            <a:spAutoFit/>
          </a:bodyPr>
          <a:lstStyle/>
          <a:p>
            <a:pPr marL="457200" indent="-457200">
              <a:buFont typeface="Arial" panose="020B0604020202020204" pitchFamily="34" charset="0"/>
              <a:buChar char="•"/>
            </a:pPr>
            <a:r>
              <a:rPr lang="en-US" sz="2800" dirty="0" smtClean="0"/>
              <a:t>Download precompiled binary distribution (Linus / Mac / Windows</a:t>
            </a:r>
          </a:p>
        </p:txBody>
      </p:sp>
      <p:pic>
        <p:nvPicPr>
          <p:cNvPr id="14" name="Imagen 13"/>
          <p:cNvPicPr>
            <a:picLocks noChangeAspect="1"/>
          </p:cNvPicPr>
          <p:nvPr/>
        </p:nvPicPr>
        <p:blipFill>
          <a:blip r:embed="rId4"/>
          <a:stretch>
            <a:fillRect/>
          </a:stretch>
        </p:blipFill>
        <p:spPr>
          <a:xfrm>
            <a:off x="7347398" y="3838753"/>
            <a:ext cx="3771827" cy="1019850"/>
          </a:xfrm>
          <a:prstGeom prst="rect">
            <a:avLst/>
          </a:prstGeom>
        </p:spPr>
      </p:pic>
      <p:pic>
        <p:nvPicPr>
          <p:cNvPr id="16" name="Imagen 15"/>
          <p:cNvPicPr>
            <a:picLocks noChangeAspect="1"/>
          </p:cNvPicPr>
          <p:nvPr/>
        </p:nvPicPr>
        <p:blipFill>
          <a:blip r:embed="rId5"/>
          <a:stretch>
            <a:fillRect/>
          </a:stretch>
        </p:blipFill>
        <p:spPr>
          <a:xfrm>
            <a:off x="9904544" y="5540817"/>
            <a:ext cx="1918153" cy="426256"/>
          </a:xfrm>
          <a:prstGeom prst="rect">
            <a:avLst/>
          </a:prstGeom>
        </p:spPr>
      </p:pic>
      <p:sp>
        <p:nvSpPr>
          <p:cNvPr id="17" name="Rectángulo 16"/>
          <p:cNvSpPr/>
          <p:nvPr/>
        </p:nvSpPr>
        <p:spPr>
          <a:xfrm>
            <a:off x="5868541" y="5263244"/>
            <a:ext cx="4230806" cy="954107"/>
          </a:xfrm>
          <a:prstGeom prst="rect">
            <a:avLst/>
          </a:prstGeom>
        </p:spPr>
        <p:txBody>
          <a:bodyPr wrap="square">
            <a:spAutoFit/>
          </a:bodyPr>
          <a:lstStyle/>
          <a:p>
            <a:pPr marL="457200" indent="-457200">
              <a:buFont typeface="Arial" panose="020B0604020202020204" pitchFamily="34" charset="0"/>
              <a:buChar char="•"/>
            </a:pPr>
            <a:r>
              <a:rPr lang="en-US" sz="2800" dirty="0" smtClean="0"/>
              <a:t>Launch the installer and follow instructions</a:t>
            </a:r>
            <a:endParaRPr lang="en-US" sz="2800" dirty="0"/>
          </a:p>
        </p:txBody>
      </p:sp>
      <p:sp>
        <p:nvSpPr>
          <p:cNvPr id="2" name="Marcador de número de diapositiva 1"/>
          <p:cNvSpPr>
            <a:spLocks noGrp="1"/>
          </p:cNvSpPr>
          <p:nvPr>
            <p:ph type="sldNum" sz="quarter" idx="12"/>
          </p:nvPr>
        </p:nvSpPr>
        <p:spPr/>
        <p:txBody>
          <a:bodyPr/>
          <a:lstStyle/>
          <a:p>
            <a:fld id="{EA317FA5-D6C4-4B40-8293-E5772481678F}" type="slidenum">
              <a:rPr lang="es-MX" smtClean="0"/>
              <a:t>30</a:t>
            </a:fld>
            <a:endParaRPr lang="es-MX"/>
          </a:p>
        </p:txBody>
      </p:sp>
    </p:spTree>
    <p:extLst>
      <p:ext uri="{BB962C8B-B14F-4D97-AF65-F5344CB8AC3E}">
        <p14:creationId xmlns:p14="http://schemas.microsoft.com/office/powerpoint/2010/main" val="1054634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486317" y="230462"/>
            <a:ext cx="3147144" cy="584775"/>
          </a:xfrm>
          <a:prstGeom prst="rect">
            <a:avLst/>
          </a:prstGeom>
        </p:spPr>
        <p:txBody>
          <a:bodyPr wrap="none">
            <a:spAutoFit/>
          </a:bodyPr>
          <a:lstStyle/>
          <a:p>
            <a:r>
              <a:rPr lang="en-US" sz="3200" b="1" dirty="0" smtClean="0"/>
              <a:t>Installing </a:t>
            </a:r>
            <a:r>
              <a:rPr lang="en-US" sz="3200" b="1" dirty="0" err="1" smtClean="0"/>
              <a:t>RStudio</a:t>
            </a:r>
            <a:endParaRPr lang="en-US" sz="3200" b="1" dirty="0"/>
          </a:p>
        </p:txBody>
      </p:sp>
      <p:sp>
        <p:nvSpPr>
          <p:cNvPr id="5" name="Rectángulo 4"/>
          <p:cNvSpPr/>
          <p:nvPr/>
        </p:nvSpPr>
        <p:spPr>
          <a:xfrm>
            <a:off x="1112816" y="903441"/>
            <a:ext cx="5028680" cy="2092881"/>
          </a:xfrm>
          <a:prstGeom prst="rect">
            <a:avLst/>
          </a:prstGeom>
        </p:spPr>
        <p:txBody>
          <a:bodyPr wrap="square">
            <a:spAutoFit/>
          </a:bodyPr>
          <a:lstStyle/>
          <a:p>
            <a:pPr marL="457200" indent="-457200">
              <a:buFont typeface="Arial" panose="020B0604020202020204" pitchFamily="34" charset="0"/>
              <a:buChar char="•"/>
            </a:pPr>
            <a:r>
              <a:rPr lang="en-US" sz="2600" dirty="0" smtClean="0"/>
              <a:t>After R was installed, proceed to install </a:t>
            </a:r>
            <a:r>
              <a:rPr lang="en-US" sz="2600" dirty="0" err="1" smtClean="0"/>
              <a:t>RStudio</a:t>
            </a:r>
            <a:endParaRPr lang="en-US" sz="2600" dirty="0" smtClean="0"/>
          </a:p>
          <a:p>
            <a:pPr marL="457200" indent="-457200">
              <a:buFont typeface="Arial" panose="020B0604020202020204" pitchFamily="34" charset="0"/>
              <a:buChar char="•"/>
            </a:pPr>
            <a:r>
              <a:rPr lang="en-US" sz="2600" dirty="0" smtClean="0"/>
              <a:t>Go to https</a:t>
            </a:r>
            <a:r>
              <a:rPr lang="en-US" sz="2600" dirty="0"/>
              <a:t>://www.rstudio.com/</a:t>
            </a:r>
            <a:endParaRPr lang="en-US" sz="2600" dirty="0" smtClean="0"/>
          </a:p>
          <a:p>
            <a:pPr marL="457200" indent="-457200">
              <a:buFont typeface="Arial" panose="020B0604020202020204" pitchFamily="34" charset="0"/>
              <a:buChar char="•"/>
            </a:pPr>
            <a:r>
              <a:rPr lang="en-US" sz="2600" dirty="0" smtClean="0"/>
              <a:t>Download </a:t>
            </a:r>
            <a:r>
              <a:rPr lang="en-US" sz="2600" dirty="0" err="1" smtClean="0"/>
              <a:t>RStudio</a:t>
            </a:r>
            <a:r>
              <a:rPr lang="en-US" sz="2600" dirty="0" smtClean="0"/>
              <a:t> Desktop</a:t>
            </a:r>
            <a:r>
              <a:rPr lang="en-US" sz="2600" dirty="0"/>
              <a:t> </a:t>
            </a:r>
            <a:r>
              <a:rPr lang="en-US" sz="2600" dirty="0" smtClean="0"/>
              <a:t>open source license</a:t>
            </a:r>
          </a:p>
        </p:txBody>
      </p:sp>
      <p:pic>
        <p:nvPicPr>
          <p:cNvPr id="6" name="Imagen 5"/>
          <p:cNvPicPr>
            <a:picLocks noChangeAspect="1"/>
          </p:cNvPicPr>
          <p:nvPr/>
        </p:nvPicPr>
        <p:blipFill>
          <a:blip r:embed="rId2"/>
          <a:stretch>
            <a:fillRect/>
          </a:stretch>
        </p:blipFill>
        <p:spPr>
          <a:xfrm>
            <a:off x="6393772" y="941226"/>
            <a:ext cx="2786347" cy="2081231"/>
          </a:xfrm>
          <a:prstGeom prst="rect">
            <a:avLst/>
          </a:prstGeom>
        </p:spPr>
      </p:pic>
      <p:pic>
        <p:nvPicPr>
          <p:cNvPr id="7" name="Imagen 6"/>
          <p:cNvPicPr>
            <a:picLocks noChangeAspect="1"/>
          </p:cNvPicPr>
          <p:nvPr/>
        </p:nvPicPr>
        <p:blipFill>
          <a:blip r:embed="rId3"/>
          <a:stretch>
            <a:fillRect/>
          </a:stretch>
        </p:blipFill>
        <p:spPr>
          <a:xfrm>
            <a:off x="4872251" y="3325038"/>
            <a:ext cx="5742979" cy="1836587"/>
          </a:xfrm>
          <a:prstGeom prst="rect">
            <a:avLst/>
          </a:prstGeom>
        </p:spPr>
      </p:pic>
      <p:sp>
        <p:nvSpPr>
          <p:cNvPr id="8" name="Rectángulo 7"/>
          <p:cNvSpPr/>
          <p:nvPr/>
        </p:nvSpPr>
        <p:spPr>
          <a:xfrm>
            <a:off x="1112816" y="4122733"/>
            <a:ext cx="3953329" cy="523220"/>
          </a:xfrm>
          <a:prstGeom prst="rect">
            <a:avLst/>
          </a:prstGeom>
        </p:spPr>
        <p:txBody>
          <a:bodyPr wrap="square">
            <a:spAutoFit/>
          </a:bodyPr>
          <a:lstStyle/>
          <a:p>
            <a:pPr marL="457200" indent="-457200">
              <a:buFont typeface="Arial" panose="020B0604020202020204" pitchFamily="34" charset="0"/>
              <a:buChar char="•"/>
            </a:pPr>
            <a:r>
              <a:rPr lang="en-US" sz="2800" dirty="0" smtClean="0"/>
              <a:t>Select platform </a:t>
            </a:r>
            <a:endParaRPr lang="en-US" sz="2800" dirty="0"/>
          </a:p>
        </p:txBody>
      </p:sp>
      <p:sp>
        <p:nvSpPr>
          <p:cNvPr id="9" name="Rectángulo 8"/>
          <p:cNvSpPr/>
          <p:nvPr/>
        </p:nvSpPr>
        <p:spPr>
          <a:xfrm>
            <a:off x="1112816" y="5482266"/>
            <a:ext cx="4230806" cy="954107"/>
          </a:xfrm>
          <a:prstGeom prst="rect">
            <a:avLst/>
          </a:prstGeom>
        </p:spPr>
        <p:txBody>
          <a:bodyPr wrap="square">
            <a:spAutoFit/>
          </a:bodyPr>
          <a:lstStyle/>
          <a:p>
            <a:pPr marL="457200" indent="-457200">
              <a:buFont typeface="Arial" panose="020B0604020202020204" pitchFamily="34" charset="0"/>
              <a:buChar char="•"/>
            </a:pPr>
            <a:r>
              <a:rPr lang="en-US" sz="2800" dirty="0" smtClean="0"/>
              <a:t>Launch the installer and follow instructions</a:t>
            </a:r>
            <a:endParaRPr lang="en-US" sz="2800" dirty="0"/>
          </a:p>
        </p:txBody>
      </p:sp>
      <p:pic>
        <p:nvPicPr>
          <p:cNvPr id="3" name="Imagen 2"/>
          <p:cNvPicPr>
            <a:picLocks noChangeAspect="1"/>
          </p:cNvPicPr>
          <p:nvPr/>
        </p:nvPicPr>
        <p:blipFill>
          <a:blip r:embed="rId4"/>
          <a:stretch>
            <a:fillRect/>
          </a:stretch>
        </p:blipFill>
        <p:spPr>
          <a:xfrm>
            <a:off x="5535028" y="5773002"/>
            <a:ext cx="2240107" cy="437094"/>
          </a:xfrm>
          <a:prstGeom prst="rect">
            <a:avLst/>
          </a:prstGeom>
        </p:spPr>
      </p:pic>
      <p:sp>
        <p:nvSpPr>
          <p:cNvPr id="4" name="Marcador de número de diapositiva 3"/>
          <p:cNvSpPr>
            <a:spLocks noGrp="1"/>
          </p:cNvSpPr>
          <p:nvPr>
            <p:ph type="sldNum" sz="quarter" idx="12"/>
          </p:nvPr>
        </p:nvSpPr>
        <p:spPr/>
        <p:txBody>
          <a:bodyPr/>
          <a:lstStyle/>
          <a:p>
            <a:fld id="{EA317FA5-D6C4-4B40-8293-E5772481678F}" type="slidenum">
              <a:rPr lang="es-MX" smtClean="0"/>
              <a:t>31</a:t>
            </a:fld>
            <a:endParaRPr lang="es-MX"/>
          </a:p>
        </p:txBody>
      </p:sp>
    </p:spTree>
    <p:extLst>
      <p:ext uri="{BB962C8B-B14F-4D97-AF65-F5344CB8AC3E}">
        <p14:creationId xmlns:p14="http://schemas.microsoft.com/office/powerpoint/2010/main" val="1543771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3356" y="188937"/>
            <a:ext cx="6581775" cy="4514850"/>
          </a:xfrm>
          <a:prstGeom prst="rect">
            <a:avLst/>
          </a:prstGeom>
        </p:spPr>
      </p:pic>
      <p:pic>
        <p:nvPicPr>
          <p:cNvPr id="3" name="Imagen 2"/>
          <p:cNvPicPr>
            <a:picLocks noChangeAspect="1"/>
          </p:cNvPicPr>
          <p:nvPr/>
        </p:nvPicPr>
        <p:blipFill>
          <a:blip r:embed="rId3"/>
          <a:stretch>
            <a:fillRect/>
          </a:stretch>
        </p:blipFill>
        <p:spPr>
          <a:xfrm>
            <a:off x="5335493" y="3778473"/>
            <a:ext cx="6415230" cy="2572497"/>
          </a:xfrm>
          <a:prstGeom prst="rect">
            <a:avLst/>
          </a:prstGeom>
        </p:spPr>
      </p:pic>
      <p:sp>
        <p:nvSpPr>
          <p:cNvPr id="4" name="CuadroTexto 3"/>
          <p:cNvSpPr txBox="1"/>
          <p:nvPr/>
        </p:nvSpPr>
        <p:spPr>
          <a:xfrm>
            <a:off x="1050878" y="4326340"/>
            <a:ext cx="2647665" cy="584775"/>
          </a:xfrm>
          <a:prstGeom prst="rect">
            <a:avLst/>
          </a:prstGeom>
          <a:noFill/>
        </p:spPr>
        <p:txBody>
          <a:bodyPr wrap="square" rtlCol="0">
            <a:spAutoFit/>
          </a:bodyPr>
          <a:lstStyle/>
          <a:p>
            <a:r>
              <a:rPr lang="es-MX" sz="3200" dirty="0" smtClean="0"/>
              <a:t>R software </a:t>
            </a:r>
            <a:endParaRPr lang="es-MX" sz="3200" dirty="0"/>
          </a:p>
        </p:txBody>
      </p:sp>
      <p:sp>
        <p:nvSpPr>
          <p:cNvPr id="5" name="CuadroTexto 4"/>
          <p:cNvSpPr txBox="1"/>
          <p:nvPr/>
        </p:nvSpPr>
        <p:spPr>
          <a:xfrm>
            <a:off x="7549487" y="5365845"/>
            <a:ext cx="2647665" cy="584775"/>
          </a:xfrm>
          <a:prstGeom prst="rect">
            <a:avLst/>
          </a:prstGeom>
          <a:noFill/>
        </p:spPr>
        <p:txBody>
          <a:bodyPr wrap="square" rtlCol="0">
            <a:spAutoFit/>
          </a:bodyPr>
          <a:lstStyle/>
          <a:p>
            <a:r>
              <a:rPr lang="es-MX" sz="3200" dirty="0" smtClean="0"/>
              <a:t>RStudio</a:t>
            </a:r>
            <a:endParaRPr lang="es-MX" sz="3200" dirty="0"/>
          </a:p>
        </p:txBody>
      </p:sp>
    </p:spTree>
    <p:extLst>
      <p:ext uri="{BB962C8B-B14F-4D97-AF65-F5344CB8AC3E}">
        <p14:creationId xmlns:p14="http://schemas.microsoft.com/office/powerpoint/2010/main" val="901688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33</a:t>
            </a:fld>
            <a:endParaRPr lang="es-MX"/>
          </a:p>
        </p:txBody>
      </p:sp>
      <p:pic>
        <p:nvPicPr>
          <p:cNvPr id="3" name="Imagen 2"/>
          <p:cNvPicPr>
            <a:picLocks noChangeAspect="1"/>
          </p:cNvPicPr>
          <p:nvPr/>
        </p:nvPicPr>
        <p:blipFill>
          <a:blip r:embed="rId2"/>
          <a:stretch>
            <a:fillRect/>
          </a:stretch>
        </p:blipFill>
        <p:spPr>
          <a:xfrm>
            <a:off x="536870" y="124372"/>
            <a:ext cx="10190271" cy="6597103"/>
          </a:xfrm>
          <a:prstGeom prst="rect">
            <a:avLst/>
          </a:prstGeom>
        </p:spPr>
      </p:pic>
      <p:sp>
        <p:nvSpPr>
          <p:cNvPr id="4" name="Rectángulo 3"/>
          <p:cNvSpPr/>
          <p:nvPr/>
        </p:nvSpPr>
        <p:spPr>
          <a:xfrm>
            <a:off x="3709537" y="5005500"/>
            <a:ext cx="3113160" cy="584775"/>
          </a:xfrm>
          <a:prstGeom prst="rect">
            <a:avLst/>
          </a:prstGeom>
        </p:spPr>
        <p:txBody>
          <a:bodyPr wrap="none">
            <a:spAutoFit/>
          </a:bodyPr>
          <a:lstStyle/>
          <a:p>
            <a:r>
              <a:rPr lang="en-US" sz="3200" b="1" dirty="0" smtClean="0"/>
              <a:t>RStudio interface</a:t>
            </a:r>
            <a:endParaRPr lang="en-US" sz="3200" b="1" dirty="0"/>
          </a:p>
        </p:txBody>
      </p:sp>
      <p:sp>
        <p:nvSpPr>
          <p:cNvPr id="5" name="Rectángulo 4"/>
          <p:cNvSpPr/>
          <p:nvPr/>
        </p:nvSpPr>
        <p:spPr>
          <a:xfrm>
            <a:off x="1569113" y="2190660"/>
            <a:ext cx="3771225" cy="584775"/>
          </a:xfrm>
          <a:prstGeom prst="rect">
            <a:avLst/>
          </a:prstGeom>
        </p:spPr>
        <p:txBody>
          <a:bodyPr wrap="none">
            <a:spAutoFit/>
          </a:bodyPr>
          <a:lstStyle/>
          <a:p>
            <a:r>
              <a:rPr lang="en-US" sz="3200" dirty="0" smtClean="0"/>
              <a:t>Create a new R script</a:t>
            </a:r>
            <a:endParaRPr lang="en-US" sz="3200" dirty="0"/>
          </a:p>
        </p:txBody>
      </p:sp>
      <p:cxnSp>
        <p:nvCxnSpPr>
          <p:cNvPr id="7" name="Conector recto de flecha 6"/>
          <p:cNvCxnSpPr/>
          <p:nvPr/>
        </p:nvCxnSpPr>
        <p:spPr>
          <a:xfrm flipH="1" flipV="1">
            <a:off x="805217" y="882753"/>
            <a:ext cx="2129051" cy="14263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764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34</a:t>
            </a:fld>
            <a:endParaRPr lang="es-MX"/>
          </a:p>
        </p:txBody>
      </p:sp>
      <p:pic>
        <p:nvPicPr>
          <p:cNvPr id="6" name="Imagen 5"/>
          <p:cNvPicPr>
            <a:picLocks noChangeAspect="1"/>
          </p:cNvPicPr>
          <p:nvPr/>
        </p:nvPicPr>
        <p:blipFill>
          <a:blip r:embed="rId2"/>
          <a:stretch>
            <a:fillRect/>
          </a:stretch>
        </p:blipFill>
        <p:spPr>
          <a:xfrm>
            <a:off x="391973" y="3394785"/>
            <a:ext cx="5732237" cy="2961565"/>
          </a:xfrm>
          <a:prstGeom prst="rect">
            <a:avLst/>
          </a:prstGeom>
        </p:spPr>
      </p:pic>
      <p:pic>
        <p:nvPicPr>
          <p:cNvPr id="7" name="Imagen 6"/>
          <p:cNvPicPr>
            <a:picLocks noChangeAspect="1"/>
          </p:cNvPicPr>
          <p:nvPr/>
        </p:nvPicPr>
        <p:blipFill>
          <a:blip r:embed="rId3"/>
          <a:stretch>
            <a:fillRect/>
          </a:stretch>
        </p:blipFill>
        <p:spPr>
          <a:xfrm>
            <a:off x="5572732" y="2985557"/>
            <a:ext cx="6549514" cy="3489878"/>
          </a:xfrm>
          <a:prstGeom prst="rect">
            <a:avLst/>
          </a:prstGeom>
        </p:spPr>
      </p:pic>
      <p:pic>
        <p:nvPicPr>
          <p:cNvPr id="8" name="Imagen 7"/>
          <p:cNvPicPr>
            <a:picLocks noChangeAspect="1"/>
          </p:cNvPicPr>
          <p:nvPr/>
        </p:nvPicPr>
        <p:blipFill>
          <a:blip r:embed="rId4"/>
          <a:stretch>
            <a:fillRect/>
          </a:stretch>
        </p:blipFill>
        <p:spPr>
          <a:xfrm>
            <a:off x="3322364" y="2447306"/>
            <a:ext cx="5805450" cy="712103"/>
          </a:xfrm>
          <a:prstGeom prst="rect">
            <a:avLst/>
          </a:prstGeom>
        </p:spPr>
      </p:pic>
      <p:pic>
        <p:nvPicPr>
          <p:cNvPr id="9" name="Imagen 8"/>
          <p:cNvPicPr>
            <a:picLocks noChangeAspect="1"/>
          </p:cNvPicPr>
          <p:nvPr/>
        </p:nvPicPr>
        <p:blipFill>
          <a:blip r:embed="rId5"/>
          <a:stretch>
            <a:fillRect/>
          </a:stretch>
        </p:blipFill>
        <p:spPr>
          <a:xfrm>
            <a:off x="756829" y="483996"/>
            <a:ext cx="9395972" cy="1846841"/>
          </a:xfrm>
          <a:prstGeom prst="rect">
            <a:avLst/>
          </a:prstGeom>
        </p:spPr>
      </p:pic>
    </p:spTree>
    <p:extLst>
      <p:ext uri="{BB962C8B-B14F-4D97-AF65-F5344CB8AC3E}">
        <p14:creationId xmlns:p14="http://schemas.microsoft.com/office/powerpoint/2010/main" val="2839610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35</a:t>
            </a:fld>
            <a:endParaRPr lang="es-MX"/>
          </a:p>
        </p:txBody>
      </p:sp>
      <p:pic>
        <p:nvPicPr>
          <p:cNvPr id="3" name="Imagen 2"/>
          <p:cNvPicPr>
            <a:picLocks noChangeAspect="1"/>
          </p:cNvPicPr>
          <p:nvPr/>
        </p:nvPicPr>
        <p:blipFill>
          <a:blip r:embed="rId2"/>
          <a:stretch>
            <a:fillRect/>
          </a:stretch>
        </p:blipFill>
        <p:spPr>
          <a:xfrm>
            <a:off x="1293507" y="873456"/>
            <a:ext cx="8085135" cy="1478792"/>
          </a:xfrm>
          <a:prstGeom prst="rect">
            <a:avLst/>
          </a:prstGeom>
        </p:spPr>
      </p:pic>
      <p:pic>
        <p:nvPicPr>
          <p:cNvPr id="4" name="Imagen 3"/>
          <p:cNvPicPr>
            <a:picLocks noChangeAspect="1"/>
          </p:cNvPicPr>
          <p:nvPr/>
        </p:nvPicPr>
        <p:blipFill>
          <a:blip r:embed="rId3"/>
          <a:stretch>
            <a:fillRect/>
          </a:stretch>
        </p:blipFill>
        <p:spPr>
          <a:xfrm>
            <a:off x="985272" y="2715217"/>
            <a:ext cx="8996928" cy="3823695"/>
          </a:xfrm>
          <a:prstGeom prst="rect">
            <a:avLst/>
          </a:prstGeom>
        </p:spPr>
      </p:pic>
    </p:spTree>
    <p:extLst>
      <p:ext uri="{BB962C8B-B14F-4D97-AF65-F5344CB8AC3E}">
        <p14:creationId xmlns:p14="http://schemas.microsoft.com/office/powerpoint/2010/main" val="2882366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36</a:t>
            </a:fld>
            <a:endParaRPr lang="es-MX"/>
          </a:p>
        </p:txBody>
      </p:sp>
      <p:pic>
        <p:nvPicPr>
          <p:cNvPr id="5" name="Imagen 4"/>
          <p:cNvPicPr>
            <a:picLocks noChangeAspect="1"/>
          </p:cNvPicPr>
          <p:nvPr/>
        </p:nvPicPr>
        <p:blipFill>
          <a:blip r:embed="rId2"/>
          <a:stretch>
            <a:fillRect/>
          </a:stretch>
        </p:blipFill>
        <p:spPr>
          <a:xfrm>
            <a:off x="966472" y="346035"/>
            <a:ext cx="10176437" cy="4321500"/>
          </a:xfrm>
          <a:prstGeom prst="rect">
            <a:avLst/>
          </a:prstGeom>
        </p:spPr>
      </p:pic>
      <p:pic>
        <p:nvPicPr>
          <p:cNvPr id="11" name="Imagen 10"/>
          <p:cNvPicPr>
            <a:picLocks noChangeAspect="1"/>
          </p:cNvPicPr>
          <p:nvPr/>
        </p:nvPicPr>
        <p:blipFill>
          <a:blip r:embed="rId3"/>
          <a:stretch>
            <a:fillRect/>
          </a:stretch>
        </p:blipFill>
        <p:spPr>
          <a:xfrm>
            <a:off x="966472" y="5198981"/>
            <a:ext cx="6785457" cy="928868"/>
          </a:xfrm>
          <a:prstGeom prst="rect">
            <a:avLst/>
          </a:prstGeom>
        </p:spPr>
      </p:pic>
    </p:spTree>
    <p:extLst>
      <p:ext uri="{BB962C8B-B14F-4D97-AF65-F5344CB8AC3E}">
        <p14:creationId xmlns:p14="http://schemas.microsoft.com/office/powerpoint/2010/main" val="1348729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37</a:t>
            </a:fld>
            <a:endParaRPr lang="es-MX"/>
          </a:p>
        </p:txBody>
      </p:sp>
      <p:pic>
        <p:nvPicPr>
          <p:cNvPr id="6" name="Imagen 5"/>
          <p:cNvPicPr>
            <a:picLocks noChangeAspect="1"/>
          </p:cNvPicPr>
          <p:nvPr/>
        </p:nvPicPr>
        <p:blipFill>
          <a:blip r:embed="rId2"/>
          <a:stretch>
            <a:fillRect/>
          </a:stretch>
        </p:blipFill>
        <p:spPr>
          <a:xfrm>
            <a:off x="1264409" y="5605394"/>
            <a:ext cx="6072702" cy="698629"/>
          </a:xfrm>
          <a:prstGeom prst="rect">
            <a:avLst/>
          </a:prstGeom>
        </p:spPr>
      </p:pic>
      <p:pic>
        <p:nvPicPr>
          <p:cNvPr id="8" name="Imagen 7"/>
          <p:cNvPicPr>
            <a:picLocks noChangeAspect="1"/>
          </p:cNvPicPr>
          <p:nvPr/>
        </p:nvPicPr>
        <p:blipFill>
          <a:blip r:embed="rId3"/>
          <a:stretch>
            <a:fillRect/>
          </a:stretch>
        </p:blipFill>
        <p:spPr>
          <a:xfrm>
            <a:off x="1264409" y="748800"/>
            <a:ext cx="4304556" cy="2563388"/>
          </a:xfrm>
          <a:prstGeom prst="rect">
            <a:avLst/>
          </a:prstGeom>
        </p:spPr>
      </p:pic>
      <p:pic>
        <p:nvPicPr>
          <p:cNvPr id="9" name="Imagen 8"/>
          <p:cNvPicPr>
            <a:picLocks noChangeAspect="1"/>
          </p:cNvPicPr>
          <p:nvPr/>
        </p:nvPicPr>
        <p:blipFill>
          <a:blip r:embed="rId4"/>
          <a:stretch>
            <a:fillRect/>
          </a:stretch>
        </p:blipFill>
        <p:spPr>
          <a:xfrm>
            <a:off x="6412475" y="748800"/>
            <a:ext cx="4410197" cy="3811670"/>
          </a:xfrm>
          <a:prstGeom prst="rect">
            <a:avLst/>
          </a:prstGeom>
        </p:spPr>
      </p:pic>
      <p:pic>
        <p:nvPicPr>
          <p:cNvPr id="3" name="Imagen 2"/>
          <p:cNvPicPr>
            <a:picLocks noChangeAspect="1"/>
          </p:cNvPicPr>
          <p:nvPr/>
        </p:nvPicPr>
        <p:blipFill>
          <a:blip r:embed="rId5"/>
          <a:stretch>
            <a:fillRect/>
          </a:stretch>
        </p:blipFill>
        <p:spPr>
          <a:xfrm>
            <a:off x="1255598" y="3767542"/>
            <a:ext cx="4447313" cy="1382498"/>
          </a:xfrm>
          <a:prstGeom prst="rect">
            <a:avLst/>
          </a:prstGeom>
        </p:spPr>
      </p:pic>
    </p:spTree>
    <p:extLst>
      <p:ext uri="{BB962C8B-B14F-4D97-AF65-F5344CB8AC3E}">
        <p14:creationId xmlns:p14="http://schemas.microsoft.com/office/powerpoint/2010/main" val="2567168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38</a:t>
            </a:fld>
            <a:endParaRPr lang="es-MX"/>
          </a:p>
        </p:txBody>
      </p:sp>
      <p:pic>
        <p:nvPicPr>
          <p:cNvPr id="4" name="Imagen 3"/>
          <p:cNvPicPr>
            <a:picLocks noChangeAspect="1"/>
          </p:cNvPicPr>
          <p:nvPr/>
        </p:nvPicPr>
        <p:blipFill>
          <a:blip r:embed="rId2"/>
          <a:stretch>
            <a:fillRect/>
          </a:stretch>
        </p:blipFill>
        <p:spPr>
          <a:xfrm>
            <a:off x="-108332" y="1934741"/>
            <a:ext cx="6091606" cy="2666839"/>
          </a:xfrm>
          <a:prstGeom prst="rect">
            <a:avLst/>
          </a:prstGeom>
        </p:spPr>
      </p:pic>
      <p:pic>
        <p:nvPicPr>
          <p:cNvPr id="5" name="Imagen 4"/>
          <p:cNvPicPr>
            <a:picLocks noChangeAspect="1"/>
          </p:cNvPicPr>
          <p:nvPr/>
        </p:nvPicPr>
        <p:blipFill>
          <a:blip r:embed="rId3"/>
          <a:stretch>
            <a:fillRect/>
          </a:stretch>
        </p:blipFill>
        <p:spPr>
          <a:xfrm>
            <a:off x="1330941" y="734567"/>
            <a:ext cx="9304666" cy="1111226"/>
          </a:xfrm>
          <a:prstGeom prst="rect">
            <a:avLst/>
          </a:prstGeom>
        </p:spPr>
      </p:pic>
      <p:pic>
        <p:nvPicPr>
          <p:cNvPr id="6" name="Imagen 5"/>
          <p:cNvPicPr>
            <a:picLocks noChangeAspect="1"/>
          </p:cNvPicPr>
          <p:nvPr/>
        </p:nvPicPr>
        <p:blipFill>
          <a:blip r:embed="rId4"/>
          <a:stretch>
            <a:fillRect/>
          </a:stretch>
        </p:blipFill>
        <p:spPr>
          <a:xfrm>
            <a:off x="6295745" y="3005101"/>
            <a:ext cx="5896255" cy="2505909"/>
          </a:xfrm>
          <a:prstGeom prst="rect">
            <a:avLst/>
          </a:prstGeom>
        </p:spPr>
      </p:pic>
      <p:pic>
        <p:nvPicPr>
          <p:cNvPr id="7" name="Imagen 6"/>
          <p:cNvPicPr>
            <a:picLocks noChangeAspect="1"/>
          </p:cNvPicPr>
          <p:nvPr/>
        </p:nvPicPr>
        <p:blipFill>
          <a:blip r:embed="rId5"/>
          <a:stretch>
            <a:fillRect/>
          </a:stretch>
        </p:blipFill>
        <p:spPr>
          <a:xfrm>
            <a:off x="6371481" y="5681765"/>
            <a:ext cx="4982319" cy="503830"/>
          </a:xfrm>
          <a:prstGeom prst="rect">
            <a:avLst/>
          </a:prstGeom>
        </p:spPr>
      </p:pic>
      <p:pic>
        <p:nvPicPr>
          <p:cNvPr id="8" name="Imagen 7"/>
          <p:cNvPicPr>
            <a:picLocks noChangeAspect="1"/>
          </p:cNvPicPr>
          <p:nvPr/>
        </p:nvPicPr>
        <p:blipFill>
          <a:blip r:embed="rId6"/>
          <a:stretch>
            <a:fillRect/>
          </a:stretch>
        </p:blipFill>
        <p:spPr>
          <a:xfrm>
            <a:off x="616849" y="4690529"/>
            <a:ext cx="5482107" cy="1996876"/>
          </a:xfrm>
          <a:prstGeom prst="rect">
            <a:avLst/>
          </a:prstGeom>
        </p:spPr>
      </p:pic>
    </p:spTree>
    <p:extLst>
      <p:ext uri="{BB962C8B-B14F-4D97-AF65-F5344CB8AC3E}">
        <p14:creationId xmlns:p14="http://schemas.microsoft.com/office/powerpoint/2010/main" val="1651510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39</a:t>
            </a:fld>
            <a:endParaRPr lang="es-MX"/>
          </a:p>
        </p:txBody>
      </p:sp>
      <p:pic>
        <p:nvPicPr>
          <p:cNvPr id="4" name="Imagen 3"/>
          <p:cNvPicPr>
            <a:picLocks noChangeAspect="1"/>
          </p:cNvPicPr>
          <p:nvPr/>
        </p:nvPicPr>
        <p:blipFill>
          <a:blip r:embed="rId2"/>
          <a:stretch>
            <a:fillRect/>
          </a:stretch>
        </p:blipFill>
        <p:spPr>
          <a:xfrm>
            <a:off x="843506" y="464024"/>
            <a:ext cx="9308217" cy="5254387"/>
          </a:xfrm>
          <a:prstGeom prst="rect">
            <a:avLst/>
          </a:prstGeom>
        </p:spPr>
      </p:pic>
    </p:spTree>
    <p:extLst>
      <p:ext uri="{BB962C8B-B14F-4D97-AF65-F5344CB8AC3E}">
        <p14:creationId xmlns:p14="http://schemas.microsoft.com/office/powerpoint/2010/main" val="43987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a:t>
            </a:fld>
            <a:endParaRPr lang="es-MX"/>
          </a:p>
        </p:txBody>
      </p:sp>
      <p:pic>
        <p:nvPicPr>
          <p:cNvPr id="3" name="Imagen 2"/>
          <p:cNvPicPr>
            <a:picLocks noChangeAspect="1"/>
          </p:cNvPicPr>
          <p:nvPr/>
        </p:nvPicPr>
        <p:blipFill>
          <a:blip r:embed="rId2"/>
          <a:stretch>
            <a:fillRect/>
          </a:stretch>
        </p:blipFill>
        <p:spPr>
          <a:xfrm>
            <a:off x="317026" y="464024"/>
            <a:ext cx="11891319" cy="5707833"/>
          </a:xfrm>
          <a:prstGeom prst="rect">
            <a:avLst/>
          </a:prstGeom>
        </p:spPr>
      </p:pic>
      <p:sp>
        <p:nvSpPr>
          <p:cNvPr id="4" name="Rectángulo 3"/>
          <p:cNvSpPr/>
          <p:nvPr/>
        </p:nvSpPr>
        <p:spPr>
          <a:xfrm>
            <a:off x="6373834" y="375670"/>
            <a:ext cx="4473532" cy="430887"/>
          </a:xfrm>
          <a:prstGeom prst="rect">
            <a:avLst/>
          </a:prstGeom>
        </p:spPr>
        <p:txBody>
          <a:bodyPr wrap="none">
            <a:spAutoFit/>
          </a:bodyPr>
          <a:lstStyle/>
          <a:p>
            <a:r>
              <a:rPr lang="en-US" sz="2200" dirty="0" smtClean="0"/>
              <a:t>Data: Violent Crime Rates by US State</a:t>
            </a:r>
            <a:endParaRPr lang="en-US" sz="2200" dirty="0"/>
          </a:p>
        </p:txBody>
      </p:sp>
      <p:sp>
        <p:nvSpPr>
          <p:cNvPr id="5" name="Rectángulo 4"/>
          <p:cNvSpPr/>
          <p:nvPr/>
        </p:nvSpPr>
        <p:spPr>
          <a:xfrm>
            <a:off x="6818854" y="987982"/>
            <a:ext cx="4045082" cy="430887"/>
          </a:xfrm>
          <a:prstGeom prst="rect">
            <a:avLst/>
          </a:prstGeom>
        </p:spPr>
        <p:txBody>
          <a:bodyPr wrap="none">
            <a:spAutoFit/>
          </a:bodyPr>
          <a:lstStyle/>
          <a:p>
            <a:r>
              <a:rPr lang="en-US" sz="2200" dirty="0"/>
              <a:t>k</a:t>
            </a:r>
            <a:r>
              <a:rPr lang="en-US" sz="2200" dirty="0" smtClean="0"/>
              <a:t>=4  optimal cluster (for this case)</a:t>
            </a:r>
            <a:endParaRPr lang="en-US" sz="2200" dirty="0"/>
          </a:p>
        </p:txBody>
      </p:sp>
      <p:sp>
        <p:nvSpPr>
          <p:cNvPr id="6" name="Rectángulo 5"/>
          <p:cNvSpPr/>
          <p:nvPr/>
        </p:nvSpPr>
        <p:spPr>
          <a:xfrm>
            <a:off x="997268" y="6135297"/>
            <a:ext cx="10180247" cy="369332"/>
          </a:xfrm>
          <a:prstGeom prst="rect">
            <a:avLst/>
          </a:prstGeom>
        </p:spPr>
        <p:txBody>
          <a:bodyPr wrap="square">
            <a:spAutoFit/>
          </a:bodyPr>
          <a:lstStyle/>
          <a:p>
            <a:r>
              <a:rPr lang="en-US" dirty="0" smtClean="0">
                <a:solidFill>
                  <a:srgbClr val="000000"/>
                </a:solidFill>
                <a:latin typeface="Arial" panose="020B0604020202020204" pitchFamily="34" charset="0"/>
              </a:rPr>
              <a:t>Arrests </a:t>
            </a:r>
            <a:r>
              <a:rPr lang="en-US" dirty="0">
                <a:solidFill>
                  <a:srgbClr val="000000"/>
                </a:solidFill>
                <a:latin typeface="Arial" panose="020B0604020202020204" pitchFamily="34" charset="0"/>
              </a:rPr>
              <a:t>per 100,000 residents for assault, murder, and rape in each of the 50 US states in 1973</a:t>
            </a:r>
            <a:endParaRPr lang="es-MX" dirty="0"/>
          </a:p>
        </p:txBody>
      </p:sp>
    </p:spTree>
    <p:extLst>
      <p:ext uri="{BB962C8B-B14F-4D97-AF65-F5344CB8AC3E}">
        <p14:creationId xmlns:p14="http://schemas.microsoft.com/office/powerpoint/2010/main" val="3112538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40</a:t>
            </a:fld>
            <a:endParaRPr lang="es-MX"/>
          </a:p>
        </p:txBody>
      </p:sp>
      <p:pic>
        <p:nvPicPr>
          <p:cNvPr id="3" name="Imagen 2"/>
          <p:cNvPicPr>
            <a:picLocks noChangeAspect="1"/>
          </p:cNvPicPr>
          <p:nvPr/>
        </p:nvPicPr>
        <p:blipFill>
          <a:blip r:embed="rId2"/>
          <a:stretch>
            <a:fillRect/>
          </a:stretch>
        </p:blipFill>
        <p:spPr>
          <a:xfrm>
            <a:off x="875332" y="110519"/>
            <a:ext cx="9933696" cy="4950843"/>
          </a:xfrm>
          <a:prstGeom prst="rect">
            <a:avLst/>
          </a:prstGeom>
        </p:spPr>
      </p:pic>
      <p:pic>
        <p:nvPicPr>
          <p:cNvPr id="4" name="Imagen 3"/>
          <p:cNvPicPr>
            <a:picLocks noChangeAspect="1"/>
          </p:cNvPicPr>
          <p:nvPr/>
        </p:nvPicPr>
        <p:blipFill>
          <a:blip r:embed="rId3"/>
          <a:stretch>
            <a:fillRect/>
          </a:stretch>
        </p:blipFill>
        <p:spPr>
          <a:xfrm>
            <a:off x="875330" y="4804012"/>
            <a:ext cx="5060991" cy="1744743"/>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6885310" y="5371465"/>
                <a:ext cx="4169377" cy="98488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0 </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≤1</m:t>
                      </m:r>
                    </m:oMath>
                  </m:oMathPara>
                </a14:m>
                <a:endParaRPr lang="en-US" sz="3200" dirty="0" smtClean="0"/>
              </a:p>
              <a:p>
                <a:pPr algn="ctr"/>
                <a:r>
                  <a:rPr lang="en-US" sz="3200" i="1" dirty="0" smtClean="0"/>
                  <a:t>Correlation coefficient </a:t>
                </a:r>
                <a:endParaRPr lang="en-US" sz="3200" i="1" dirty="0"/>
              </a:p>
            </p:txBody>
          </p:sp>
        </mc:Choice>
        <mc:Fallback xmlns="">
          <p:sp>
            <p:nvSpPr>
              <p:cNvPr id="5" name="CuadroTexto 4"/>
              <p:cNvSpPr txBox="1">
                <a:spLocks noRot="1" noChangeAspect="1" noMove="1" noResize="1" noEditPoints="1" noAdjustHandles="1" noChangeArrowheads="1" noChangeShapeType="1" noTextEdit="1"/>
              </p:cNvSpPr>
              <p:nvPr/>
            </p:nvSpPr>
            <p:spPr>
              <a:xfrm>
                <a:off x="6885310" y="5371465"/>
                <a:ext cx="4169377" cy="984885"/>
              </a:xfrm>
              <a:prstGeom prst="rect">
                <a:avLst/>
              </a:prstGeom>
              <a:blipFill>
                <a:blip r:embed="rId4"/>
                <a:stretch>
                  <a:fillRect r="-2047" b="-24074"/>
                </a:stretch>
              </a:blipFill>
            </p:spPr>
            <p:txBody>
              <a:bodyPr/>
              <a:lstStyle/>
              <a:p>
                <a:r>
                  <a:rPr lang="es-MX">
                    <a:noFill/>
                  </a:rPr>
                  <a:t> </a:t>
                </a:r>
              </a:p>
            </p:txBody>
          </p:sp>
        </mc:Fallback>
      </mc:AlternateContent>
    </p:spTree>
    <p:extLst>
      <p:ext uri="{BB962C8B-B14F-4D97-AF65-F5344CB8AC3E}">
        <p14:creationId xmlns:p14="http://schemas.microsoft.com/office/powerpoint/2010/main" val="4104322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41</a:t>
            </a:fld>
            <a:endParaRPr lang="es-MX"/>
          </a:p>
        </p:txBody>
      </p:sp>
      <p:pic>
        <p:nvPicPr>
          <p:cNvPr id="3" name="Imagen 2"/>
          <p:cNvPicPr>
            <a:picLocks noChangeAspect="1"/>
          </p:cNvPicPr>
          <p:nvPr/>
        </p:nvPicPr>
        <p:blipFill>
          <a:blip r:embed="rId2"/>
          <a:stretch>
            <a:fillRect/>
          </a:stretch>
        </p:blipFill>
        <p:spPr>
          <a:xfrm>
            <a:off x="631246" y="0"/>
            <a:ext cx="10847619" cy="5600000"/>
          </a:xfrm>
          <a:prstGeom prst="rect">
            <a:avLst/>
          </a:prstGeom>
        </p:spPr>
      </p:pic>
      <p:pic>
        <p:nvPicPr>
          <p:cNvPr id="4" name="Imagen 3"/>
          <p:cNvPicPr>
            <a:picLocks noChangeAspect="1"/>
          </p:cNvPicPr>
          <p:nvPr/>
        </p:nvPicPr>
        <p:blipFill>
          <a:blip r:embed="rId3"/>
          <a:stretch>
            <a:fillRect/>
          </a:stretch>
        </p:blipFill>
        <p:spPr>
          <a:xfrm>
            <a:off x="3086214" y="5724029"/>
            <a:ext cx="5419066" cy="924280"/>
          </a:xfrm>
          <a:prstGeom prst="rect">
            <a:avLst/>
          </a:prstGeom>
        </p:spPr>
      </p:pic>
    </p:spTree>
    <p:extLst>
      <p:ext uri="{BB962C8B-B14F-4D97-AF65-F5344CB8AC3E}">
        <p14:creationId xmlns:p14="http://schemas.microsoft.com/office/powerpoint/2010/main" val="715152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42</a:t>
            </a:fld>
            <a:endParaRPr lang="es-MX"/>
          </a:p>
        </p:txBody>
      </p:sp>
      <p:pic>
        <p:nvPicPr>
          <p:cNvPr id="4" name="Imagen 3"/>
          <p:cNvPicPr>
            <a:picLocks noChangeAspect="1"/>
          </p:cNvPicPr>
          <p:nvPr/>
        </p:nvPicPr>
        <p:blipFill>
          <a:blip r:embed="rId2"/>
          <a:stretch>
            <a:fillRect/>
          </a:stretch>
        </p:blipFill>
        <p:spPr>
          <a:xfrm>
            <a:off x="993727" y="1992573"/>
            <a:ext cx="9216243" cy="703530"/>
          </a:xfrm>
          <a:prstGeom prst="rect">
            <a:avLst/>
          </a:prstGeom>
        </p:spPr>
      </p:pic>
      <p:pic>
        <p:nvPicPr>
          <p:cNvPr id="9" name="Imagen 8"/>
          <p:cNvPicPr>
            <a:picLocks noChangeAspect="1"/>
          </p:cNvPicPr>
          <p:nvPr/>
        </p:nvPicPr>
        <p:blipFill>
          <a:blip r:embed="rId3"/>
          <a:stretch>
            <a:fillRect/>
          </a:stretch>
        </p:blipFill>
        <p:spPr>
          <a:xfrm>
            <a:off x="870898" y="3548418"/>
            <a:ext cx="9912846" cy="1512129"/>
          </a:xfrm>
          <a:prstGeom prst="rect">
            <a:avLst/>
          </a:prstGeom>
        </p:spPr>
      </p:pic>
    </p:spTree>
    <p:extLst>
      <p:ext uri="{BB962C8B-B14F-4D97-AF65-F5344CB8AC3E}">
        <p14:creationId xmlns:p14="http://schemas.microsoft.com/office/powerpoint/2010/main" val="3691712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43</a:t>
            </a:fld>
            <a:endParaRPr lang="es-MX"/>
          </a:p>
        </p:txBody>
      </p:sp>
      <p:pic>
        <p:nvPicPr>
          <p:cNvPr id="6" name="Imagen 5"/>
          <p:cNvPicPr>
            <a:picLocks noChangeAspect="1"/>
          </p:cNvPicPr>
          <p:nvPr/>
        </p:nvPicPr>
        <p:blipFill>
          <a:blip r:embed="rId2"/>
          <a:stretch>
            <a:fillRect/>
          </a:stretch>
        </p:blipFill>
        <p:spPr>
          <a:xfrm>
            <a:off x="752482" y="1919193"/>
            <a:ext cx="4628564" cy="4437157"/>
          </a:xfrm>
          <a:prstGeom prst="rect">
            <a:avLst/>
          </a:prstGeom>
        </p:spPr>
      </p:pic>
      <p:pic>
        <p:nvPicPr>
          <p:cNvPr id="7" name="Imagen 6"/>
          <p:cNvPicPr>
            <a:picLocks noChangeAspect="1"/>
          </p:cNvPicPr>
          <p:nvPr/>
        </p:nvPicPr>
        <p:blipFill>
          <a:blip r:embed="rId3"/>
          <a:stretch>
            <a:fillRect/>
          </a:stretch>
        </p:blipFill>
        <p:spPr>
          <a:xfrm>
            <a:off x="3066764" y="573206"/>
            <a:ext cx="5915839" cy="1201654"/>
          </a:xfrm>
          <a:prstGeom prst="rect">
            <a:avLst/>
          </a:prstGeom>
        </p:spPr>
      </p:pic>
      <p:pic>
        <p:nvPicPr>
          <p:cNvPr id="8" name="Imagen 7"/>
          <p:cNvPicPr>
            <a:picLocks noChangeAspect="1"/>
          </p:cNvPicPr>
          <p:nvPr/>
        </p:nvPicPr>
        <p:blipFill>
          <a:blip r:embed="rId4"/>
          <a:stretch>
            <a:fillRect/>
          </a:stretch>
        </p:blipFill>
        <p:spPr>
          <a:xfrm>
            <a:off x="6638219" y="2529064"/>
            <a:ext cx="3706324" cy="3582537"/>
          </a:xfrm>
          <a:prstGeom prst="rect">
            <a:avLst/>
          </a:prstGeom>
        </p:spPr>
      </p:pic>
    </p:spTree>
    <p:extLst>
      <p:ext uri="{BB962C8B-B14F-4D97-AF65-F5344CB8AC3E}">
        <p14:creationId xmlns:p14="http://schemas.microsoft.com/office/powerpoint/2010/main" val="33095936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44</a:t>
            </a:fld>
            <a:endParaRPr lang="es-MX"/>
          </a:p>
        </p:txBody>
      </p:sp>
      <p:pic>
        <p:nvPicPr>
          <p:cNvPr id="4" name="Imagen 3"/>
          <p:cNvPicPr>
            <a:picLocks noChangeAspect="1"/>
          </p:cNvPicPr>
          <p:nvPr/>
        </p:nvPicPr>
        <p:blipFill>
          <a:blip r:embed="rId2"/>
          <a:stretch>
            <a:fillRect/>
          </a:stretch>
        </p:blipFill>
        <p:spPr>
          <a:xfrm>
            <a:off x="1404867" y="583654"/>
            <a:ext cx="9267682" cy="5842669"/>
          </a:xfrm>
          <a:prstGeom prst="rect">
            <a:avLst/>
          </a:prstGeom>
        </p:spPr>
      </p:pic>
    </p:spTree>
    <p:extLst>
      <p:ext uri="{BB962C8B-B14F-4D97-AF65-F5344CB8AC3E}">
        <p14:creationId xmlns:p14="http://schemas.microsoft.com/office/powerpoint/2010/main" val="2031698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45</a:t>
            </a:fld>
            <a:endParaRPr lang="es-MX"/>
          </a:p>
        </p:txBody>
      </p:sp>
      <p:pic>
        <p:nvPicPr>
          <p:cNvPr id="3" name="Imagen 2"/>
          <p:cNvPicPr>
            <a:picLocks noChangeAspect="1"/>
          </p:cNvPicPr>
          <p:nvPr/>
        </p:nvPicPr>
        <p:blipFill>
          <a:blip r:embed="rId2"/>
          <a:stretch>
            <a:fillRect/>
          </a:stretch>
        </p:blipFill>
        <p:spPr>
          <a:xfrm>
            <a:off x="246872" y="409433"/>
            <a:ext cx="11519623" cy="5946917"/>
          </a:xfrm>
          <a:prstGeom prst="rect">
            <a:avLst/>
          </a:prstGeom>
        </p:spPr>
      </p:pic>
    </p:spTree>
    <p:extLst>
      <p:ext uri="{BB962C8B-B14F-4D97-AF65-F5344CB8AC3E}">
        <p14:creationId xmlns:p14="http://schemas.microsoft.com/office/powerpoint/2010/main" val="382114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46</a:t>
            </a:fld>
            <a:endParaRPr lang="es-MX"/>
          </a:p>
        </p:txBody>
      </p:sp>
      <p:pic>
        <p:nvPicPr>
          <p:cNvPr id="3" name="Imagen 2"/>
          <p:cNvPicPr>
            <a:picLocks noChangeAspect="1"/>
          </p:cNvPicPr>
          <p:nvPr/>
        </p:nvPicPr>
        <p:blipFill>
          <a:blip r:embed="rId2"/>
          <a:stretch>
            <a:fillRect/>
          </a:stretch>
        </p:blipFill>
        <p:spPr>
          <a:xfrm>
            <a:off x="468085" y="1179849"/>
            <a:ext cx="5441396" cy="5051035"/>
          </a:xfrm>
          <a:prstGeom prst="rect">
            <a:avLst/>
          </a:prstGeom>
        </p:spPr>
      </p:pic>
      <p:pic>
        <p:nvPicPr>
          <p:cNvPr id="4" name="Imagen 3"/>
          <p:cNvPicPr>
            <a:picLocks noChangeAspect="1"/>
          </p:cNvPicPr>
          <p:nvPr/>
        </p:nvPicPr>
        <p:blipFill>
          <a:blip r:embed="rId3"/>
          <a:stretch>
            <a:fillRect/>
          </a:stretch>
        </p:blipFill>
        <p:spPr>
          <a:xfrm>
            <a:off x="6114198" y="1179849"/>
            <a:ext cx="5466090" cy="4988802"/>
          </a:xfrm>
          <a:prstGeom prst="rect">
            <a:avLst/>
          </a:prstGeom>
        </p:spPr>
      </p:pic>
    </p:spTree>
    <p:extLst>
      <p:ext uri="{BB962C8B-B14F-4D97-AF65-F5344CB8AC3E}">
        <p14:creationId xmlns:p14="http://schemas.microsoft.com/office/powerpoint/2010/main" val="2418688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47</a:t>
            </a:fld>
            <a:endParaRPr lang="es-MX"/>
          </a:p>
        </p:txBody>
      </p:sp>
      <p:sp>
        <p:nvSpPr>
          <p:cNvPr id="3" name="Rectángulo 2"/>
          <p:cNvSpPr/>
          <p:nvPr/>
        </p:nvSpPr>
        <p:spPr>
          <a:xfrm>
            <a:off x="3654948" y="2575595"/>
            <a:ext cx="4552144" cy="1631216"/>
          </a:xfrm>
          <a:prstGeom prst="rect">
            <a:avLst/>
          </a:prstGeom>
        </p:spPr>
        <p:txBody>
          <a:bodyPr wrap="none">
            <a:spAutoFit/>
          </a:bodyPr>
          <a:lstStyle/>
          <a:p>
            <a:r>
              <a:rPr lang="en-US" sz="10000" dirty="0" smtClean="0"/>
              <a:t>Thanks !</a:t>
            </a:r>
            <a:endParaRPr lang="en-US" sz="10000" dirty="0"/>
          </a:p>
        </p:txBody>
      </p:sp>
    </p:spTree>
    <p:extLst>
      <p:ext uri="{BB962C8B-B14F-4D97-AF65-F5344CB8AC3E}">
        <p14:creationId xmlns:p14="http://schemas.microsoft.com/office/powerpoint/2010/main" val="38656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5</a:t>
            </a:fld>
            <a:endParaRPr lang="es-MX"/>
          </a:p>
        </p:txBody>
      </p:sp>
      <p:sp>
        <p:nvSpPr>
          <p:cNvPr id="3" name="CuadroTexto 2"/>
          <p:cNvSpPr txBox="1"/>
          <p:nvPr/>
        </p:nvSpPr>
        <p:spPr>
          <a:xfrm>
            <a:off x="1365481" y="548056"/>
            <a:ext cx="8740215" cy="584775"/>
          </a:xfrm>
          <a:prstGeom prst="rect">
            <a:avLst/>
          </a:prstGeom>
          <a:noFill/>
        </p:spPr>
        <p:txBody>
          <a:bodyPr wrap="square" rtlCol="0">
            <a:spAutoFit/>
          </a:bodyPr>
          <a:lstStyle/>
          <a:p>
            <a:pPr algn="ctr"/>
            <a:r>
              <a:rPr lang="en-US" sz="3200" b="1" dirty="0"/>
              <a:t>Cluster Analysis</a:t>
            </a:r>
          </a:p>
        </p:txBody>
      </p:sp>
      <p:sp>
        <p:nvSpPr>
          <p:cNvPr id="4" name="CuadroTexto 3"/>
          <p:cNvSpPr txBox="1"/>
          <p:nvPr/>
        </p:nvSpPr>
        <p:spPr>
          <a:xfrm>
            <a:off x="806766" y="1412412"/>
            <a:ext cx="10206977" cy="2308324"/>
          </a:xfrm>
          <a:prstGeom prst="rect">
            <a:avLst/>
          </a:prstGeom>
          <a:noFill/>
        </p:spPr>
        <p:txBody>
          <a:bodyPr wrap="square" rtlCol="0">
            <a:spAutoFit/>
          </a:bodyPr>
          <a:lstStyle/>
          <a:p>
            <a:pPr algn="just"/>
            <a:r>
              <a:rPr lang="en-US" sz="3200" dirty="0" smtClean="0"/>
              <a:t>“Structure grouping done on the basis of similarities or distances (dissimilarities)…</a:t>
            </a:r>
          </a:p>
          <a:p>
            <a:pPr algn="just"/>
            <a:r>
              <a:rPr lang="en-US" sz="3200" dirty="0" smtClean="0"/>
              <a:t>The basic objective is to discover natural grouping of the items (or variables).” </a:t>
            </a:r>
            <a:r>
              <a:rPr lang="en-US" sz="2200" dirty="0" smtClean="0"/>
              <a:t>(Johnson &amp; Wichern, p.668)  </a:t>
            </a:r>
          </a:p>
          <a:p>
            <a:pPr algn="r"/>
            <a:r>
              <a:rPr lang="en-US" sz="1600" dirty="0" smtClean="0"/>
              <a:t>Johnson, R. A. &amp; Wichern, D. W. (2000). Applied Multivariate Statistics. Upper Saddle River, NJ. Prentice Hall. </a:t>
            </a:r>
            <a:endParaRPr lang="en-US" sz="1600" dirty="0"/>
          </a:p>
        </p:txBody>
      </p:sp>
      <p:sp>
        <p:nvSpPr>
          <p:cNvPr id="5" name="Rectángulo 4"/>
          <p:cNvSpPr/>
          <p:nvPr/>
        </p:nvSpPr>
        <p:spPr>
          <a:xfrm>
            <a:off x="806766" y="4464028"/>
            <a:ext cx="10252138" cy="2062103"/>
          </a:xfrm>
          <a:prstGeom prst="rect">
            <a:avLst/>
          </a:prstGeom>
        </p:spPr>
        <p:txBody>
          <a:bodyPr wrap="square">
            <a:spAutoFit/>
          </a:bodyPr>
          <a:lstStyle/>
          <a:p>
            <a:pPr algn="just"/>
            <a:r>
              <a:rPr lang="en-US" sz="3200" dirty="0" smtClean="0"/>
              <a:t>“Cluster </a:t>
            </a:r>
            <a:r>
              <a:rPr lang="en-US" sz="3200" dirty="0"/>
              <a:t>analysis is an unsupervised way to gain data insight into the world of Big Data. It will show you relationships in data that you may not realize are there</a:t>
            </a:r>
            <a:r>
              <a:rPr lang="en-US" sz="3200" dirty="0" smtClean="0"/>
              <a:t>.”</a:t>
            </a:r>
          </a:p>
          <a:p>
            <a:pPr algn="r"/>
            <a:r>
              <a:rPr lang="es-MX" sz="1600" dirty="0" smtClean="0"/>
              <a:t>Catherine </a:t>
            </a:r>
            <a:r>
              <a:rPr lang="es-MX" sz="1600" dirty="0" err="1" smtClean="0"/>
              <a:t>Bernardone</a:t>
            </a:r>
            <a:r>
              <a:rPr lang="es-MX" sz="1600" dirty="0" smtClean="0"/>
              <a:t> </a:t>
            </a:r>
          </a:p>
          <a:p>
            <a:pPr algn="r"/>
            <a:r>
              <a:rPr lang="es-MX" sz="1600" dirty="0" smtClean="0"/>
              <a:t>https</a:t>
            </a:r>
            <a:r>
              <a:rPr lang="es-MX" sz="1600" dirty="0"/>
              <a:t>://dzone.com/articles/cluster-analysis-and-big-data-the-basics</a:t>
            </a:r>
          </a:p>
        </p:txBody>
      </p:sp>
    </p:spTree>
    <p:extLst>
      <p:ext uri="{BB962C8B-B14F-4D97-AF65-F5344CB8AC3E}">
        <p14:creationId xmlns:p14="http://schemas.microsoft.com/office/powerpoint/2010/main" val="1542927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6</a:t>
            </a:fld>
            <a:endParaRPr lang="es-MX"/>
          </a:p>
        </p:txBody>
      </p:sp>
      <p:graphicFrame>
        <p:nvGraphicFramePr>
          <p:cNvPr id="3" name="Diagrama 2"/>
          <p:cNvGraphicFramePr/>
          <p:nvPr/>
        </p:nvGraphicFramePr>
        <p:xfrm>
          <a:off x="204716" y="2552139"/>
          <a:ext cx="11573302" cy="4271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1995256" y="688883"/>
            <a:ext cx="8950246" cy="2246769"/>
          </a:xfrm>
          <a:prstGeom prst="rect">
            <a:avLst/>
          </a:prstGeom>
          <a:noFill/>
        </p:spPr>
        <p:txBody>
          <a:bodyPr wrap="square" rtlCol="0">
            <a:spAutoFit/>
          </a:bodyPr>
          <a:lstStyle/>
          <a:p>
            <a:pPr algn="just"/>
            <a:r>
              <a:rPr lang="en-US" sz="2800" b="1" dirty="0" smtClean="0"/>
              <a:t>Clustering:  some aspects to consider</a:t>
            </a:r>
            <a:endParaRPr lang="en-US" sz="2800" dirty="0" smtClean="0"/>
          </a:p>
          <a:p>
            <a:pPr marL="457200" indent="-457200" algn="just">
              <a:buFont typeface="Arial" panose="020B0604020202020204" pitchFamily="34" charset="0"/>
              <a:buChar char="•"/>
            </a:pPr>
            <a:r>
              <a:rPr lang="en-US" sz="2800" dirty="0" smtClean="0"/>
              <a:t>Choice of similarity measure</a:t>
            </a:r>
          </a:p>
          <a:p>
            <a:pPr marL="457200" indent="-457200" algn="just">
              <a:buFont typeface="Arial" panose="020B0604020202020204" pitchFamily="34" charset="0"/>
              <a:buChar char="•"/>
            </a:pPr>
            <a:r>
              <a:rPr lang="en-US" sz="2800" dirty="0" smtClean="0"/>
              <a:t>Nature of variables (discrete, continuous, binary)</a:t>
            </a:r>
          </a:p>
          <a:p>
            <a:pPr marL="457200" indent="-457200" algn="just">
              <a:buFont typeface="Arial" panose="020B0604020202020204" pitchFamily="34" charset="0"/>
              <a:buChar char="•"/>
            </a:pPr>
            <a:r>
              <a:rPr lang="en-US" sz="2800" dirty="0" smtClean="0"/>
              <a:t>Scales of measurement (nominal, ordinal, interval, ratio)</a:t>
            </a:r>
          </a:p>
          <a:p>
            <a:pPr marL="457200" indent="-457200" algn="just">
              <a:buFont typeface="Arial" panose="020B0604020202020204" pitchFamily="34" charset="0"/>
              <a:buChar char="•"/>
            </a:pPr>
            <a:r>
              <a:rPr lang="en-US" sz="2800" dirty="0" smtClean="0"/>
              <a:t>Pre-process data (missing data, similar scales, etc.)</a:t>
            </a:r>
          </a:p>
        </p:txBody>
      </p:sp>
    </p:spTree>
    <p:extLst>
      <p:ext uri="{BB962C8B-B14F-4D97-AF65-F5344CB8AC3E}">
        <p14:creationId xmlns:p14="http://schemas.microsoft.com/office/powerpoint/2010/main" val="4247439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A317FA5-D6C4-4B40-8293-E5772481678F}" type="slidenum">
              <a:rPr lang="es-MX" smtClean="0"/>
              <a:t>7</a:t>
            </a:fld>
            <a:endParaRPr lang="es-MX"/>
          </a:p>
        </p:txBody>
      </p:sp>
      <p:graphicFrame>
        <p:nvGraphicFramePr>
          <p:cNvPr id="3" name="Diagrama 2"/>
          <p:cNvGraphicFramePr/>
          <p:nvPr/>
        </p:nvGraphicFramePr>
        <p:xfrm>
          <a:off x="203579" y="373283"/>
          <a:ext cx="10890914" cy="5592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6492371" y="4925085"/>
            <a:ext cx="3590499" cy="1077218"/>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rPr>
              <a:t>Some basic clustering methods</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485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92BC5EBD-C50C-456D-B0CE-CD33E771F48A}" type="slidenum">
              <a:rPr lang="es-MX" smtClean="0"/>
              <a:t>8</a:t>
            </a:fld>
            <a:endParaRPr lang="es-MX"/>
          </a:p>
        </p:txBody>
      </p:sp>
      <p:graphicFrame>
        <p:nvGraphicFramePr>
          <p:cNvPr id="3" name="Diagrama 2"/>
          <p:cNvGraphicFramePr/>
          <p:nvPr>
            <p:extLst/>
          </p:nvPr>
        </p:nvGraphicFramePr>
        <p:xfrm>
          <a:off x="559558" y="423079"/>
          <a:ext cx="11041439" cy="6025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437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92BC5EBD-C50C-456D-B0CE-CD33E771F48A}" type="slidenum">
              <a:rPr lang="es-MX" smtClean="0"/>
              <a:t>9</a:t>
            </a:fld>
            <a:endParaRPr lang="es-MX"/>
          </a:p>
        </p:txBody>
      </p:sp>
      <p:graphicFrame>
        <p:nvGraphicFramePr>
          <p:cNvPr id="3" name="Diagrama 2"/>
          <p:cNvGraphicFramePr/>
          <p:nvPr>
            <p:extLst/>
          </p:nvPr>
        </p:nvGraphicFramePr>
        <p:xfrm>
          <a:off x="117211" y="286603"/>
          <a:ext cx="7334467" cy="6434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7932685" y="2470244"/>
            <a:ext cx="3158536" cy="1305219"/>
          </a:xfrm>
          <a:prstGeom prst="rect">
            <a:avLst/>
          </a:prstGeom>
        </p:spPr>
      </p:pic>
      <p:pic>
        <p:nvPicPr>
          <p:cNvPr id="6" name="Imagen 5"/>
          <p:cNvPicPr>
            <a:picLocks noChangeAspect="1"/>
          </p:cNvPicPr>
          <p:nvPr/>
        </p:nvPicPr>
        <p:blipFill>
          <a:blip r:embed="rId8"/>
          <a:stretch>
            <a:fillRect/>
          </a:stretch>
        </p:blipFill>
        <p:spPr>
          <a:xfrm>
            <a:off x="9416955" y="3816410"/>
            <a:ext cx="2361777" cy="1669988"/>
          </a:xfrm>
          <a:prstGeom prst="rect">
            <a:avLst/>
          </a:prstGeom>
        </p:spPr>
      </p:pic>
      <p:pic>
        <p:nvPicPr>
          <p:cNvPr id="7" name="Imagen 6"/>
          <p:cNvPicPr>
            <a:picLocks noChangeAspect="1"/>
          </p:cNvPicPr>
          <p:nvPr/>
        </p:nvPicPr>
        <p:blipFill>
          <a:blip r:embed="rId9"/>
          <a:stretch>
            <a:fillRect/>
          </a:stretch>
        </p:blipFill>
        <p:spPr>
          <a:xfrm>
            <a:off x="7932687" y="315566"/>
            <a:ext cx="3586024" cy="1859694"/>
          </a:xfrm>
          <a:prstGeom prst="rect">
            <a:avLst/>
          </a:prstGeom>
        </p:spPr>
      </p:pic>
      <p:pic>
        <p:nvPicPr>
          <p:cNvPr id="8" name="Imagen 7"/>
          <p:cNvPicPr>
            <a:picLocks noChangeAspect="1"/>
          </p:cNvPicPr>
          <p:nvPr/>
        </p:nvPicPr>
        <p:blipFill>
          <a:blip r:embed="rId10"/>
          <a:stretch>
            <a:fillRect/>
          </a:stretch>
        </p:blipFill>
        <p:spPr>
          <a:xfrm>
            <a:off x="7463763" y="5466188"/>
            <a:ext cx="2785707" cy="1282628"/>
          </a:xfrm>
          <a:prstGeom prst="rect">
            <a:avLst/>
          </a:prstGeom>
        </p:spPr>
      </p:pic>
    </p:spTree>
    <p:extLst>
      <p:ext uri="{BB962C8B-B14F-4D97-AF65-F5344CB8AC3E}">
        <p14:creationId xmlns:p14="http://schemas.microsoft.com/office/powerpoint/2010/main" val="1950100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11448</TotalTime>
  <Words>879</Words>
  <Application>Microsoft Office PowerPoint</Application>
  <PresentationFormat>Panorámica</PresentationFormat>
  <Paragraphs>229</Paragraphs>
  <Slides>47</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47</vt:i4>
      </vt:variant>
    </vt:vector>
  </HeadingPairs>
  <TitlesOfParts>
    <vt:vector size="54" baseType="lpstr">
      <vt:lpstr>Arial</vt:lpstr>
      <vt:lpstr>Calibri</vt:lpstr>
      <vt:lpstr>Calibri Light</vt:lpstr>
      <vt:lpstr>Cambria Math</vt:lpstr>
      <vt:lpstr>source sans pro</vt:lpstr>
      <vt:lpstr>Tema de Office</vt:lpstr>
      <vt:lpstr>Ecuación</vt:lpstr>
      <vt:lpstr>Basic Statistics Methods for Data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 features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Raul Rodriguez</dc:creator>
  <cp:lastModifiedBy>Raul Rodriguez</cp:lastModifiedBy>
  <cp:revision>351</cp:revision>
  <dcterms:created xsi:type="dcterms:W3CDTF">2018-07-17T22:14:32Z</dcterms:created>
  <dcterms:modified xsi:type="dcterms:W3CDTF">2019-03-27T22:49:26Z</dcterms:modified>
</cp:coreProperties>
</file>