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6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357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Click to edit the outline text format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80" spc="-1" strike="noStrike">
                <a:latin typeface="Arial"/>
              </a:rPr>
              <a:t>Second Outline Level</a:t>
            </a:r>
            <a:endParaRPr b="0" lang="en-US" sz="2280" spc="-1" strike="noStrike">
              <a:latin typeface="Arial"/>
            </a:endParaRPr>
          </a:p>
          <a:p>
            <a:pPr lvl="2" marL="1296000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50" spc="-1" strike="noStrike">
                <a:latin typeface="Arial"/>
              </a:rPr>
              <a:t>Third Outline Level</a:t>
            </a:r>
            <a:endParaRPr b="0" lang="en-US" sz="1950" spc="-1" strike="noStrike">
              <a:latin typeface="Arial"/>
            </a:endParaRPr>
          </a:p>
          <a:p>
            <a:pPr lvl="3" marL="1728000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29" spc="-1" strike="noStrike">
                <a:latin typeface="Arial"/>
              </a:rPr>
              <a:t>Fourth Outline Level</a:t>
            </a:r>
            <a:endParaRPr b="0" lang="en-US" sz="1629" spc="-1" strike="noStrike">
              <a:latin typeface="Arial"/>
            </a:endParaRPr>
          </a:p>
          <a:p>
            <a:pPr lvl="4" marL="2160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Fifth Outline Level</a:t>
            </a:r>
            <a:endParaRPr b="0" lang="en-US" sz="1629" spc="-1" strike="noStrike">
              <a:latin typeface="Arial"/>
            </a:endParaRPr>
          </a:p>
          <a:p>
            <a:pPr lvl="5" marL="2592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Sixth Outline Level</a:t>
            </a:r>
            <a:endParaRPr b="0" lang="en-US" sz="1629" spc="-1" strike="noStrike">
              <a:latin typeface="Arial"/>
            </a:endParaRPr>
          </a:p>
          <a:p>
            <a:pPr lvl="6" marL="3024000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29" spc="-1" strike="noStrike">
                <a:latin typeface="Arial"/>
              </a:rPr>
              <a:t>Seventh Outline Level</a:t>
            </a:r>
            <a:endParaRPr b="0" lang="en-US" sz="1629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BA4B6D6-072E-4C1A-BEAC-453F1F7B636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40080" y="1459440"/>
            <a:ext cx="8640000" cy="265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2332800" y="1645920"/>
            <a:ext cx="5531040" cy="274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194560" y="1368000"/>
            <a:ext cx="5344920" cy="384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548640" y="2008080"/>
            <a:ext cx="8778240" cy="238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65640" y="1554480"/>
            <a:ext cx="8478360" cy="30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57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907164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2019-11-15T07:17:45Z</dcterms:created>
  <dc:creator/>
  <dc:description/>
  <dc:language>en-US</dc:language>
  <cp:lastModifiedBy/>
  <dcterms:modified xsi:type="dcterms:W3CDTF">2019-11-15T07:21:45Z</dcterms:modified>
  <cp:revision>2</cp:revision>
  <dc:subject/>
  <dc:title>Bright Blue</dc:title>
</cp:coreProperties>
</file>