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9" r:id="rId2"/>
    <p:sldId id="259" r:id="rId3"/>
    <p:sldId id="317" r:id="rId4"/>
    <p:sldId id="315" r:id="rId5"/>
    <p:sldId id="326" r:id="rId6"/>
    <p:sldId id="327" r:id="rId7"/>
    <p:sldId id="348" r:id="rId8"/>
    <p:sldId id="329" r:id="rId9"/>
    <p:sldId id="318" r:id="rId10"/>
    <p:sldId id="319" r:id="rId11"/>
    <p:sldId id="351" r:id="rId12"/>
    <p:sldId id="344" r:id="rId13"/>
    <p:sldId id="345" r:id="rId14"/>
    <p:sldId id="347" r:id="rId15"/>
    <p:sldId id="349" r:id="rId16"/>
    <p:sldId id="350" r:id="rId17"/>
    <p:sldId id="335" r:id="rId18"/>
    <p:sldId id="33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o, Lilliam" initials="RL" lastIdx="5" clrIdx="0">
    <p:extLst>
      <p:ext uri="{19B8F6BF-5375-455C-9EA6-DF929625EA0E}">
        <p15:presenceInfo xmlns:p15="http://schemas.microsoft.com/office/powerpoint/2012/main" userId="S-1-5-21-1078081533-606747145-839522115-125370" providerId="AD"/>
      </p:ext>
    </p:extLst>
  </p:cmAuthor>
  <p:cmAuthor id="2" name="Mark A Carfagna" initials="MAC" lastIdx="2" clrIdx="1">
    <p:extLst>
      <p:ext uri="{19B8F6BF-5375-455C-9EA6-DF929625EA0E}">
        <p15:presenceInfo xmlns:p15="http://schemas.microsoft.com/office/powerpoint/2012/main" userId="S::carfagna_mark_a@lilly.com::d1e27795-7e53-4ded-96bc-3a510801e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C69"/>
    <a:srgbClr val="34556A"/>
    <a:srgbClr val="57727E"/>
    <a:srgbClr val="2F3446"/>
    <a:srgbClr val="C09B51"/>
    <a:srgbClr val="BAD3D1"/>
    <a:srgbClr val="000000"/>
    <a:srgbClr val="0B3958"/>
    <a:srgbClr val="172F45"/>
    <a:srgbClr val="B44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EF7F9-7A09-4D32-82C7-8F0569E90747}" v="109" dt="2021-11-01T15:11:5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297" autoAdjust="0"/>
  </p:normalViewPr>
  <p:slideViewPr>
    <p:cSldViewPr snapToGrid="0" snapToObjects="1">
      <p:cViewPr varScale="1">
        <p:scale>
          <a:sx n="115" d="100"/>
          <a:sy n="115" d="100"/>
        </p:scale>
        <p:origin x="403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8" d="100"/>
        <a:sy n="1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yder, Kevin" userId="9dea32c3-43e2-4ecc-804c-6e524698885b" providerId="ADAL" clId="{28DEF7F9-7A09-4D32-82C7-8F0569E90747}"/>
    <pc:docChg chg="undo custSel addSld delSld modSld">
      <pc:chgData name="Snyder, Kevin" userId="9dea32c3-43e2-4ecc-804c-6e524698885b" providerId="ADAL" clId="{28DEF7F9-7A09-4D32-82C7-8F0569E90747}" dt="2021-11-01T15:12:20.062" v="420" actId="1036"/>
      <pc:docMkLst>
        <pc:docMk/>
      </pc:docMkLst>
      <pc:sldChg chg="addSp delSp modSp mod modNotesTx">
        <pc:chgData name="Snyder, Kevin" userId="9dea32c3-43e2-4ecc-804c-6e524698885b" providerId="ADAL" clId="{28DEF7F9-7A09-4D32-82C7-8F0569E90747}" dt="2021-11-01T15:02:01.943" v="190" actId="478"/>
        <pc:sldMkLst>
          <pc:docMk/>
          <pc:sldMk cId="3146773255" sldId="269"/>
        </pc:sldMkLst>
        <pc:spChg chg="mod">
          <ac:chgData name="Snyder, Kevin" userId="9dea32c3-43e2-4ecc-804c-6e524698885b" providerId="ADAL" clId="{28DEF7F9-7A09-4D32-82C7-8F0569E90747}" dt="2021-11-01T14:58:28.353" v="158" actId="1076"/>
          <ac:spMkLst>
            <pc:docMk/>
            <pc:sldMk cId="3146773255" sldId="269"/>
            <ac:spMk id="2" creationId="{4A28BD3B-1932-49FD-A6F6-EBF3FC050028}"/>
          </ac:spMkLst>
        </pc:spChg>
        <pc:spChg chg="mod">
          <ac:chgData name="Snyder, Kevin" userId="9dea32c3-43e2-4ecc-804c-6e524698885b" providerId="ADAL" clId="{28DEF7F9-7A09-4D32-82C7-8F0569E90747}" dt="2021-11-01T14:58:27.308" v="157" actId="1076"/>
          <ac:spMkLst>
            <pc:docMk/>
            <pc:sldMk cId="3146773255" sldId="269"/>
            <ac:spMk id="3" creationId="{00000000-0000-0000-0000-000000000000}"/>
          </ac:spMkLst>
        </pc:spChg>
        <pc:spChg chg="del">
          <ac:chgData name="Snyder, Kevin" userId="9dea32c3-43e2-4ecc-804c-6e524698885b" providerId="ADAL" clId="{28DEF7F9-7A09-4D32-82C7-8F0569E90747}" dt="2021-11-01T14:54:05.858" v="96" actId="478"/>
          <ac:spMkLst>
            <pc:docMk/>
            <pc:sldMk cId="3146773255" sldId="269"/>
            <ac:spMk id="8" creationId="{0FBED6D5-70C1-4ADF-9BF4-DF4DD307AD02}"/>
          </ac:spMkLst>
        </pc:spChg>
        <pc:picChg chg="add del mod">
          <ac:chgData name="Snyder, Kevin" userId="9dea32c3-43e2-4ecc-804c-6e524698885b" providerId="ADAL" clId="{28DEF7F9-7A09-4D32-82C7-8F0569E90747}" dt="2021-11-01T15:02:01.943" v="190" actId="478"/>
          <ac:picMkLst>
            <pc:docMk/>
            <pc:sldMk cId="3146773255" sldId="269"/>
            <ac:picMk id="5" creationId="{91314A3F-5368-4CD7-83C0-651475338F19}"/>
          </ac:picMkLst>
        </pc:picChg>
        <pc:picChg chg="add mod">
          <ac:chgData name="Snyder, Kevin" userId="9dea32c3-43e2-4ecc-804c-6e524698885b" providerId="ADAL" clId="{28DEF7F9-7A09-4D32-82C7-8F0569E90747}" dt="2021-11-01T15:02:00.045" v="189"/>
          <ac:picMkLst>
            <pc:docMk/>
            <pc:sldMk cId="3146773255" sldId="269"/>
            <ac:picMk id="6" creationId="{41A485F1-9B86-465C-A3E7-EA155D93C680}"/>
          </ac:picMkLst>
        </pc:picChg>
      </pc:sldChg>
      <pc:sldChg chg="addSp delSp modSp mod">
        <pc:chgData name="Snyder, Kevin" userId="9dea32c3-43e2-4ecc-804c-6e524698885b" providerId="ADAL" clId="{28DEF7F9-7A09-4D32-82C7-8F0569E90747}" dt="2021-11-01T15:09:51.226" v="405" actId="115"/>
        <pc:sldMkLst>
          <pc:docMk/>
          <pc:sldMk cId="2475174592" sldId="318"/>
        </pc:sldMkLst>
        <pc:spChg chg="mod">
          <ac:chgData name="Snyder, Kevin" userId="9dea32c3-43e2-4ecc-804c-6e524698885b" providerId="ADAL" clId="{28DEF7F9-7A09-4D32-82C7-8F0569E90747}" dt="2021-11-01T15:09:51.226" v="405" actId="115"/>
          <ac:spMkLst>
            <pc:docMk/>
            <pc:sldMk cId="2475174592" sldId="318"/>
            <ac:spMk id="6" creationId="{318CB4A1-A27E-4543-A3F5-34A640EF5F33}"/>
          </ac:spMkLst>
        </pc:spChg>
        <pc:picChg chg="add del mod">
          <ac:chgData name="Snyder, Kevin" userId="9dea32c3-43e2-4ecc-804c-6e524698885b" providerId="ADAL" clId="{28DEF7F9-7A09-4D32-82C7-8F0569E90747}" dt="2021-11-01T15:02:22.295" v="192"/>
          <ac:picMkLst>
            <pc:docMk/>
            <pc:sldMk cId="2475174592" sldId="318"/>
            <ac:picMk id="5" creationId="{93847BA7-A801-4F46-88F5-3D86C2D4BAE3}"/>
          </ac:picMkLst>
        </pc:picChg>
        <pc:picChg chg="add mod">
          <ac:chgData name="Snyder, Kevin" userId="9dea32c3-43e2-4ecc-804c-6e524698885b" providerId="ADAL" clId="{28DEF7F9-7A09-4D32-82C7-8F0569E90747}" dt="2021-11-01T15:02:31.244" v="194"/>
          <ac:picMkLst>
            <pc:docMk/>
            <pc:sldMk cId="2475174592" sldId="318"/>
            <ac:picMk id="7" creationId="{5643865E-8304-489D-B422-39AC1CA2D235}"/>
          </ac:picMkLst>
        </pc:picChg>
      </pc:sldChg>
      <pc:sldChg chg="addSp modSp mod">
        <pc:chgData name="Snyder, Kevin" userId="9dea32c3-43e2-4ecc-804c-6e524698885b" providerId="ADAL" clId="{28DEF7F9-7A09-4D32-82C7-8F0569E90747}" dt="2021-11-01T15:09:55.688" v="406" actId="115"/>
        <pc:sldMkLst>
          <pc:docMk/>
          <pc:sldMk cId="3459414512" sldId="319"/>
        </pc:sldMkLst>
        <pc:spChg chg="mod">
          <ac:chgData name="Snyder, Kevin" userId="9dea32c3-43e2-4ecc-804c-6e524698885b" providerId="ADAL" clId="{28DEF7F9-7A09-4D32-82C7-8F0569E90747}" dt="2021-11-01T15:09:55.688" v="406" actId="115"/>
          <ac:spMkLst>
            <pc:docMk/>
            <pc:sldMk cId="3459414512" sldId="319"/>
            <ac:spMk id="7" creationId="{0EEB692F-F376-42F4-853D-1442FB953423}"/>
          </ac:spMkLst>
        </pc:spChg>
        <pc:picChg chg="add mod">
          <ac:chgData name="Snyder, Kevin" userId="9dea32c3-43e2-4ecc-804c-6e524698885b" providerId="ADAL" clId="{28DEF7F9-7A09-4D32-82C7-8F0569E90747}" dt="2021-11-01T15:02:27.581" v="193"/>
          <ac:picMkLst>
            <pc:docMk/>
            <pc:sldMk cId="3459414512" sldId="319"/>
            <ac:picMk id="5" creationId="{892D6015-AD98-40BD-A43E-B7D4A1F7639B}"/>
          </ac:picMkLst>
        </pc:picChg>
      </pc:sldChg>
      <pc:sldChg chg="addSp modSp mod">
        <pc:chgData name="Snyder, Kevin" userId="9dea32c3-43e2-4ecc-804c-6e524698885b" providerId="ADAL" clId="{28DEF7F9-7A09-4D32-82C7-8F0569E90747}" dt="2021-11-01T15:01:55.369" v="188" actId="1076"/>
        <pc:sldMkLst>
          <pc:docMk/>
          <pc:sldMk cId="1264232640" sldId="329"/>
        </pc:sldMkLst>
        <pc:spChg chg="mod">
          <ac:chgData name="Snyder, Kevin" userId="9dea32c3-43e2-4ecc-804c-6e524698885b" providerId="ADAL" clId="{28DEF7F9-7A09-4D32-82C7-8F0569E90747}" dt="2021-11-01T15:01:11.312" v="181" actId="1036"/>
          <ac:spMkLst>
            <pc:docMk/>
            <pc:sldMk cId="1264232640" sldId="329"/>
            <ac:spMk id="10" creationId="{7D60776D-2BF7-4836-B8E4-941AB1C999D3}"/>
          </ac:spMkLst>
        </pc:spChg>
        <pc:picChg chg="add mod">
          <ac:chgData name="Snyder, Kevin" userId="9dea32c3-43e2-4ecc-804c-6e524698885b" providerId="ADAL" clId="{28DEF7F9-7A09-4D32-82C7-8F0569E90747}" dt="2021-11-01T15:01:55.369" v="188" actId="1076"/>
          <ac:picMkLst>
            <pc:docMk/>
            <pc:sldMk cId="1264232640" sldId="329"/>
            <ac:picMk id="4" creationId="{D903C1B2-B0D6-4035-AC20-00177744BAA8}"/>
          </ac:picMkLst>
        </pc:picChg>
      </pc:sldChg>
      <pc:sldChg chg="addSp delSp modSp del mod">
        <pc:chgData name="Snyder, Kevin" userId="9dea32c3-43e2-4ecc-804c-6e524698885b" providerId="ADAL" clId="{28DEF7F9-7A09-4D32-82C7-8F0569E90747}" dt="2021-11-01T15:12:13.150" v="417" actId="47"/>
        <pc:sldMkLst>
          <pc:docMk/>
          <pc:sldMk cId="2194665902" sldId="332"/>
        </pc:sldMkLst>
        <pc:spChg chg="mod">
          <ac:chgData name="Snyder, Kevin" userId="9dea32c3-43e2-4ecc-804c-6e524698885b" providerId="ADAL" clId="{28DEF7F9-7A09-4D32-82C7-8F0569E90747}" dt="2021-11-01T15:11:21.013" v="409" actId="14100"/>
          <ac:spMkLst>
            <pc:docMk/>
            <pc:sldMk cId="2194665902" sldId="332"/>
            <ac:spMk id="2" creationId="{EAABEAA5-E38A-4A9F-BE3B-B64E20727815}"/>
          </ac:spMkLst>
        </pc:spChg>
        <pc:spChg chg="mod">
          <ac:chgData name="Snyder, Kevin" userId="9dea32c3-43e2-4ecc-804c-6e524698885b" providerId="ADAL" clId="{28DEF7F9-7A09-4D32-82C7-8F0569E90747}" dt="2021-11-01T15:05:34.656" v="238" actId="255"/>
          <ac:spMkLst>
            <pc:docMk/>
            <pc:sldMk cId="2194665902" sldId="332"/>
            <ac:spMk id="3" creationId="{161E9C27-3053-4669-B3AD-02365FB9D783}"/>
          </ac:spMkLst>
        </pc:spChg>
        <pc:picChg chg="add del mod">
          <ac:chgData name="Snyder, Kevin" userId="9dea32c3-43e2-4ecc-804c-6e524698885b" providerId="ADAL" clId="{28DEF7F9-7A09-4D32-82C7-8F0569E90747}" dt="2021-11-01T15:06:59.912" v="240" actId="478"/>
          <ac:picMkLst>
            <pc:docMk/>
            <pc:sldMk cId="2194665902" sldId="332"/>
            <ac:picMk id="5" creationId="{9DCF40D0-0A98-41D9-BDE4-1BF6BEEEC0C3}"/>
          </ac:picMkLst>
        </pc:picChg>
        <pc:picChg chg="del">
          <ac:chgData name="Snyder, Kevin" userId="9dea32c3-43e2-4ecc-804c-6e524698885b" providerId="ADAL" clId="{28DEF7F9-7A09-4D32-82C7-8F0569E90747}" dt="2021-11-01T15:01:25.813" v="182" actId="21"/>
          <ac:picMkLst>
            <pc:docMk/>
            <pc:sldMk cId="2194665902" sldId="332"/>
            <ac:picMk id="6" creationId="{863ABD39-2054-4595-8BEE-CCD7F74B4F65}"/>
          </ac:picMkLst>
        </pc:picChg>
        <pc:picChg chg="add mod">
          <ac:chgData name="Snyder, Kevin" userId="9dea32c3-43e2-4ecc-804c-6e524698885b" providerId="ADAL" clId="{28DEF7F9-7A09-4D32-82C7-8F0569E90747}" dt="2021-11-01T15:07:57.998" v="339" actId="1036"/>
          <ac:picMkLst>
            <pc:docMk/>
            <pc:sldMk cId="2194665902" sldId="332"/>
            <ac:picMk id="7" creationId="{2E2A76DD-BC1B-4C12-B71E-637FAE255F65}"/>
          </ac:picMkLst>
        </pc:picChg>
        <pc:picChg chg="add mod">
          <ac:chgData name="Snyder, Kevin" userId="9dea32c3-43e2-4ecc-804c-6e524698885b" providerId="ADAL" clId="{28DEF7F9-7A09-4D32-82C7-8F0569E90747}" dt="2021-11-01T15:07:57.998" v="339" actId="1036"/>
          <ac:picMkLst>
            <pc:docMk/>
            <pc:sldMk cId="2194665902" sldId="332"/>
            <ac:picMk id="8" creationId="{28235B42-AD5A-4581-A221-2762F3860DB6}"/>
          </ac:picMkLst>
        </pc:picChg>
      </pc:sldChg>
      <pc:sldChg chg="addSp modSp mod">
        <pc:chgData name="Snyder, Kevin" userId="9dea32c3-43e2-4ecc-804c-6e524698885b" providerId="ADAL" clId="{28DEF7F9-7A09-4D32-82C7-8F0569E90747}" dt="2021-11-01T15:08:26.663" v="340"/>
        <pc:sldMkLst>
          <pc:docMk/>
          <pc:sldMk cId="3449590326" sldId="334"/>
        </pc:sldMkLst>
        <pc:spChg chg="mod">
          <ac:chgData name="Snyder, Kevin" userId="9dea32c3-43e2-4ecc-804c-6e524698885b" providerId="ADAL" clId="{28DEF7F9-7A09-4D32-82C7-8F0569E90747}" dt="2021-11-01T14:56:42.076" v="153" actId="27636"/>
          <ac:spMkLst>
            <pc:docMk/>
            <pc:sldMk cId="3449590326" sldId="334"/>
            <ac:spMk id="3" creationId="{3DEA857F-DD29-4993-BB0D-F892AC5551E4}"/>
          </ac:spMkLst>
        </pc:spChg>
        <pc:picChg chg="add mod">
          <ac:chgData name="Snyder, Kevin" userId="9dea32c3-43e2-4ecc-804c-6e524698885b" providerId="ADAL" clId="{28DEF7F9-7A09-4D32-82C7-8F0569E90747}" dt="2021-11-01T15:08:26.663" v="340"/>
          <ac:picMkLst>
            <pc:docMk/>
            <pc:sldMk cId="3449590326" sldId="334"/>
            <ac:picMk id="4" creationId="{450EE756-D4CC-4330-931E-CE3B8FD4C2BE}"/>
          </ac:picMkLst>
        </pc:picChg>
      </pc:sldChg>
      <pc:sldChg chg="addSp modSp mod">
        <pc:chgData name="Snyder, Kevin" userId="9dea32c3-43e2-4ecc-804c-6e524698885b" providerId="ADAL" clId="{28DEF7F9-7A09-4D32-82C7-8F0569E90747}" dt="2021-11-01T15:03:11.203" v="200"/>
        <pc:sldMkLst>
          <pc:docMk/>
          <pc:sldMk cId="1458991181" sldId="335"/>
        </pc:sldMkLst>
        <pc:spChg chg="mod">
          <ac:chgData name="Snyder, Kevin" userId="9dea32c3-43e2-4ecc-804c-6e524698885b" providerId="ADAL" clId="{28DEF7F9-7A09-4D32-82C7-8F0569E90747}" dt="2021-11-01T14:55:49.170" v="106" actId="6549"/>
          <ac:spMkLst>
            <pc:docMk/>
            <pc:sldMk cId="1458991181" sldId="335"/>
            <ac:spMk id="10" creationId="{7D60776D-2BF7-4836-B8E4-941AB1C999D3}"/>
          </ac:spMkLst>
        </pc:spChg>
        <pc:picChg chg="add mod">
          <ac:chgData name="Snyder, Kevin" userId="9dea32c3-43e2-4ecc-804c-6e524698885b" providerId="ADAL" clId="{28DEF7F9-7A09-4D32-82C7-8F0569E90747}" dt="2021-11-01T15:03:11.203" v="200"/>
          <ac:picMkLst>
            <pc:docMk/>
            <pc:sldMk cId="1458991181" sldId="335"/>
            <ac:picMk id="4" creationId="{15DC79BF-4509-43BB-AFD4-15D1FAC8A294}"/>
          </ac:picMkLst>
        </pc:picChg>
      </pc:sldChg>
      <pc:sldChg chg="del">
        <pc:chgData name="Snyder, Kevin" userId="9dea32c3-43e2-4ecc-804c-6e524698885b" providerId="ADAL" clId="{28DEF7F9-7A09-4D32-82C7-8F0569E90747}" dt="2021-11-01T14:55:20.181" v="105" actId="47"/>
        <pc:sldMkLst>
          <pc:docMk/>
          <pc:sldMk cId="2957517818" sldId="341"/>
        </pc:sldMkLst>
      </pc:sldChg>
      <pc:sldChg chg="del">
        <pc:chgData name="Snyder, Kevin" userId="9dea32c3-43e2-4ecc-804c-6e524698885b" providerId="ADAL" clId="{28DEF7F9-7A09-4D32-82C7-8F0569E90747}" dt="2021-11-01T14:55:20.181" v="105" actId="47"/>
        <pc:sldMkLst>
          <pc:docMk/>
          <pc:sldMk cId="1278270623" sldId="342"/>
        </pc:sldMkLst>
      </pc:sldChg>
      <pc:sldChg chg="del">
        <pc:chgData name="Snyder, Kevin" userId="9dea32c3-43e2-4ecc-804c-6e524698885b" providerId="ADAL" clId="{28DEF7F9-7A09-4D32-82C7-8F0569E90747}" dt="2021-11-01T14:55:20.181" v="105" actId="47"/>
        <pc:sldMkLst>
          <pc:docMk/>
          <pc:sldMk cId="1890859718" sldId="343"/>
        </pc:sldMkLst>
      </pc:sldChg>
      <pc:sldChg chg="addSp delSp modSp mod">
        <pc:chgData name="Snyder, Kevin" userId="9dea32c3-43e2-4ecc-804c-6e524698885b" providerId="ADAL" clId="{28DEF7F9-7A09-4D32-82C7-8F0569E90747}" dt="2021-11-01T15:05:24.071" v="235" actId="478"/>
        <pc:sldMkLst>
          <pc:docMk/>
          <pc:sldMk cId="4068791364" sldId="344"/>
        </pc:sldMkLst>
        <pc:spChg chg="mod">
          <ac:chgData name="Snyder, Kevin" userId="9dea32c3-43e2-4ecc-804c-6e524698885b" providerId="ADAL" clId="{28DEF7F9-7A09-4D32-82C7-8F0569E90747}" dt="2021-11-01T15:04:28.553" v="227" actId="255"/>
          <ac:spMkLst>
            <pc:docMk/>
            <pc:sldMk cId="4068791364" sldId="344"/>
            <ac:spMk id="2" creationId="{28E3CC00-DACF-4023-A362-28A6F153E073}"/>
          </ac:spMkLst>
        </pc:spChg>
        <pc:picChg chg="add del mod">
          <ac:chgData name="Snyder, Kevin" userId="9dea32c3-43e2-4ecc-804c-6e524698885b" providerId="ADAL" clId="{28DEF7F9-7A09-4D32-82C7-8F0569E90747}" dt="2021-11-01T15:02:52.138" v="199"/>
          <ac:picMkLst>
            <pc:docMk/>
            <pc:sldMk cId="4068791364" sldId="344"/>
            <ac:picMk id="5" creationId="{3C1AD45E-2A0D-496A-BB35-635F0063392E}"/>
          </ac:picMkLst>
        </pc:picChg>
        <pc:picChg chg="add del mod">
          <ac:chgData name="Snyder, Kevin" userId="9dea32c3-43e2-4ecc-804c-6e524698885b" providerId="ADAL" clId="{28DEF7F9-7A09-4D32-82C7-8F0569E90747}" dt="2021-11-01T15:05:24.071" v="235" actId="478"/>
          <ac:picMkLst>
            <pc:docMk/>
            <pc:sldMk cId="4068791364" sldId="344"/>
            <ac:picMk id="8" creationId="{474EEACD-A6E3-407A-B7BA-60070938540D}"/>
          </ac:picMkLst>
        </pc:picChg>
      </pc:sldChg>
      <pc:sldChg chg="addSp delSp modSp mod">
        <pc:chgData name="Snyder, Kevin" userId="9dea32c3-43e2-4ecc-804c-6e524698885b" providerId="ADAL" clId="{28DEF7F9-7A09-4D32-82C7-8F0569E90747}" dt="2021-11-01T15:05:27.375" v="236" actId="478"/>
        <pc:sldMkLst>
          <pc:docMk/>
          <pc:sldMk cId="3865327397" sldId="345"/>
        </pc:sldMkLst>
        <pc:spChg chg="mod">
          <ac:chgData name="Snyder, Kevin" userId="9dea32c3-43e2-4ecc-804c-6e524698885b" providerId="ADAL" clId="{28DEF7F9-7A09-4D32-82C7-8F0569E90747}" dt="2021-11-01T15:04:34.520" v="228" actId="255"/>
          <ac:spMkLst>
            <pc:docMk/>
            <pc:sldMk cId="3865327397" sldId="345"/>
            <ac:spMk id="2" creationId="{28E3CC00-DACF-4023-A362-28A6F153E073}"/>
          </ac:spMkLst>
        </pc:spChg>
        <pc:picChg chg="add del mod">
          <ac:chgData name="Snyder, Kevin" userId="9dea32c3-43e2-4ecc-804c-6e524698885b" providerId="ADAL" clId="{28DEF7F9-7A09-4D32-82C7-8F0569E90747}" dt="2021-11-01T15:05:27.375" v="236" actId="478"/>
          <ac:picMkLst>
            <pc:docMk/>
            <pc:sldMk cId="3865327397" sldId="345"/>
            <ac:picMk id="6" creationId="{7156544C-E2BA-45CA-97B4-377B6C0D7230}"/>
          </ac:picMkLst>
        </pc:picChg>
      </pc:sldChg>
      <pc:sldChg chg="modSp mod">
        <pc:chgData name="Snyder, Kevin" userId="9dea32c3-43e2-4ecc-804c-6e524698885b" providerId="ADAL" clId="{28DEF7F9-7A09-4D32-82C7-8F0569E90747}" dt="2021-11-01T15:04:40.944" v="229" actId="255"/>
        <pc:sldMkLst>
          <pc:docMk/>
          <pc:sldMk cId="1012828260" sldId="347"/>
        </pc:sldMkLst>
        <pc:spChg chg="mod">
          <ac:chgData name="Snyder, Kevin" userId="9dea32c3-43e2-4ecc-804c-6e524698885b" providerId="ADAL" clId="{28DEF7F9-7A09-4D32-82C7-8F0569E90747}" dt="2021-11-01T15:04:40.944" v="229" actId="255"/>
          <ac:spMkLst>
            <pc:docMk/>
            <pc:sldMk cId="1012828260" sldId="347"/>
            <ac:spMk id="2" creationId="{28E3CC00-DACF-4023-A362-28A6F153E073}"/>
          </ac:spMkLst>
        </pc:spChg>
      </pc:sldChg>
      <pc:sldChg chg="modSp mod">
        <pc:chgData name="Snyder, Kevin" userId="9dea32c3-43e2-4ecc-804c-6e524698885b" providerId="ADAL" clId="{28DEF7F9-7A09-4D32-82C7-8F0569E90747}" dt="2021-11-01T15:04:48.520" v="230" actId="255"/>
        <pc:sldMkLst>
          <pc:docMk/>
          <pc:sldMk cId="2928850978" sldId="349"/>
        </pc:sldMkLst>
        <pc:spChg chg="mod">
          <ac:chgData name="Snyder, Kevin" userId="9dea32c3-43e2-4ecc-804c-6e524698885b" providerId="ADAL" clId="{28DEF7F9-7A09-4D32-82C7-8F0569E90747}" dt="2021-11-01T15:04:48.520" v="230" actId="255"/>
          <ac:spMkLst>
            <pc:docMk/>
            <pc:sldMk cId="2928850978" sldId="349"/>
            <ac:spMk id="2" creationId="{28E3CC00-DACF-4023-A362-28A6F153E073}"/>
          </ac:spMkLst>
        </pc:spChg>
      </pc:sldChg>
      <pc:sldChg chg="modSp mod">
        <pc:chgData name="Snyder, Kevin" userId="9dea32c3-43e2-4ecc-804c-6e524698885b" providerId="ADAL" clId="{28DEF7F9-7A09-4D32-82C7-8F0569E90747}" dt="2021-11-01T15:04:53.536" v="232" actId="255"/>
        <pc:sldMkLst>
          <pc:docMk/>
          <pc:sldMk cId="3897777723" sldId="350"/>
        </pc:sldMkLst>
        <pc:spChg chg="mod">
          <ac:chgData name="Snyder, Kevin" userId="9dea32c3-43e2-4ecc-804c-6e524698885b" providerId="ADAL" clId="{28DEF7F9-7A09-4D32-82C7-8F0569E90747}" dt="2021-11-01T15:04:53.536" v="232" actId="255"/>
          <ac:spMkLst>
            <pc:docMk/>
            <pc:sldMk cId="3897777723" sldId="350"/>
            <ac:spMk id="2" creationId="{28E3CC00-DACF-4023-A362-28A6F153E073}"/>
          </ac:spMkLst>
        </pc:spChg>
      </pc:sldChg>
      <pc:sldChg chg="addSp delSp modSp add mod">
        <pc:chgData name="Snyder, Kevin" userId="9dea32c3-43e2-4ecc-804c-6e524698885b" providerId="ADAL" clId="{28DEF7F9-7A09-4D32-82C7-8F0569E90747}" dt="2021-11-01T15:12:20.062" v="420" actId="1036"/>
        <pc:sldMkLst>
          <pc:docMk/>
          <pc:sldMk cId="587755442" sldId="351"/>
        </pc:sldMkLst>
        <pc:spChg chg="del">
          <ac:chgData name="Snyder, Kevin" userId="9dea32c3-43e2-4ecc-804c-6e524698885b" providerId="ADAL" clId="{28DEF7F9-7A09-4D32-82C7-8F0569E90747}" dt="2021-11-01T15:11:48.901" v="411" actId="478"/>
          <ac:spMkLst>
            <pc:docMk/>
            <pc:sldMk cId="587755442" sldId="351"/>
            <ac:spMk id="2" creationId="{EAABEAA5-E38A-4A9F-BE3B-B64E20727815}"/>
          </ac:spMkLst>
        </pc:spChg>
        <pc:spChg chg="add del mod">
          <ac:chgData name="Snyder, Kevin" userId="9dea32c3-43e2-4ecc-804c-6e524698885b" providerId="ADAL" clId="{28DEF7F9-7A09-4D32-82C7-8F0569E90747}" dt="2021-11-01T15:11:53.246" v="414" actId="478"/>
          <ac:spMkLst>
            <pc:docMk/>
            <pc:sldMk cId="587755442" sldId="351"/>
            <ac:spMk id="5" creationId="{17D95B2A-661C-4A6A-8915-D2B7613BCAF3}"/>
          </ac:spMkLst>
        </pc:spChg>
        <pc:spChg chg="add del mod">
          <ac:chgData name="Snyder, Kevin" userId="9dea32c3-43e2-4ecc-804c-6e524698885b" providerId="ADAL" clId="{28DEF7F9-7A09-4D32-82C7-8F0569E90747}" dt="2021-11-01T15:11:52.026" v="413"/>
          <ac:spMkLst>
            <pc:docMk/>
            <pc:sldMk cId="587755442" sldId="351"/>
            <ac:spMk id="9" creationId="{D9F70565-06FB-4C54-B8D7-AE3AE5892C72}"/>
          </ac:spMkLst>
        </pc:spChg>
        <pc:spChg chg="add mod">
          <ac:chgData name="Snyder, Kevin" userId="9dea32c3-43e2-4ecc-804c-6e524698885b" providerId="ADAL" clId="{28DEF7F9-7A09-4D32-82C7-8F0569E90747}" dt="2021-11-01T15:12:20.062" v="420" actId="1036"/>
          <ac:spMkLst>
            <pc:docMk/>
            <pc:sldMk cId="587755442" sldId="351"/>
            <ac:spMk id="10" creationId="{047A022E-8D0A-47B7-BDBA-91C39118AA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A5E99-2EB3-D543-8A97-DC3A47A31B26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6A968-97F0-C141-92C3-8F02CDD69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4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F6A968-97F0-C141-92C3-8F02CDD69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1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6A968-97F0-C141-92C3-8F02CDD69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3606" y="4766446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 dirty="0"/>
          </a:p>
        </p:txBody>
      </p:sp>
      <p:pic>
        <p:nvPicPr>
          <p:cNvPr id="8" name="Picture 7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948" y="196069"/>
            <a:ext cx="2703422" cy="42248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69973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19014" y="4788695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01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5241" y="4767264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09039" y="3875491"/>
            <a:ext cx="465407" cy="7430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800022" y="1042755"/>
            <a:ext cx="21717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8" name="TextBox 7"/>
          <p:cNvSpPr txBox="1"/>
          <p:nvPr userDrawn="1"/>
        </p:nvSpPr>
        <p:spPr>
          <a:xfrm rot="5400000">
            <a:off x="140288" y="477062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72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0650" y="4765593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9" name="Picture 8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6457" y="3888023"/>
            <a:ext cx="465407" cy="74308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4422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DA_B&amp;W_Primary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36" y="1986452"/>
            <a:ext cx="4198518" cy="6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478" y="269162"/>
            <a:ext cx="7295933" cy="6945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190798"/>
            <a:ext cx="8509103" cy="35310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4781551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A349544A-F1CD-3844-BFB3-6D230A0137DD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241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767759"/>
            <a:ext cx="8509103" cy="694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507333"/>
            <a:ext cx="8509103" cy="32145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6650" y="4781551"/>
            <a:ext cx="2133600" cy="273844"/>
          </a:xfrm>
        </p:spPr>
        <p:txBody>
          <a:bodyPr/>
          <a:lstStyle>
            <a:lvl1pPr algn="ctr">
              <a:defRPr/>
            </a:lvl1pPr>
          </a:lstStyle>
          <a:p>
            <a:fld id="{A349544A-F1CD-3844-BFB3-6D230A0137DD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65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7428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62375" y="4750595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</p:spTree>
    <p:extLst>
      <p:ext uri="{BB962C8B-B14F-4D97-AF65-F5344CB8AC3E}">
        <p14:creationId xmlns:p14="http://schemas.microsoft.com/office/powerpoint/2010/main" val="165375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9834" y="4762003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7" name="Picture 6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202347"/>
            <a:ext cx="620543" cy="5573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60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14307" y="4785253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379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86200" y="4788695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 dirty="0"/>
          </a:p>
        </p:txBody>
      </p:sp>
      <p:pic>
        <p:nvPicPr>
          <p:cNvPr id="10" name="Picture 9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9621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96185" y="4793813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6" name="Picture 5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999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65513" y="4762004"/>
            <a:ext cx="2133600" cy="273844"/>
          </a:xfrm>
        </p:spPr>
        <p:txBody>
          <a:bodyPr/>
          <a:lstStyle/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pic>
        <p:nvPicPr>
          <p:cNvPr id="8" name="Picture 7" descr="FDA_FullColor_Monogram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11" y="181875"/>
            <a:ext cx="620543" cy="5573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4788695"/>
            <a:ext cx="2895600" cy="27384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www.fda.gov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594467" y="4807330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42D067E6-6582-4AD4-8521-F7089C370E58}" type="slidenum">
              <a:rPr lang="en-US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"/>
                <a:cs typeface="Helvetica"/>
              </a:rPr>
              <a:t>‹#›</a:t>
            </a:fld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0379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544A-F1CD-3844-BFB3-6D230A0137DD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1F5F-C8AF-484B-B19A-A0CBCE8C7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use-org.shinyapps.io/sendigR" TargetMode="External"/><Relationship Id="rId4" Type="http://schemas.openxmlformats.org/officeDocument/2006/relationships/hyperlink" Target="https://shiny.rstudio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Kevin.Snyder@fda.hhs.go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acs.chemrestox.0c00317" TargetMode="External"/><Relationship Id="rId2" Type="http://schemas.openxmlformats.org/officeDocument/2006/relationships/hyperlink" Target="https://doi.org/10.1016/j.yrtph.2019.10454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huse-org/BioCeler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391" y="1322845"/>
            <a:ext cx="7493215" cy="1444322"/>
          </a:xfrm>
        </p:spPr>
        <p:txBody>
          <a:bodyPr>
            <a:normAutofit/>
          </a:bodyPr>
          <a:lstStyle/>
          <a:p>
            <a:r>
              <a:rPr lang="en-US" sz="2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Toxicology Study Data Analysis into the 21</a:t>
            </a:r>
            <a:r>
              <a:rPr lang="en-US" sz="26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Century with a New R Package: </a:t>
            </a:r>
            <a:r>
              <a:rPr lang="en-US" sz="2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sendigR</a:t>
            </a:r>
            <a:endParaRPr lang="en-US" sz="26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  <a:p>
            <a:endParaRPr lang="en-US" sz="2100" b="1" dirty="0"/>
          </a:p>
          <a:p>
            <a:endParaRPr lang="en-US" sz="2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8BD3B-1932-49FD-A6F6-EBF3FC050028}"/>
              </a:ext>
            </a:extLst>
          </p:cNvPr>
          <p:cNvSpPr txBox="1"/>
          <p:nvPr/>
        </p:nvSpPr>
        <p:spPr>
          <a:xfrm>
            <a:off x="2562782" y="2872574"/>
            <a:ext cx="4018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b="1" dirty="0">
                <a:solidFill>
                  <a:prstClr val="black"/>
                </a:solidFill>
                <a:latin typeface="Calibri"/>
              </a:rPr>
              <a:t>Kevin Snyder, Ph.D.</a:t>
            </a:r>
          </a:p>
          <a:p>
            <a:pPr algn="ctr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Associate Director of Nonclinical Informatics</a:t>
            </a:r>
          </a:p>
          <a:p>
            <a:pPr algn="ctr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US Food and Drug Administration</a:t>
            </a:r>
          </a:p>
          <a:p>
            <a:pPr algn="ctr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Center for Drug Evaluation and Research, </a:t>
            </a:r>
          </a:p>
          <a:p>
            <a:pPr algn="ctr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Office Of New Drugs</a:t>
            </a:r>
          </a:p>
          <a:p>
            <a:pPr algn="ctr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Silver Spring, 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485F1-9B86-465C-A3E7-EA155D93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7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4A257-871F-4780-AC6D-8651E46E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985732"/>
            <a:ext cx="5956508" cy="4096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E1840-F6B5-48E1-BE02-63BE277B00E2}"/>
              </a:ext>
            </a:extLst>
          </p:cNvPr>
          <p:cNvSpPr txBox="1"/>
          <p:nvPr/>
        </p:nvSpPr>
        <p:spPr>
          <a:xfrm>
            <a:off x="7373389" y="1554480"/>
            <a:ext cx="14214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in the </a:t>
            </a:r>
            <a:r>
              <a:rPr lang="en-US" sz="1400" dirty="0" err="1"/>
              <a:t>sendigR</a:t>
            </a:r>
            <a:r>
              <a:rPr lang="en-US" sz="1400" dirty="0"/>
              <a:t> package can be used to query a database of SEND data to extract findings from control animals that match specific criteria.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EB692F-F376-42F4-853D-1442FB953423}"/>
              </a:ext>
            </a:extLst>
          </p:cNvPr>
          <p:cNvSpPr txBox="1">
            <a:spLocks/>
          </p:cNvSpPr>
          <p:nvPr/>
        </p:nvSpPr>
        <p:spPr>
          <a:xfrm>
            <a:off x="764800" y="61344"/>
            <a:ext cx="7295933" cy="694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Usage of </a:t>
            </a:r>
            <a:r>
              <a:rPr lang="en-US" sz="2600" b="1" dirty="0" err="1"/>
              <a:t>sendigR</a:t>
            </a:r>
            <a:r>
              <a:rPr lang="en-US" sz="2600" b="1" dirty="0"/>
              <a:t> to </a:t>
            </a:r>
            <a:r>
              <a:rPr lang="en-US" sz="2600" b="1" u="sng" dirty="0"/>
              <a:t>Query</a:t>
            </a:r>
            <a:r>
              <a:rPr lang="en-US" sz="2600" b="1" dirty="0"/>
              <a:t> a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D6015-AD98-40BD-A43E-B7D4A1F76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1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1E9C27-3053-4669-B3AD-02365FB9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pic>
        <p:nvPicPr>
          <p:cNvPr id="7" name="Picture 2" descr="R) Shiny Days">
            <a:extLst>
              <a:ext uri="{FF2B5EF4-FFF2-40B4-BE49-F238E27FC236}">
                <a16:creationId xmlns:a16="http://schemas.microsoft.com/office/drawing/2014/main" id="{2E2A76DD-BC1B-4C12-B71E-637FAE255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11" y="2981664"/>
            <a:ext cx="2963457" cy="16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8235B42-AD5A-4581-A221-2762F386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68" y="2994094"/>
            <a:ext cx="1648838" cy="16488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7A022E-8D0A-47B7-BDBA-91C39118AA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6478" y="1091235"/>
            <a:ext cx="7371311" cy="20682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Users who are not familiar with the R programming language are able to utilize the R Shiny web application to perform cross-study analysis.</a:t>
            </a:r>
            <a:endParaRPr lang="en-US" sz="1800" dirty="0"/>
          </a:p>
          <a:p>
            <a:r>
              <a:rPr lang="en-US" sz="1800" dirty="0"/>
              <a:t>Shiny is an R package developed by RStudio to enable R programmers to easily build interactive web applications (</a:t>
            </a:r>
            <a:r>
              <a:rPr lang="en-US" sz="1800" dirty="0">
                <a:hlinkClick r:id="rId4"/>
              </a:rPr>
              <a:t>https://shiny.rstudio.com</a:t>
            </a:r>
            <a:r>
              <a:rPr lang="en-US" sz="1800" dirty="0"/>
              <a:t>).</a:t>
            </a:r>
          </a:p>
          <a:p>
            <a:r>
              <a:rPr lang="en-US" sz="1800" dirty="0"/>
              <a:t>The R Shiny web application is currently hosted on a public R Shiny server provided by </a:t>
            </a:r>
            <a:r>
              <a:rPr lang="en-US" sz="1800" dirty="0" err="1"/>
              <a:t>Rstudio</a:t>
            </a:r>
            <a:r>
              <a:rPr lang="en-US" sz="1800" dirty="0"/>
              <a:t>:</a:t>
            </a:r>
          </a:p>
          <a:p>
            <a:pPr lvl="1"/>
            <a:r>
              <a:rPr lang="en-US" sz="1600" dirty="0">
                <a:hlinkClick r:id="rId5"/>
              </a:rPr>
              <a:t>https://phuse-org.shinyapps.io/sendigR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77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CC00-DACF-4023-A362-28A6F15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3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86B41-BA20-4186-9CF4-C1D3E092F268}"/>
              </a:ext>
            </a:extLst>
          </p:cNvPr>
          <p:cNvSpPr txBox="1"/>
          <p:nvPr/>
        </p:nvSpPr>
        <p:spPr>
          <a:xfrm>
            <a:off x="2626822" y="1043452"/>
            <a:ext cx="49211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Users can customize the selection of control animals by study design/date, route of administration, species, strain, and sex.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Line listings are generated describing the characteristics of each control animal selected.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cs typeface="Arial" panose="020B0604020202020204" pitchFamily="34" charset="0"/>
              </a:rPr>
              <a:t>Historical control distributions of toxicology study endpoints, i.e. histopathology (MI), clinical pathology (LB), and body weights (BW), are aggregated and displayed in an interactive table.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71263-8DBB-4CEA-98A3-F37CA4E3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6" y="870876"/>
            <a:ext cx="1542132" cy="39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9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CC00-DACF-4023-A362-28A6F15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3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2C418-42D3-4791-B040-65F1AE27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28" y="870876"/>
            <a:ext cx="6330036" cy="368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AAF10-2BC9-4908-BE34-4C918A844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6" y="870876"/>
            <a:ext cx="1542132" cy="39507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A7FFDC-B819-42B3-89A1-2F62A8840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841" y="878768"/>
            <a:ext cx="619975" cy="1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CC00-DACF-4023-A362-28A6F15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3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78CA0-D64C-4EA8-B11D-DECE92A0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4" y="870876"/>
            <a:ext cx="1542132" cy="3950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C7281-A7FD-4CCC-98FB-77914FEE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26" y="870876"/>
            <a:ext cx="7184509" cy="24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CC00-DACF-4023-A362-28A6F15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3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78CA0-D64C-4EA8-B11D-DECE92A0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4" y="870876"/>
            <a:ext cx="1542132" cy="3950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CC173-1FB8-44B3-9530-3F21BE38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26" y="872237"/>
            <a:ext cx="6758196" cy="27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5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CC00-DACF-4023-A362-28A6F153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63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Shiny Web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78CA0-D64C-4EA8-B11D-DECE92A0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4" y="870876"/>
            <a:ext cx="1542132" cy="3950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F2A5E-7D74-478D-B1B7-095A729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26" y="870876"/>
            <a:ext cx="6732112" cy="375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7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D8449B-0C22-4E81-A248-D5A06F9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186035"/>
            <a:ext cx="7295933" cy="694515"/>
          </a:xfrm>
        </p:spPr>
        <p:txBody>
          <a:bodyPr/>
          <a:lstStyle/>
          <a:p>
            <a:r>
              <a:rPr lang="en-US" sz="3200" b="1" dirty="0"/>
              <a:t>Conclusion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60776D-2BF7-4836-B8E4-941AB1C999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3454" y="1190625"/>
            <a:ext cx="8209395" cy="26037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cs typeface="Arial" panose="020B0604020202020204" pitchFamily="34" charset="0"/>
              </a:rPr>
              <a:t>The </a:t>
            </a:r>
            <a:r>
              <a:rPr lang="en-US" sz="1800" b="1" dirty="0" err="1">
                <a:cs typeface="Arial" panose="020B0604020202020204" pitchFamily="34" charset="0"/>
              </a:rPr>
              <a:t>sendigR</a:t>
            </a:r>
            <a:r>
              <a:rPr lang="en-US" sz="1800" dirty="0">
                <a:cs typeface="Arial" panose="020B0604020202020204" pitchFamily="34" charset="0"/>
              </a:rPr>
              <a:t> package is a free open-source software solution that will enable data scientists and toxicologists to interrogate large repositories of SEND-formatted toxicology study data.</a:t>
            </a:r>
          </a:p>
          <a:p>
            <a:r>
              <a:rPr lang="en-US" sz="1800" dirty="0">
                <a:cs typeface="Arial" panose="020B0604020202020204" pitchFamily="34" charset="0"/>
              </a:rPr>
              <a:t>Current functionality facilitates historical control data analysis, but functionality will be expanded to cover additional cross-study analysis use cases, e.g., assessment of toxicological profiles, off-target toxicity, etc.</a:t>
            </a:r>
          </a:p>
          <a:p>
            <a:r>
              <a:rPr lang="en-US" sz="1800" dirty="0">
                <a:cs typeface="Arial" panose="020B0604020202020204" pitchFamily="34" charset="0"/>
              </a:rPr>
              <a:t>This is an open, collaborative project. Feel free to try out </a:t>
            </a:r>
            <a:r>
              <a:rPr lang="en-US" sz="1800" b="1" dirty="0" err="1">
                <a:cs typeface="Arial" panose="020B0604020202020204" pitchFamily="34" charset="0"/>
              </a:rPr>
              <a:t>sendigR</a:t>
            </a:r>
            <a:r>
              <a:rPr lang="en-US" sz="1800" b="1" dirty="0">
                <a:cs typeface="Arial" panose="020B0604020202020204" pitchFamily="34" charset="0"/>
              </a:rPr>
              <a:t> </a:t>
            </a:r>
            <a:r>
              <a:rPr lang="en-US" sz="1800" dirty="0">
                <a:cs typeface="Arial" panose="020B0604020202020204" pitchFamily="34" charset="0"/>
              </a:rPr>
              <a:t>and contact </a:t>
            </a:r>
            <a:r>
              <a:rPr lang="en-US" sz="1800" dirty="0">
                <a:cs typeface="Arial" panose="020B0604020202020204" pitchFamily="34" charset="0"/>
                <a:hlinkClick r:id="rId2"/>
              </a:rPr>
              <a:t>Kevin.Snyder@fda.hhs.gov</a:t>
            </a:r>
            <a:r>
              <a:rPr lang="en-US" sz="1800" dirty="0">
                <a:cs typeface="Arial" panose="020B0604020202020204" pitchFamily="34" charset="0"/>
              </a:rPr>
              <a:t> if you are interested in providing constructive feedback or getting involved as a contributor.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C79BF-4509-43BB-AFD4-15D1FAC8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AE1B-AE5A-4F6B-9D7A-D658C58E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25" y="17772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857F-DD29-4993-BB0D-F892AC55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u="sng" dirty="0"/>
              <a:t>FDA</a:t>
            </a:r>
          </a:p>
          <a:p>
            <a:pPr lvl="1"/>
            <a:r>
              <a:rPr lang="en-US" dirty="0"/>
              <a:t>Kevin Snyder (CDER/OND)</a:t>
            </a:r>
          </a:p>
          <a:p>
            <a:pPr lvl="1"/>
            <a:r>
              <a:rPr lang="en-US" dirty="0"/>
              <a:t>Jesse Anderson (CDER/OCS)</a:t>
            </a:r>
          </a:p>
          <a:p>
            <a:pPr lvl="1"/>
            <a:r>
              <a:rPr lang="en-US" dirty="0"/>
              <a:t>Yousuf Ali (ORISE)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u="sng" dirty="0"/>
              <a:t>PHUSE</a:t>
            </a:r>
          </a:p>
          <a:p>
            <a:pPr lvl="1"/>
            <a:r>
              <a:rPr lang="en-US" dirty="0"/>
              <a:t>Daniel Russo (Rutgers University)</a:t>
            </a:r>
          </a:p>
          <a:p>
            <a:pPr lvl="1"/>
            <a:r>
              <a:rPr lang="en-US" dirty="0"/>
              <a:t>Michael Rosentreter (Bayer)</a:t>
            </a:r>
          </a:p>
          <a:p>
            <a:endParaRPr lang="en-US" u="sng" dirty="0"/>
          </a:p>
          <a:p>
            <a:r>
              <a:rPr lang="en-US" u="sng" dirty="0" err="1"/>
              <a:t>BioCelerate</a:t>
            </a:r>
            <a:endParaRPr lang="en-US" u="sng" dirty="0"/>
          </a:p>
          <a:p>
            <a:pPr lvl="1"/>
            <a:r>
              <a:rPr lang="en-US" dirty="0"/>
              <a:t>Mark Carfagna (Eli Lilly)</a:t>
            </a:r>
          </a:p>
          <a:p>
            <a:pPr lvl="1"/>
            <a:r>
              <a:rPr lang="en-US" dirty="0"/>
              <a:t>Brianna Paisley (Eli Lilly)</a:t>
            </a:r>
          </a:p>
          <a:p>
            <a:pPr lvl="1"/>
            <a:r>
              <a:rPr lang="en-US" dirty="0"/>
              <a:t>Bo Larsen (Novo Nordisk)</a:t>
            </a:r>
          </a:p>
          <a:p>
            <a:pPr lvl="1"/>
            <a:r>
              <a:rPr lang="en-US" dirty="0"/>
              <a:t>Bill Houser (Bristol Myers Squibb)</a:t>
            </a:r>
          </a:p>
          <a:p>
            <a:pPr lvl="1"/>
            <a:r>
              <a:rPr lang="en-US" dirty="0"/>
              <a:t>Wenxian Wang (Bristol Myers Squibb)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EE756-D4CC-4330-931E-CE3B8FD4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9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BA9F25-8B3B-4F44-852B-A3A723EA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2F7101-82C2-4E4D-9730-DC74A7529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Helvetica Neue"/>
                <a:cs typeface="Helvetica Neue"/>
              </a:rPr>
              <a:t>This presentation reflects the views of the author and should not be construed to represent FDA’s views or policies.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1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33" y="177722"/>
            <a:ext cx="7295933" cy="694515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+mn-lt"/>
              </a:rPr>
              <a:t>SEND: New Opportunities for Cross-Study Analysis of Toxicology Study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0DD9F-BAD9-4D8E-89F3-E8900D31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40" y="1203350"/>
            <a:ext cx="8509103" cy="3762428"/>
          </a:xfrm>
        </p:spPr>
        <p:txBody>
          <a:bodyPr>
            <a:normAutofit/>
          </a:bodyPr>
          <a:lstStyle/>
          <a:p>
            <a:r>
              <a:rPr lang="en-US" sz="1800" dirty="0"/>
              <a:t>In December 2014, the FDA finalized a binding guidance requiring that certain clinical and nonclinical studies be submitted with standardized electronic data, formatted in accordance with the standards recognized in FDA Data Standards Catalog.</a:t>
            </a:r>
          </a:p>
          <a:p>
            <a:pPr lvl="1"/>
            <a:r>
              <a:rPr lang="en-US" sz="1500" dirty="0"/>
              <a:t>Study types that are currently modeled in SEND include:</a:t>
            </a:r>
          </a:p>
          <a:p>
            <a:pPr lvl="2"/>
            <a:r>
              <a:rPr lang="en-US" sz="1200" dirty="0"/>
              <a:t>Single-Dose General Toxicology</a:t>
            </a:r>
          </a:p>
          <a:p>
            <a:pPr lvl="2"/>
            <a:r>
              <a:rPr lang="en-US" sz="1200" dirty="0"/>
              <a:t>Repeat-Dose General Toxicology</a:t>
            </a:r>
          </a:p>
          <a:p>
            <a:pPr lvl="2"/>
            <a:r>
              <a:rPr lang="en-US" sz="1200" dirty="0"/>
              <a:t>Carcinogenicity</a:t>
            </a:r>
          </a:p>
          <a:p>
            <a:pPr lvl="2"/>
            <a:r>
              <a:rPr lang="en-US" sz="1200" dirty="0"/>
              <a:t>Respiratory and Cardiovascular Safety Pharmacology</a:t>
            </a:r>
          </a:p>
          <a:p>
            <a:pPr lvl="1"/>
            <a:r>
              <a:rPr lang="en-US" sz="1500" dirty="0"/>
              <a:t>As of October 2021, &gt; 6,000 SEND datasets have been submitted to CDER.</a:t>
            </a:r>
          </a:p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The CDISC-SEND data standard has created new opportunities for collaborative development of open-source software solutions to facilitate cross-study analyses of toxicology study data.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D8449B-0C22-4E81-A248-D5A06F9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87" y="169409"/>
            <a:ext cx="7295933" cy="694515"/>
          </a:xfrm>
        </p:spPr>
        <p:txBody>
          <a:bodyPr>
            <a:normAutofit/>
          </a:bodyPr>
          <a:lstStyle/>
          <a:p>
            <a:r>
              <a:rPr lang="en-US" sz="2900" b="1" dirty="0"/>
              <a:t>FDA/</a:t>
            </a:r>
            <a:r>
              <a:rPr lang="en-US" sz="2900" b="1" dirty="0" err="1"/>
              <a:t>BioCelerate</a:t>
            </a:r>
            <a:r>
              <a:rPr lang="en-US" sz="2900" b="1" dirty="0"/>
              <a:t>/PHUSE Collaboration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60776D-2BF7-4836-B8E4-941AB1C999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7348" y="1007745"/>
            <a:ext cx="850900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FDA/CDER has established collaborative partnerships with PHUSE and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BioCelerate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to develop and publicize novel methods of extracting value from SEND datasets.</a:t>
            </a:r>
          </a:p>
          <a:p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First publication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focused on identifying challenges and opportunities to improve harmonization of the standard via industry adoption of best practices in SEND dataset creation and/or modification of the SEND data standard in subsequent releases:</a:t>
            </a:r>
          </a:p>
          <a:p>
            <a:pPr lvl="1"/>
            <a:r>
              <a:rPr lang="en-US" sz="1500" b="1" dirty="0">
                <a:ea typeface="Calibri" panose="020F0502020204030204" pitchFamily="34" charset="0"/>
                <a:cs typeface="Times New Roman" panose="02020603050405020304" pitchFamily="18" charset="0"/>
              </a:rPr>
              <a:t>SEND harmonization &amp; cross-study analysis: A proposal to better harvest the value from SEND data.</a:t>
            </a:r>
            <a:r>
              <a:rPr lang="en-US" sz="1500" dirty="0">
                <a:ea typeface="Calibri" panose="020F0502020204030204" pitchFamily="34" charset="0"/>
                <a:cs typeface="Times New Roman" panose="02020603050405020304" pitchFamily="18" charset="0"/>
              </a:rPr>
              <a:t> Carfagna MA, </a:t>
            </a:r>
            <a:r>
              <a:rPr lang="en-US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Bjerregaard</a:t>
            </a:r>
            <a:r>
              <a:rPr lang="en-US" sz="1500" dirty="0">
                <a:ea typeface="Calibri" panose="020F0502020204030204" pitchFamily="34" charset="0"/>
                <a:cs typeface="Times New Roman" panose="02020603050405020304" pitchFamily="18" charset="0"/>
              </a:rPr>
              <a:t> TG, Fukushima T, Houser W, Sloan C, Snyder K, Anderson J, Page T (2020). </a:t>
            </a:r>
            <a:r>
              <a:rPr lang="en-US" sz="1500" i="1" dirty="0">
                <a:ea typeface="Calibri" panose="020F0502020204030204" pitchFamily="34" charset="0"/>
                <a:cs typeface="Times New Roman" panose="02020603050405020304" pitchFamily="18" charset="0"/>
              </a:rPr>
              <a:t>Regulatory Toxicology and Pharmacology</a:t>
            </a:r>
            <a:r>
              <a:rPr lang="en-US" sz="1500" dirty="0">
                <a:ea typeface="Calibri" panose="020F0502020204030204" pitchFamily="34" charset="0"/>
                <a:cs typeface="Times New Roman" panose="02020603050405020304" pitchFamily="18" charset="0"/>
              </a:rPr>
              <a:t>, 111, 104542. </a:t>
            </a:r>
            <a:r>
              <a:rPr lang="en-US" sz="15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https://doi.org/10.1016/j.yrtph.2019.104542</a:t>
            </a:r>
            <a:endParaRPr lang="en-US" sz="15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cs typeface="Times New Roman" panose="02020603050405020304" pitchFamily="18" charset="0"/>
              </a:rPr>
              <a:t>Second publication </a:t>
            </a:r>
            <a:r>
              <a:rPr lang="en-US" sz="1800" dirty="0">
                <a:cs typeface="Times New Roman" panose="02020603050405020304" pitchFamily="18" charset="0"/>
              </a:rPr>
              <a:t>explored the feasibility of a practical cross-study analysis use case, i.e., building and querying a historical control database from SEND datasets:</a:t>
            </a:r>
          </a:p>
          <a:p>
            <a:pPr lvl="1"/>
            <a:r>
              <a:rPr lang="en-US" sz="1400" b="1" dirty="0"/>
              <a:t>Leveraging the value of CDISC SEND datasets for cross-study analysis: Incidence of microscopic findings in control animals. </a:t>
            </a:r>
            <a:r>
              <a:rPr lang="en-US" sz="1400" dirty="0"/>
              <a:t>Carfagna MA, Anderson J, Eley C, Fukushima T, Horvath J, Houser W, Larsen B, Page T, Russo D, Sloan C, Snyder K, Thompson R, Ullmann G, Whittaker M (2020). Chemical Research in Toxicology, 34(2):483-494. </a:t>
            </a:r>
            <a:r>
              <a:rPr lang="en-US" sz="1400" dirty="0">
                <a:hlinkClick r:id="rId3"/>
              </a:rPr>
              <a:t>https://doi.org/10.1021/acs.chemrestox.0c00317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279-3757-4947-863C-04E7AB8E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70" y="60412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Historical Control Query Design</a:t>
            </a:r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1906D6EF-828E-43C0-9B05-77FEFD007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76" y="939338"/>
            <a:ext cx="6519857" cy="36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5DF9B0-F557-4CCE-9092-C941CF3C74CA}"/>
              </a:ext>
            </a:extLst>
          </p:cNvPr>
          <p:cNvSpPr txBox="1"/>
          <p:nvPr/>
        </p:nvSpPr>
        <p:spPr>
          <a:xfrm>
            <a:off x="6477096" y="4735830"/>
            <a:ext cx="156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(Carfagna et al., 2020)</a:t>
            </a:r>
          </a:p>
        </p:txBody>
      </p:sp>
    </p:spTree>
    <p:extLst>
      <p:ext uri="{BB962C8B-B14F-4D97-AF65-F5344CB8AC3E}">
        <p14:creationId xmlns:p14="http://schemas.microsoft.com/office/powerpoint/2010/main" val="27640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6E21F-DA16-4E30-946A-384ACD7F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20" y="720631"/>
            <a:ext cx="5887847" cy="4165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6F279-3757-4947-863C-04E7AB8E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78" y="102578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Technical Query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B74A8-B979-4136-BFE0-EC10FC4E6698}"/>
              </a:ext>
            </a:extLst>
          </p:cNvPr>
          <p:cNvSpPr txBox="1"/>
          <p:nvPr/>
        </p:nvSpPr>
        <p:spPr>
          <a:xfrm>
            <a:off x="6526972" y="4813637"/>
            <a:ext cx="156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(Carfagna et al., 2020)</a:t>
            </a:r>
          </a:p>
        </p:txBody>
      </p:sp>
    </p:spTree>
    <p:extLst>
      <p:ext uri="{BB962C8B-B14F-4D97-AF65-F5344CB8AC3E}">
        <p14:creationId xmlns:p14="http://schemas.microsoft.com/office/powerpoint/2010/main" val="144026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F279-3757-4947-863C-04E7AB8E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78" y="102578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Query 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B74A8-B979-4136-BFE0-EC10FC4E6698}"/>
              </a:ext>
            </a:extLst>
          </p:cNvPr>
          <p:cNvSpPr txBox="1"/>
          <p:nvPr/>
        </p:nvSpPr>
        <p:spPr>
          <a:xfrm>
            <a:off x="6526972" y="4813637"/>
            <a:ext cx="1562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(Carfagna et al.,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96C64-E4BE-4133-93FD-8A1CCB85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3" y="914398"/>
            <a:ext cx="5435374" cy="36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D8449B-0C22-4E81-A248-D5A06F99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48" y="186035"/>
            <a:ext cx="7295933" cy="694515"/>
          </a:xfrm>
        </p:spPr>
        <p:txBody>
          <a:bodyPr>
            <a:normAutofit/>
          </a:bodyPr>
          <a:lstStyle/>
          <a:p>
            <a:r>
              <a:rPr lang="en-US" sz="3200" b="1" dirty="0"/>
              <a:t>R Package: </a:t>
            </a:r>
            <a:r>
              <a:rPr lang="en-US" sz="3200" b="1" dirty="0" err="1"/>
              <a:t>sendigR</a:t>
            </a:r>
            <a:endParaRPr lang="en-US" sz="3200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60776D-2BF7-4836-B8E4-941AB1C999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6478" y="1071357"/>
            <a:ext cx="7371311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cs typeface="Arial" panose="020B0604020202020204" pitchFamily="34" charset="0"/>
              </a:rPr>
              <a:t>R scripts from Carfagna et al., 2020 were subsequently enhanced and refactored as an R package called </a:t>
            </a:r>
            <a:r>
              <a:rPr lang="en-US" sz="2000" dirty="0" err="1">
                <a:cs typeface="Arial" panose="020B0604020202020204" pitchFamily="34" charset="0"/>
              </a:rPr>
              <a:t>sendigR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cs typeface="Arial" panose="020B0604020202020204" pitchFamily="34" charset="0"/>
              </a:rPr>
              <a:t>Functionality of the package is primarily focused on facilitating the targeted extraction of historical control data based on user-specified study and/or animal parameters, e.g. date of study, route of administration of test article, species, animal age, etc.</a:t>
            </a:r>
          </a:p>
          <a:p>
            <a:r>
              <a:rPr lang="en-US" sz="2000" dirty="0">
                <a:cs typeface="Arial" panose="020B0604020202020204" pitchFamily="34" charset="0"/>
              </a:rPr>
              <a:t>Additional functionality will be added to allow users to compare and contrast toxicological profiles of various test articles across studies. </a:t>
            </a:r>
          </a:p>
          <a:p>
            <a:r>
              <a:rPr lang="en-US" sz="2000" dirty="0">
                <a:cs typeface="Arial" panose="020B0604020202020204" pitchFamily="34" charset="0"/>
              </a:rPr>
              <a:t>Source code for </a:t>
            </a:r>
            <a:r>
              <a:rPr lang="en-US" sz="2000" dirty="0" err="1">
                <a:cs typeface="Arial" panose="020B0604020202020204" pitchFamily="34" charset="0"/>
              </a:rPr>
              <a:t>sendigR</a:t>
            </a:r>
            <a:r>
              <a:rPr lang="en-US" sz="2000" dirty="0">
                <a:cs typeface="Arial" panose="020B0604020202020204" pitchFamily="34" charset="0"/>
              </a:rPr>
              <a:t> is currently available as a PHUSE GitHub repository:</a:t>
            </a:r>
          </a:p>
          <a:p>
            <a:pPr lvl="1"/>
            <a:r>
              <a:rPr lang="en-US" sz="1600" dirty="0">
                <a:cs typeface="Arial" panose="020B0604020202020204" pitchFamily="34" charset="0"/>
                <a:hlinkClick r:id="rId2"/>
              </a:rPr>
              <a:t>https://github.com/phuse-org/BioCelerate</a:t>
            </a: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3C1B2-B0D6-4035-AC20-00177744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D7A9585-69DF-4555-9B17-297E88B2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3" y="863625"/>
            <a:ext cx="6916752" cy="41597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9FA3CF-509F-4F24-9256-655764310D19}"/>
              </a:ext>
            </a:extLst>
          </p:cNvPr>
          <p:cNvSpPr txBox="1"/>
          <p:nvPr/>
        </p:nvSpPr>
        <p:spPr>
          <a:xfrm>
            <a:off x="7353559" y="1454727"/>
            <a:ext cx="1590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in the </a:t>
            </a:r>
            <a:r>
              <a:rPr lang="en-US" sz="1400" dirty="0" err="1"/>
              <a:t>sendigR</a:t>
            </a:r>
            <a:r>
              <a:rPr lang="en-US" sz="1400" dirty="0"/>
              <a:t> package can be used to generate a new SQLite database and add/remove studies from an existing SQLite or Oracle database. 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318CB4A1-A27E-4543-A3F5-34A640EF5F33}"/>
              </a:ext>
            </a:extLst>
          </p:cNvPr>
          <p:cNvSpPr txBox="1">
            <a:spLocks/>
          </p:cNvSpPr>
          <p:nvPr/>
        </p:nvSpPr>
        <p:spPr>
          <a:xfrm>
            <a:off x="1021168" y="59634"/>
            <a:ext cx="7295933" cy="694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Usage of </a:t>
            </a:r>
            <a:r>
              <a:rPr lang="en-US" sz="2600" b="1" dirty="0" err="1"/>
              <a:t>sendigR</a:t>
            </a:r>
            <a:r>
              <a:rPr lang="en-US" sz="2600" b="1" dirty="0"/>
              <a:t> to </a:t>
            </a:r>
            <a:r>
              <a:rPr lang="en-US" sz="2600" b="1" u="sng" dirty="0"/>
              <a:t>Build/Maintain</a:t>
            </a:r>
            <a:r>
              <a:rPr lang="en-US" sz="2600" b="1" dirty="0"/>
              <a:t> a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3865E-8304-489D-B422-39AC1CA2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3" y="52249"/>
            <a:ext cx="836430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74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16807</TotalTime>
  <Words>983</Words>
  <Application>Microsoft Office PowerPoint</Application>
  <PresentationFormat>On-screen Show (16:9)</PresentationFormat>
  <Paragraphs>77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Helvetica Neue</vt:lpstr>
      <vt:lpstr>1_Office Theme</vt:lpstr>
      <vt:lpstr>PowerPoint Presentation</vt:lpstr>
      <vt:lpstr>Disclaimer</vt:lpstr>
      <vt:lpstr>SEND: New Opportunities for Cross-Study Analysis of Toxicology Study Data</vt:lpstr>
      <vt:lpstr>FDA/BioCelerate/PHUSE Collaboration</vt:lpstr>
      <vt:lpstr>Historical Control Query Design</vt:lpstr>
      <vt:lpstr>Technical Query Design</vt:lpstr>
      <vt:lpstr>Query Result</vt:lpstr>
      <vt:lpstr>R Package: sendigR</vt:lpstr>
      <vt:lpstr>PowerPoint Presentation</vt:lpstr>
      <vt:lpstr>PowerPoint Presentation</vt:lpstr>
      <vt:lpstr>R Shiny Web Application</vt:lpstr>
      <vt:lpstr>R Shiny Web Application</vt:lpstr>
      <vt:lpstr>R Shiny Web Application</vt:lpstr>
      <vt:lpstr>R Shiny Web Application</vt:lpstr>
      <vt:lpstr>R Shiny Web Application</vt:lpstr>
      <vt:lpstr>R Shiny Web Application</vt:lpstr>
      <vt:lpstr>Conclusion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Kelley-Vaquerano</dc:creator>
  <cp:lastModifiedBy>Snyder, Kevin</cp:lastModifiedBy>
  <cp:revision>195</cp:revision>
  <cp:lastPrinted>2017-08-02T19:30:10Z</cp:lastPrinted>
  <dcterms:created xsi:type="dcterms:W3CDTF">2014-08-09T22:36:49Z</dcterms:created>
  <dcterms:modified xsi:type="dcterms:W3CDTF">2021-11-01T15:12:28Z</dcterms:modified>
</cp:coreProperties>
</file>