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49" r:id="rId5"/>
  </p:sldMasterIdLst>
  <p:notesMasterIdLst>
    <p:notesMasterId r:id="rId27"/>
  </p:notesMasterIdLst>
  <p:sldIdLst>
    <p:sldId id="1834" r:id="rId6"/>
    <p:sldId id="2012" r:id="rId7"/>
    <p:sldId id="2108" r:id="rId8"/>
    <p:sldId id="2016" r:id="rId9"/>
    <p:sldId id="2162" r:id="rId10"/>
    <p:sldId id="2163" r:id="rId11"/>
    <p:sldId id="2164" r:id="rId12"/>
    <p:sldId id="2019" r:id="rId13"/>
    <p:sldId id="2153" r:id="rId14"/>
    <p:sldId id="2182" r:id="rId15"/>
    <p:sldId id="2168" r:id="rId16"/>
    <p:sldId id="2183" r:id="rId17"/>
    <p:sldId id="2177" r:id="rId18"/>
    <p:sldId id="2204" r:id="rId19"/>
    <p:sldId id="2081" r:id="rId20"/>
    <p:sldId id="2205" r:id="rId21"/>
    <p:sldId id="2106" r:id="rId22"/>
    <p:sldId id="2178" r:id="rId23"/>
    <p:sldId id="2199" r:id="rId24"/>
    <p:sldId id="2200" r:id="rId25"/>
    <p:sldId id="220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amp; Agenda" id="{06D95A28-0CF5-421B-999E-98F010C165C6}">
          <p14:sldIdLst>
            <p14:sldId id="1834"/>
            <p14:sldId id="2012"/>
            <p14:sldId id="2108"/>
          </p14:sldIdLst>
        </p14:section>
        <p14:section name="Electronic Submissions to CDER" id="{A120451E-985E-4784-9342-3968278CD452}">
          <p14:sldIdLst>
            <p14:sldId id="2016"/>
            <p14:sldId id="2162"/>
            <p14:sldId id="2163"/>
            <p14:sldId id="2164"/>
          </p14:sldIdLst>
        </p14:section>
        <p14:section name="Study Data Requirements" id="{8C37566F-5F32-4C0E-A82E-C82CAD35F180}">
          <p14:sldIdLst>
            <p14:sldId id="2019"/>
            <p14:sldId id="2153"/>
            <p14:sldId id="2182"/>
            <p14:sldId id="2168"/>
            <p14:sldId id="2183"/>
          </p14:sldIdLst>
        </p14:section>
        <p14:section name="Addressing the Most Common Error Reason" id="{E859769C-7B74-40A7-8956-C13080A6C150}">
          <p14:sldIdLst>
            <p14:sldId id="2177"/>
            <p14:sldId id="2204"/>
            <p14:sldId id="2081"/>
            <p14:sldId id="2205"/>
            <p14:sldId id="2106"/>
          </p14:sldIdLst>
        </p14:section>
        <p14:section name="Conclusion" id="{9BFD68AC-7D35-444C-A95B-61812A4A3E76}">
          <p14:sldIdLst>
            <p14:sldId id="2178"/>
            <p14:sldId id="2199"/>
            <p14:sldId id="2200"/>
            <p14:sldId id="2201"/>
          </p14:sldIdLst>
        </p14:section>
      </p14:sectionLst>
    </p:ext>
    <p:ext uri="{EFAFB233-063F-42B5-8137-9DF3F51BA10A}">
      <p15:sldGuideLst xmlns:p15="http://schemas.microsoft.com/office/powerpoint/2012/main">
        <p15:guide id="1" orient="horz" pos="1992"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Resnick, Jonathan" initials="RJ" lastIdx="21" clrIdx="6">
    <p:extLst>
      <p:ext uri="{19B8F6BF-5375-455C-9EA6-DF929625EA0E}">
        <p15:presenceInfo xmlns:p15="http://schemas.microsoft.com/office/powerpoint/2012/main" userId="S::resnickj@fda.gov::76a4c482-aa69-4582-9b9c-0cae18c92003" providerId="AD"/>
      </p:ext>
    </p:extLst>
  </p:cmAuthor>
  <p:cmAuthor id="1" name="Guptan, Nitin *" initials="GN*" lastIdx="53" clrIdx="0">
    <p:extLst>
      <p:ext uri="{19B8F6BF-5375-455C-9EA6-DF929625EA0E}">
        <p15:presenceInfo xmlns:p15="http://schemas.microsoft.com/office/powerpoint/2012/main" userId="S::Nitin.Guptan@fda.gov::24d8cd08-16dd-4208-a5a5-b3d922731d73" providerId="AD"/>
      </p:ext>
    </p:extLst>
  </p:cmAuthor>
  <p:cmAuthor id="2" name="Crandall, Heather" initials="CH" lastIdx="10" clrIdx="1">
    <p:extLst>
      <p:ext uri="{19B8F6BF-5375-455C-9EA6-DF929625EA0E}">
        <p15:presenceInfo xmlns:p15="http://schemas.microsoft.com/office/powerpoint/2012/main" userId="S::CRANDALLH@fda.gov::6c2310a8-ff74-4611-964f-9ef287893d3e" providerId="AD"/>
      </p:ext>
    </p:extLst>
  </p:cmAuthor>
  <p:cmAuthor id="3" name="Olivett, Ryan *" initials="OR*" lastIdx="35" clrIdx="2">
    <p:extLst>
      <p:ext uri="{19B8F6BF-5375-455C-9EA6-DF929625EA0E}">
        <p15:presenceInfo xmlns:p15="http://schemas.microsoft.com/office/powerpoint/2012/main" userId="S::Ryan.Olivett@fda.gov::00b009d2-ae12-4071-9437-eecf319cced4" providerId="AD"/>
      </p:ext>
    </p:extLst>
  </p:cmAuthor>
  <p:cmAuthor id="4" name="Chen, Chao (Ethan)" initials="C(" lastIdx="5" clrIdx="3">
    <p:extLst>
      <p:ext uri="{19B8F6BF-5375-455C-9EA6-DF929625EA0E}">
        <p15:presenceInfo xmlns:p15="http://schemas.microsoft.com/office/powerpoint/2012/main" userId="S::chenc@fda.gov::58ac59f4-441d-49fc-b413-9131d4236796" providerId="AD"/>
      </p:ext>
    </p:extLst>
  </p:cmAuthor>
  <p:cmAuthor id="5" name="Fata, Anthony *" initials="FA*" lastIdx="46" clrIdx="4">
    <p:extLst>
      <p:ext uri="{19B8F6BF-5375-455C-9EA6-DF929625EA0E}">
        <p15:presenceInfo xmlns:p15="http://schemas.microsoft.com/office/powerpoint/2012/main" userId="S::Anthony.Fata@fda.gov::999c2158-31af-47d1-881a-1d9bb5dc6324" providerId="AD"/>
      </p:ext>
    </p:extLst>
  </p:cmAuthor>
  <p:cmAuthor id="6" name="Gillani, Amreen *" initials="GA*" lastIdx="9" clrIdx="5">
    <p:extLst>
      <p:ext uri="{19B8F6BF-5375-455C-9EA6-DF929625EA0E}">
        <p15:presenceInfo xmlns:p15="http://schemas.microsoft.com/office/powerpoint/2012/main" userId="S::Amreen.Gillani@fda.gov::ccc113c6-33f6-4add-ad4d-e394ba2fad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266066"/>
    <a:srgbClr val="5B9BD5"/>
    <a:srgbClr val="D0D8E8"/>
    <a:srgbClr val="A5A5A5"/>
    <a:srgbClr val="FFC000"/>
    <a:srgbClr val="ED7D31"/>
    <a:srgbClr val="B3B3B3"/>
    <a:srgbClr val="FF7A77"/>
    <a:srgbClr val="70A3C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76" y="78"/>
      </p:cViewPr>
      <p:guideLst>
        <p:guide orient="horz" pos="199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ndall, Heather" userId="6c2310a8-ff74-4611-964f-9ef287893d3e" providerId="ADAL" clId="{1CBA79DE-9A4C-41A8-9A23-30EE67CA2C15}"/>
    <pc:docChg chg="custSel delSld modSld modSection">
      <pc:chgData name="Crandall, Heather" userId="6c2310a8-ff74-4611-964f-9ef287893d3e" providerId="ADAL" clId="{1CBA79DE-9A4C-41A8-9A23-30EE67CA2C15}" dt="2021-11-03T13:12:37.539" v="6" actId="2696"/>
      <pc:docMkLst>
        <pc:docMk/>
      </pc:docMkLst>
      <pc:sldChg chg="del">
        <pc:chgData name="Crandall, Heather" userId="6c2310a8-ff74-4611-964f-9ef287893d3e" providerId="ADAL" clId="{1CBA79DE-9A4C-41A8-9A23-30EE67CA2C15}" dt="2021-10-29T19:07:37.361" v="0" actId="2696"/>
        <pc:sldMkLst>
          <pc:docMk/>
          <pc:sldMk cId="2303387944" sldId="2014"/>
        </pc:sldMkLst>
      </pc:sldChg>
      <pc:sldChg chg="modNotesTx">
        <pc:chgData name="Crandall, Heather" userId="6c2310a8-ff74-4611-964f-9ef287893d3e" providerId="ADAL" clId="{1CBA79DE-9A4C-41A8-9A23-30EE67CA2C15}" dt="2021-11-03T13:11:45.826" v="1" actId="20577"/>
        <pc:sldMkLst>
          <pc:docMk/>
          <pc:sldMk cId="2321394484" sldId="2162"/>
        </pc:sldMkLst>
      </pc:sldChg>
      <pc:sldChg chg="modNotesTx">
        <pc:chgData name="Crandall, Heather" userId="6c2310a8-ff74-4611-964f-9ef287893d3e" providerId="ADAL" clId="{1CBA79DE-9A4C-41A8-9A23-30EE67CA2C15}" dt="2021-11-03T13:11:49.960" v="2" actId="20577"/>
        <pc:sldMkLst>
          <pc:docMk/>
          <pc:sldMk cId="3449706328" sldId="2163"/>
        </pc:sldMkLst>
      </pc:sldChg>
      <pc:sldChg chg="modNotesTx">
        <pc:chgData name="Crandall, Heather" userId="6c2310a8-ff74-4611-964f-9ef287893d3e" providerId="ADAL" clId="{1CBA79DE-9A4C-41A8-9A23-30EE67CA2C15}" dt="2021-11-03T13:11:52.867" v="3" actId="20577"/>
        <pc:sldMkLst>
          <pc:docMk/>
          <pc:sldMk cId="960887268" sldId="2164"/>
        </pc:sldMkLst>
      </pc:sldChg>
      <pc:sldChg chg="del">
        <pc:chgData name="Crandall, Heather" userId="6c2310a8-ff74-4611-964f-9ef287893d3e" providerId="ADAL" clId="{1CBA79DE-9A4C-41A8-9A23-30EE67CA2C15}" dt="2021-11-03T13:12:37.539" v="6" actId="2696"/>
        <pc:sldMkLst>
          <pc:docMk/>
          <pc:sldMk cId="2170558794" sldId="2187"/>
        </pc:sldMkLst>
      </pc:sldChg>
      <pc:sldChg chg="del">
        <pc:chgData name="Crandall, Heather" userId="6c2310a8-ff74-4611-964f-9ef287893d3e" providerId="ADAL" clId="{1CBA79DE-9A4C-41A8-9A23-30EE67CA2C15}" dt="2021-11-03T13:12:37.539" v="6" actId="2696"/>
        <pc:sldMkLst>
          <pc:docMk/>
          <pc:sldMk cId="4257852830" sldId="2188"/>
        </pc:sldMkLst>
      </pc:sldChg>
      <pc:sldChg chg="del">
        <pc:chgData name="Crandall, Heather" userId="6c2310a8-ff74-4611-964f-9ef287893d3e" providerId="ADAL" clId="{1CBA79DE-9A4C-41A8-9A23-30EE67CA2C15}" dt="2021-11-03T13:12:37.539" v="6" actId="2696"/>
        <pc:sldMkLst>
          <pc:docMk/>
          <pc:sldMk cId="2389630966" sldId="2189"/>
        </pc:sldMkLst>
      </pc:sldChg>
      <pc:sldChg chg="del">
        <pc:chgData name="Crandall, Heather" userId="6c2310a8-ff74-4611-964f-9ef287893d3e" providerId="ADAL" clId="{1CBA79DE-9A4C-41A8-9A23-30EE67CA2C15}" dt="2021-11-03T13:12:37.539" v="6" actId="2696"/>
        <pc:sldMkLst>
          <pc:docMk/>
          <pc:sldMk cId="2867261993" sldId="2190"/>
        </pc:sldMkLst>
      </pc:sldChg>
      <pc:sldChg chg="del">
        <pc:chgData name="Crandall, Heather" userId="6c2310a8-ff74-4611-964f-9ef287893d3e" providerId="ADAL" clId="{1CBA79DE-9A4C-41A8-9A23-30EE67CA2C15}" dt="2021-11-03T13:12:37.539" v="6" actId="2696"/>
        <pc:sldMkLst>
          <pc:docMk/>
          <pc:sldMk cId="2810357232" sldId="2192"/>
        </pc:sldMkLst>
      </pc:sldChg>
      <pc:sldChg chg="del">
        <pc:chgData name="Crandall, Heather" userId="6c2310a8-ff74-4611-964f-9ef287893d3e" providerId="ADAL" clId="{1CBA79DE-9A4C-41A8-9A23-30EE67CA2C15}" dt="2021-11-03T13:12:37.539" v="6" actId="2696"/>
        <pc:sldMkLst>
          <pc:docMk/>
          <pc:sldMk cId="3800623775" sldId="2194"/>
        </pc:sldMkLst>
      </pc:sldChg>
      <pc:sldChg chg="del">
        <pc:chgData name="Crandall, Heather" userId="6c2310a8-ff74-4611-964f-9ef287893d3e" providerId="ADAL" clId="{1CBA79DE-9A4C-41A8-9A23-30EE67CA2C15}" dt="2021-11-03T13:12:37.539" v="6" actId="2696"/>
        <pc:sldMkLst>
          <pc:docMk/>
          <pc:sldMk cId="468806446" sldId="2198"/>
        </pc:sldMkLst>
      </pc:sldChg>
      <pc:sldChg chg="del">
        <pc:chgData name="Crandall, Heather" userId="6c2310a8-ff74-4611-964f-9ef287893d3e" providerId="ADAL" clId="{1CBA79DE-9A4C-41A8-9A23-30EE67CA2C15}" dt="2021-11-03T13:12:37.539" v="6" actId="2696"/>
        <pc:sldMkLst>
          <pc:docMk/>
          <pc:sldMk cId="999427796" sldId="2202"/>
        </pc:sldMkLst>
      </pc:sldChg>
      <pc:sldChg chg="del">
        <pc:chgData name="Crandall, Heather" userId="6c2310a8-ff74-4611-964f-9ef287893d3e" providerId="ADAL" clId="{1CBA79DE-9A4C-41A8-9A23-30EE67CA2C15}" dt="2021-11-03T13:12:37.539" v="6" actId="2696"/>
        <pc:sldMkLst>
          <pc:docMk/>
          <pc:sldMk cId="509886976" sldId="2203"/>
        </pc:sldMkLst>
      </pc:sldChg>
      <pc:sldChg chg="delSp modSp mod delAnim">
        <pc:chgData name="Crandall, Heather" userId="6c2310a8-ff74-4611-964f-9ef287893d3e" providerId="ADAL" clId="{1CBA79DE-9A4C-41A8-9A23-30EE67CA2C15}" dt="2021-11-03T13:12:19.876" v="5" actId="478"/>
        <pc:sldMkLst>
          <pc:docMk/>
          <pc:sldMk cId="199130782" sldId="2205"/>
        </pc:sldMkLst>
        <pc:spChg chg="del mod">
          <ac:chgData name="Crandall, Heather" userId="6c2310a8-ff74-4611-964f-9ef287893d3e" providerId="ADAL" clId="{1CBA79DE-9A4C-41A8-9A23-30EE67CA2C15}" dt="2021-11-03T13:12:19.876" v="5" actId="478"/>
          <ac:spMkLst>
            <pc:docMk/>
            <pc:sldMk cId="199130782" sldId="2205"/>
            <ac:spMk id="23" creationId="{4979F9BA-DC83-45F2-8698-57A779A7EDA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tx1">
                    <a:lumMod val="75000"/>
                  </a:schemeClr>
                </a:solidFill>
                <a:latin typeface="+mj-lt"/>
                <a:ea typeface="+mj-ea"/>
                <a:cs typeface="+mj-cs"/>
              </a:defRPr>
            </a:pPr>
            <a:r>
              <a:rPr lang="en-US" sz="1600" b="1">
                <a:solidFill>
                  <a:schemeClr val="tx1">
                    <a:lumMod val="75000"/>
                  </a:schemeClr>
                </a:solidFill>
              </a:rPr>
              <a:t>Comparison: Overall Submissions vs. eCTD Submissions</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tx1">
                  <a:lumMod val="75000"/>
                </a:schemeClr>
              </a:solidFill>
              <a:latin typeface="+mj-lt"/>
              <a:ea typeface="+mj-ea"/>
              <a:cs typeface="+mj-cs"/>
            </a:defRPr>
          </a:pPr>
          <a:endParaRPr lang="en-US"/>
        </a:p>
      </c:txPr>
    </c:title>
    <c:autoTitleDeleted val="0"/>
    <c:plotArea>
      <c:layout/>
      <c:barChart>
        <c:barDir val="col"/>
        <c:grouping val="clustered"/>
        <c:varyColors val="0"/>
        <c:ser>
          <c:idx val="0"/>
          <c:order val="0"/>
          <c:tx>
            <c:v>Overall Submissions</c:v>
          </c:tx>
          <c:spPr>
            <a:solidFill>
              <a:schemeClr val="accent6">
                <a:lumMod val="75000"/>
              </a:schemeClr>
            </a:solidFill>
            <a:ln>
              <a:noFill/>
            </a:ln>
            <a:effectLst/>
          </c:spPr>
          <c:invertIfNegative val="0"/>
          <c:cat>
            <c:numRef>
              <c:f>Comparison!$A$2:$A$19</c:f>
              <c:numCache>
                <c:formatCode>General</c:formatCode>
                <c:ptCount val="18"/>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numCache>
            </c:numRef>
          </c:cat>
          <c:val>
            <c:numRef>
              <c:f>Comparison!$B$2:$B$19</c:f>
              <c:numCache>
                <c:formatCode>_(* #,##0_);_(* \(#,##0\);_(* "-"??_);_(@_)</c:formatCode>
                <c:ptCount val="18"/>
                <c:pt idx="0">
                  <c:v>71256</c:v>
                </c:pt>
                <c:pt idx="1">
                  <c:v>100910</c:v>
                </c:pt>
                <c:pt idx="2">
                  <c:v>108799</c:v>
                </c:pt>
                <c:pt idx="3">
                  <c:v>114713</c:v>
                </c:pt>
                <c:pt idx="4">
                  <c:v>127672</c:v>
                </c:pt>
                <c:pt idx="5">
                  <c:v>139950</c:v>
                </c:pt>
                <c:pt idx="6">
                  <c:v>144687</c:v>
                </c:pt>
                <c:pt idx="7">
                  <c:v>153832</c:v>
                </c:pt>
                <c:pt idx="8">
                  <c:v>160495</c:v>
                </c:pt>
                <c:pt idx="9">
                  <c:v>161385</c:v>
                </c:pt>
                <c:pt idx="10">
                  <c:v>172123</c:v>
                </c:pt>
                <c:pt idx="11">
                  <c:v>182140</c:v>
                </c:pt>
                <c:pt idx="12">
                  <c:v>193929</c:v>
                </c:pt>
                <c:pt idx="13">
                  <c:v>190279</c:v>
                </c:pt>
                <c:pt idx="14">
                  <c:v>190633</c:v>
                </c:pt>
                <c:pt idx="15">
                  <c:v>197141</c:v>
                </c:pt>
                <c:pt idx="16">
                  <c:v>200109</c:v>
                </c:pt>
                <c:pt idx="17">
                  <c:v>205507</c:v>
                </c:pt>
              </c:numCache>
            </c:numRef>
          </c:val>
          <c:extLst>
            <c:ext xmlns:c16="http://schemas.microsoft.com/office/drawing/2014/chart" uri="{C3380CC4-5D6E-409C-BE32-E72D297353CC}">
              <c16:uniqueId val="{00000000-8460-498A-8D1E-0F179C35BFE8}"/>
            </c:ext>
          </c:extLst>
        </c:ser>
        <c:dLbls>
          <c:showLegendKey val="0"/>
          <c:showVal val="0"/>
          <c:showCatName val="0"/>
          <c:showSerName val="0"/>
          <c:showPercent val="0"/>
          <c:showBubbleSize val="0"/>
        </c:dLbls>
        <c:gapWidth val="247"/>
        <c:axId val="510095200"/>
        <c:axId val="510093232"/>
      </c:barChart>
      <c:lineChart>
        <c:grouping val="standard"/>
        <c:varyColors val="0"/>
        <c:ser>
          <c:idx val="1"/>
          <c:order val="1"/>
          <c:tx>
            <c:v>ECTD</c:v>
          </c:tx>
          <c:spPr>
            <a:ln w="22225" cap="rnd">
              <a:solidFill>
                <a:schemeClr val="accent4"/>
              </a:solidFill>
              <a:round/>
            </a:ln>
            <a:effectLst/>
          </c:spPr>
          <c:marker>
            <c:symbol val="none"/>
          </c:marker>
          <c:cat>
            <c:numRef>
              <c:f>Comparison!$A$2:$A$19</c:f>
              <c:numCache>
                <c:formatCode>General</c:formatCode>
                <c:ptCount val="18"/>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numCache>
            </c:numRef>
          </c:cat>
          <c:val>
            <c:numRef>
              <c:f>Comparison!$C$2:$C$19</c:f>
              <c:numCache>
                <c:formatCode>_(* #,##0_);_(* \(#,##0\);_(* "-"??_);_(@_)</c:formatCode>
                <c:ptCount val="18"/>
                <c:pt idx="0">
                  <c:v>254</c:v>
                </c:pt>
                <c:pt idx="1">
                  <c:v>624</c:v>
                </c:pt>
                <c:pt idx="2">
                  <c:v>1432</c:v>
                </c:pt>
                <c:pt idx="3">
                  <c:v>3563</c:v>
                </c:pt>
                <c:pt idx="4">
                  <c:v>8542</c:v>
                </c:pt>
                <c:pt idx="5">
                  <c:v>24388</c:v>
                </c:pt>
                <c:pt idx="6">
                  <c:v>44529</c:v>
                </c:pt>
                <c:pt idx="7">
                  <c:v>64277</c:v>
                </c:pt>
                <c:pt idx="8">
                  <c:v>86214</c:v>
                </c:pt>
                <c:pt idx="9">
                  <c:v>98820</c:v>
                </c:pt>
                <c:pt idx="10">
                  <c:v>116352</c:v>
                </c:pt>
                <c:pt idx="11">
                  <c:v>132624</c:v>
                </c:pt>
                <c:pt idx="12">
                  <c:v>152057</c:v>
                </c:pt>
                <c:pt idx="13">
                  <c:v>160615</c:v>
                </c:pt>
                <c:pt idx="14">
                  <c:v>170927</c:v>
                </c:pt>
                <c:pt idx="15">
                  <c:v>188696</c:v>
                </c:pt>
                <c:pt idx="16">
                  <c:v>199190</c:v>
                </c:pt>
                <c:pt idx="17">
                  <c:v>204449</c:v>
                </c:pt>
              </c:numCache>
            </c:numRef>
          </c:val>
          <c:smooth val="0"/>
          <c:extLst>
            <c:ext xmlns:c16="http://schemas.microsoft.com/office/drawing/2014/chart" uri="{C3380CC4-5D6E-409C-BE32-E72D297353CC}">
              <c16:uniqueId val="{00000001-8460-498A-8D1E-0F179C35BFE8}"/>
            </c:ext>
          </c:extLst>
        </c:ser>
        <c:dLbls>
          <c:showLegendKey val="0"/>
          <c:showVal val="0"/>
          <c:showCatName val="0"/>
          <c:showSerName val="0"/>
          <c:showPercent val="0"/>
          <c:showBubbleSize val="0"/>
        </c:dLbls>
        <c:marker val="1"/>
        <c:smooth val="0"/>
        <c:axId val="510095200"/>
        <c:axId val="510093232"/>
      </c:lineChart>
      <c:catAx>
        <c:axId val="51009520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75000"/>
                  </a:schemeClr>
                </a:solidFill>
                <a:latin typeface="+mn-lt"/>
                <a:ea typeface="+mn-ea"/>
                <a:cs typeface="+mn-cs"/>
              </a:defRPr>
            </a:pPr>
            <a:endParaRPr lang="en-US"/>
          </a:p>
        </c:txPr>
        <c:crossAx val="510093232"/>
        <c:crosses val="autoZero"/>
        <c:auto val="1"/>
        <c:lblAlgn val="ctr"/>
        <c:lblOffset val="100"/>
        <c:noMultiLvlLbl val="0"/>
      </c:catAx>
      <c:valAx>
        <c:axId val="510093232"/>
        <c:scaling>
          <c:orientation val="minMax"/>
        </c:scaling>
        <c:delete val="0"/>
        <c:axPos val="l"/>
        <c:majorGridlines>
          <c:spPr>
            <a:ln w="9525" cap="flat" cmpd="sng" algn="ctr">
              <a:solidFill>
                <a:schemeClr val="dk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schemeClr>
                </a:solidFill>
                <a:latin typeface="+mn-lt"/>
                <a:ea typeface="+mn-ea"/>
                <a:cs typeface="+mn-cs"/>
              </a:defRPr>
            </a:pPr>
            <a:endParaRPr lang="en-US"/>
          </a:p>
        </c:txPr>
        <c:crossAx val="510095200"/>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b="1" i="0" baseline="0">
                <a:solidFill>
                  <a:schemeClr val="tx1"/>
                </a:solidFill>
                <a:effectLst/>
              </a:rPr>
              <a:t>CDER Submissions: September 15</a:t>
            </a:r>
            <a:r>
              <a:rPr lang="en-US" sz="1200" b="1" i="0" baseline="30000">
                <a:solidFill>
                  <a:schemeClr val="tx1"/>
                </a:solidFill>
                <a:effectLst/>
              </a:rPr>
              <a:t>th</a:t>
            </a:r>
            <a:r>
              <a:rPr lang="en-US" sz="1200" b="1" i="0" baseline="0">
                <a:solidFill>
                  <a:schemeClr val="tx1"/>
                </a:solidFill>
                <a:effectLst/>
              </a:rPr>
              <a:t> – October 15</a:t>
            </a:r>
            <a:r>
              <a:rPr lang="en-US" sz="1200" b="1" i="0" baseline="30000">
                <a:solidFill>
                  <a:schemeClr val="tx1"/>
                </a:solidFill>
                <a:effectLst/>
              </a:rPr>
              <a:t>th</a:t>
            </a:r>
            <a:r>
              <a:rPr lang="en-US" sz="1200" b="1" i="0" baseline="0">
                <a:solidFill>
                  <a:schemeClr val="tx1"/>
                </a:solidFill>
                <a:effectLst/>
              </a:rPr>
              <a:t> 2021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498341552427258"/>
          <c:y val="0.14952506973410001"/>
          <c:w val="0.86841821171733524"/>
          <c:h val="0.71694976105049291"/>
        </c:manualLayout>
      </c:layout>
      <c:barChart>
        <c:barDir val="col"/>
        <c:grouping val="clustered"/>
        <c:varyColors val="0"/>
        <c:ser>
          <c:idx val="0"/>
          <c:order val="0"/>
          <c:tx>
            <c:strRef>
              <c:f>Sheet1!$B$1</c:f>
              <c:strCache>
                <c:ptCount val="1"/>
                <c:pt idx="0">
                  <c:v>Submissions</c:v>
                </c:pt>
              </c:strCache>
            </c:strRef>
          </c:tx>
          <c:spPr>
            <a:solidFill>
              <a:srgbClr val="5B9BD5"/>
            </a:solidFill>
            <a:ln>
              <a:noFill/>
            </a:ln>
            <a:effectLst/>
          </c:spPr>
          <c:invertIfNegative val="0"/>
          <c:cat>
            <c:strRef>
              <c:f>Sheet1!$A$2:$A$4</c:f>
              <c:strCache>
                <c:ptCount val="3"/>
                <c:pt idx="0">
                  <c:v>Submissions with Study Data</c:v>
                </c:pt>
                <c:pt idx="1">
                  <c:v>Submissions with Study Data in TRC Applicable Sections</c:v>
                </c:pt>
                <c:pt idx="2">
                  <c:v>Submissions with Error 1734</c:v>
                </c:pt>
              </c:strCache>
            </c:strRef>
          </c:cat>
          <c:val>
            <c:numRef>
              <c:f>Sheet1!$B$2:$B$4</c:f>
              <c:numCache>
                <c:formatCode>General</c:formatCode>
                <c:ptCount val="3"/>
                <c:pt idx="0">
                  <c:v>510</c:v>
                </c:pt>
                <c:pt idx="1">
                  <c:v>292</c:v>
                </c:pt>
                <c:pt idx="2">
                  <c:v>45</c:v>
                </c:pt>
              </c:numCache>
            </c:numRef>
          </c:val>
          <c:extLst>
            <c:ext xmlns:c16="http://schemas.microsoft.com/office/drawing/2014/chart" uri="{C3380CC4-5D6E-409C-BE32-E72D297353CC}">
              <c16:uniqueId val="{00000000-AF4B-4A9F-9961-8EAE336650E7}"/>
            </c:ext>
          </c:extLst>
        </c:ser>
        <c:dLbls>
          <c:showLegendKey val="0"/>
          <c:showVal val="0"/>
          <c:showCatName val="0"/>
          <c:showSerName val="0"/>
          <c:showPercent val="0"/>
          <c:showBubbleSize val="0"/>
        </c:dLbls>
        <c:gapWidth val="219"/>
        <c:overlap val="-27"/>
        <c:axId val="1091249520"/>
        <c:axId val="1091255096"/>
      </c:barChart>
      <c:catAx>
        <c:axId val="1091249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091255096"/>
        <c:crosses val="autoZero"/>
        <c:auto val="1"/>
        <c:lblAlgn val="ctr"/>
        <c:lblOffset val="100"/>
        <c:noMultiLvlLbl val="0"/>
      </c:catAx>
      <c:valAx>
        <c:axId val="1091255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91249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b="1" i="0" baseline="0">
                <a:solidFill>
                  <a:schemeClr val="tx1"/>
                </a:solidFill>
                <a:effectLst/>
              </a:rPr>
              <a:t>1734 Error Reasons**</a:t>
            </a:r>
            <a:endParaRPr lang="en-US" sz="1400">
              <a:solidFill>
                <a:schemeClr val="tx1"/>
              </a:solidFill>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Studies</c:v>
                </c:pt>
              </c:strCache>
            </c:strRef>
          </c:tx>
          <c:dPt>
            <c:idx val="0"/>
            <c:bubble3D val="0"/>
            <c:spPr>
              <a:solidFill>
                <a:srgbClr val="ED7D31"/>
              </a:solidFill>
              <a:ln w="19050">
                <a:solidFill>
                  <a:schemeClr val="lt1"/>
                </a:solidFill>
              </a:ln>
              <a:effectLst/>
            </c:spPr>
            <c:extLst>
              <c:ext xmlns:c16="http://schemas.microsoft.com/office/drawing/2014/chart" uri="{C3380CC4-5D6E-409C-BE32-E72D297353CC}">
                <c16:uniqueId val="{00000001-F03B-4F41-A763-16C404BA5DCB}"/>
              </c:ext>
            </c:extLst>
          </c:dPt>
          <c:dPt>
            <c:idx val="1"/>
            <c:bubble3D val="0"/>
            <c:spPr>
              <a:solidFill>
                <a:srgbClr val="A5A5A5"/>
              </a:solidFill>
              <a:ln w="19050">
                <a:solidFill>
                  <a:schemeClr val="lt1"/>
                </a:solidFill>
              </a:ln>
              <a:effectLst/>
            </c:spPr>
            <c:extLst>
              <c:ext xmlns:c16="http://schemas.microsoft.com/office/drawing/2014/chart" uri="{C3380CC4-5D6E-409C-BE32-E72D297353CC}">
                <c16:uniqueId val="{00000003-F03B-4F41-A763-16C404BA5DCB}"/>
              </c:ext>
            </c:extLst>
          </c:dPt>
          <c:dPt>
            <c:idx val="2"/>
            <c:bubble3D val="0"/>
            <c:spPr>
              <a:solidFill>
                <a:srgbClr val="FFC000"/>
              </a:solidFill>
              <a:ln w="19050">
                <a:solidFill>
                  <a:schemeClr val="lt1"/>
                </a:solidFill>
              </a:ln>
              <a:effectLst/>
            </c:spPr>
            <c:extLst>
              <c:ext xmlns:c16="http://schemas.microsoft.com/office/drawing/2014/chart" uri="{C3380CC4-5D6E-409C-BE32-E72D297353CC}">
                <c16:uniqueId val="{00000005-F03B-4F41-A763-16C404BA5DCB}"/>
              </c:ext>
            </c:extLst>
          </c:dPt>
          <c:dPt>
            <c:idx val="3"/>
            <c:bubble3D val="0"/>
            <c:spPr>
              <a:solidFill>
                <a:srgbClr val="5B9BD5"/>
              </a:solidFill>
              <a:ln w="19050">
                <a:solidFill>
                  <a:schemeClr val="lt1"/>
                </a:solidFill>
              </a:ln>
              <a:effectLst/>
            </c:spPr>
            <c:extLst>
              <c:ext xmlns:c16="http://schemas.microsoft.com/office/drawing/2014/chart" uri="{C3380CC4-5D6E-409C-BE32-E72D297353CC}">
                <c16:uniqueId val="{00000007-F03B-4F41-A763-16C404BA5DCB}"/>
              </c:ext>
            </c:extLst>
          </c:dPt>
          <c:dLbls>
            <c:dLbl>
              <c:idx val="0"/>
              <c:layout>
                <c:manualLayout>
                  <c:x val="-0.1402206796518857"/>
                  <c:y val="7.4105135419534146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03B-4F41-A763-16C404BA5DCB}"/>
                </c:ext>
              </c:extLst>
            </c:dLbl>
            <c:dLbl>
              <c:idx val="1"/>
              <c:layout>
                <c:manualLayout>
                  <c:x val="3.3884773449371457E-2"/>
                  <c:y val="-6.269297075588471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03B-4F41-A763-16C404BA5DCB}"/>
                </c:ext>
              </c:extLst>
            </c:dLbl>
            <c:dLbl>
              <c:idx val="2"/>
              <c:layout>
                <c:manualLayout>
                  <c:x val="6.4666045033844377E-2"/>
                  <c:y val="2.082999694165978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03B-4F41-A763-16C404BA5DCB}"/>
                </c:ext>
              </c:extLst>
            </c:dLbl>
            <c:dLbl>
              <c:idx val="3"/>
              <c:delete val="1"/>
              <c:extLst>
                <c:ext xmlns:c15="http://schemas.microsoft.com/office/drawing/2012/chart" uri="{CE6537A1-D6FC-4f65-9D91-7224C49458BB}"/>
                <c:ext xmlns:c16="http://schemas.microsoft.com/office/drawing/2014/chart" uri="{C3380CC4-5D6E-409C-BE32-E72D297353CC}">
                  <c16:uniqueId val="{00000007-F03B-4F41-A763-16C404BA5DC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Study ID Mistmatch</c:v>
                </c:pt>
                <c:pt idx="1">
                  <c:v>No Study Start Date</c:v>
                </c:pt>
                <c:pt idx="2">
                  <c:v>Invalid Study Start Date</c:v>
                </c:pt>
                <c:pt idx="3">
                  <c:v>Missing ts.xpt</c:v>
                </c:pt>
              </c:strCache>
            </c:strRef>
          </c:cat>
          <c:val>
            <c:numRef>
              <c:f>Sheet1!$B$2:$B$5</c:f>
              <c:numCache>
                <c:formatCode>General</c:formatCode>
                <c:ptCount val="4"/>
                <c:pt idx="0">
                  <c:v>39</c:v>
                </c:pt>
                <c:pt idx="1">
                  <c:v>3</c:v>
                </c:pt>
                <c:pt idx="2">
                  <c:v>1</c:v>
                </c:pt>
                <c:pt idx="3">
                  <c:v>59</c:v>
                </c:pt>
              </c:numCache>
            </c:numRef>
          </c:val>
          <c:extLst>
            <c:ext xmlns:c16="http://schemas.microsoft.com/office/drawing/2014/chart" uri="{C3380CC4-5D6E-409C-BE32-E72D297353CC}">
              <c16:uniqueId val="{00000008-F03B-4F41-A763-16C404BA5DCB}"/>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A31955-9C68-4B01-8B59-D00714C61901}"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48DA9-255D-4021-9152-50E7A9D6F49F}" type="slidenum">
              <a:rPr lang="en-US" smtClean="0"/>
              <a:t>‹#›</a:t>
            </a:fld>
            <a:endParaRPr lang="en-US"/>
          </a:p>
        </p:txBody>
      </p:sp>
    </p:spTree>
    <p:extLst>
      <p:ext uri="{BB962C8B-B14F-4D97-AF65-F5344CB8AC3E}">
        <p14:creationId xmlns:p14="http://schemas.microsoft.com/office/powerpoint/2010/main" val="1596585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A48DA9-255D-4021-9152-50E7A9D6F49F}" type="slidenum">
              <a:rPr lang="en-US" smtClean="0"/>
              <a:t>5</a:t>
            </a:fld>
            <a:endParaRPr lang="en-US"/>
          </a:p>
        </p:txBody>
      </p:sp>
    </p:spTree>
    <p:extLst>
      <p:ext uri="{BB962C8B-B14F-4D97-AF65-F5344CB8AC3E}">
        <p14:creationId xmlns:p14="http://schemas.microsoft.com/office/powerpoint/2010/main" val="3072849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A48DA9-255D-4021-9152-50E7A9D6F49F}" type="slidenum">
              <a:rPr lang="en-US" smtClean="0"/>
              <a:t>6</a:t>
            </a:fld>
            <a:endParaRPr lang="en-US"/>
          </a:p>
        </p:txBody>
      </p:sp>
    </p:spTree>
    <p:extLst>
      <p:ext uri="{BB962C8B-B14F-4D97-AF65-F5344CB8AC3E}">
        <p14:creationId xmlns:p14="http://schemas.microsoft.com/office/powerpoint/2010/main" val="161226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A48DA9-255D-4021-9152-50E7A9D6F49F}" type="slidenum">
              <a:rPr lang="en-US" smtClean="0"/>
              <a:t>7</a:t>
            </a:fld>
            <a:endParaRPr lang="en-US"/>
          </a:p>
        </p:txBody>
      </p:sp>
    </p:spTree>
    <p:extLst>
      <p:ext uri="{BB962C8B-B14F-4D97-AF65-F5344CB8AC3E}">
        <p14:creationId xmlns:p14="http://schemas.microsoft.com/office/powerpoint/2010/main" val="3259810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A48DA9-255D-4021-9152-50E7A9D6F49F}" type="slidenum">
              <a:rPr lang="en-US" smtClean="0"/>
              <a:t>10</a:t>
            </a:fld>
            <a:endParaRPr lang="en-US"/>
          </a:p>
        </p:txBody>
      </p:sp>
    </p:spTree>
    <p:extLst>
      <p:ext uri="{BB962C8B-B14F-4D97-AF65-F5344CB8AC3E}">
        <p14:creationId xmlns:p14="http://schemas.microsoft.com/office/powerpoint/2010/main" val="4093469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A48DA9-255D-4021-9152-50E7A9D6F49F}" type="slidenum">
              <a:rPr lang="en-US" smtClean="0"/>
              <a:t>12</a:t>
            </a:fld>
            <a:endParaRPr lang="en-US"/>
          </a:p>
        </p:txBody>
      </p:sp>
    </p:spTree>
    <p:extLst>
      <p:ext uri="{BB962C8B-B14F-4D97-AF65-F5344CB8AC3E}">
        <p14:creationId xmlns:p14="http://schemas.microsoft.com/office/powerpoint/2010/main" val="1294661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A48DA9-255D-4021-9152-50E7A9D6F49F}" type="slidenum">
              <a:rPr lang="en-US" smtClean="0"/>
              <a:t>14</a:t>
            </a:fld>
            <a:endParaRPr lang="en-US"/>
          </a:p>
        </p:txBody>
      </p:sp>
    </p:spTree>
    <p:extLst>
      <p:ext uri="{BB962C8B-B14F-4D97-AF65-F5344CB8AC3E}">
        <p14:creationId xmlns:p14="http://schemas.microsoft.com/office/powerpoint/2010/main" val="169588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A48DA9-255D-4021-9152-50E7A9D6F49F}" type="slidenum">
              <a:rPr lang="en-US" smtClean="0"/>
              <a:t>15</a:t>
            </a:fld>
            <a:endParaRPr lang="en-US"/>
          </a:p>
        </p:txBody>
      </p:sp>
    </p:spTree>
    <p:extLst>
      <p:ext uri="{BB962C8B-B14F-4D97-AF65-F5344CB8AC3E}">
        <p14:creationId xmlns:p14="http://schemas.microsoft.com/office/powerpoint/2010/main" val="33654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A48DA9-255D-4021-9152-50E7A9D6F49F}" type="slidenum">
              <a:rPr lang="en-US" smtClean="0"/>
              <a:t>16</a:t>
            </a:fld>
            <a:endParaRPr lang="en-US"/>
          </a:p>
        </p:txBody>
      </p:sp>
    </p:spTree>
    <p:extLst>
      <p:ext uri="{BB962C8B-B14F-4D97-AF65-F5344CB8AC3E}">
        <p14:creationId xmlns:p14="http://schemas.microsoft.com/office/powerpoint/2010/main" val="3219661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040592" y="3446101"/>
            <a:ext cx="6143696" cy="949663"/>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Date | Location</a:t>
            </a:r>
          </a:p>
        </p:txBody>
      </p:sp>
      <p:sp>
        <p:nvSpPr>
          <p:cNvPr id="13" name="Title 1"/>
          <p:cNvSpPr>
            <a:spLocks noGrp="1"/>
          </p:cNvSpPr>
          <p:nvPr>
            <p:ph type="ctrTitle" hasCustomPrompt="1"/>
          </p:nvPr>
        </p:nvSpPr>
        <p:spPr>
          <a:xfrm>
            <a:off x="3040591" y="1976076"/>
            <a:ext cx="6143699" cy="1470025"/>
          </a:xfrm>
        </p:spPr>
        <p:txBody>
          <a:bodyPr>
            <a:normAutofit/>
          </a:bodyPr>
          <a:lstStyle>
            <a:lvl1pPr marL="0" algn="ctr" defTabSz="457200" rtl="0" eaLnBrk="1" latinLnBrk="0" hangingPunct="1">
              <a:lnSpc>
                <a:spcPct val="80000"/>
              </a:lnSpc>
              <a:spcBef>
                <a:spcPct val="0"/>
              </a:spcBef>
              <a:buNone/>
              <a:defRPr kumimoji="0" lang="en-US" sz="3600" b="0" i="0" u="none" strike="noStrike" kern="1200" cap="none" spc="0" normalizeH="0" baseline="0" dirty="0">
                <a:ln>
                  <a:noFill/>
                </a:ln>
                <a:solidFill>
                  <a:srgbClr val="007DBA"/>
                </a:solidFill>
                <a:effectLst/>
                <a:uLnTx/>
                <a:uFillTx/>
                <a:latin typeface="+mj-lt"/>
                <a:ea typeface="+mj-ea"/>
                <a:cs typeface="+mj-cs"/>
              </a:defRPr>
            </a:lvl1pPr>
          </a:lstStyle>
          <a:p>
            <a:r>
              <a:rPr lang="en-US">
                <a:solidFill>
                  <a:schemeClr val="bg1"/>
                </a:solidFill>
              </a:rPr>
              <a:t>Insert Title</a:t>
            </a:r>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55204" y="5351487"/>
            <a:ext cx="1353131" cy="631461"/>
          </a:xfrm>
          <a:prstGeom prst="rect">
            <a:avLst/>
          </a:prstGeom>
        </p:spPr>
      </p:pic>
      <p:pic>
        <p:nvPicPr>
          <p:cNvPr id="7" name="Picture 6" descr="FDA_B&amp;W_Primary_logo.jpg">
            <a:extLst>
              <a:ext uri="{FF2B5EF4-FFF2-40B4-BE49-F238E27FC236}">
                <a16:creationId xmlns:a16="http://schemas.microsoft.com/office/drawing/2014/main" id="{055BF325-CEE4-4E9F-AA7D-B9E709EBC6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72735" y="303698"/>
            <a:ext cx="3711006" cy="773262"/>
          </a:xfrm>
          <a:prstGeom prst="rect">
            <a:avLst/>
          </a:prstGeom>
        </p:spPr>
      </p:pic>
    </p:spTree>
    <p:extLst>
      <p:ext uri="{BB962C8B-B14F-4D97-AF65-F5344CB8AC3E}">
        <p14:creationId xmlns:p14="http://schemas.microsoft.com/office/powerpoint/2010/main" val="368707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5" y="1535117"/>
            <a:ext cx="5386917" cy="639762"/>
          </a:xfrm>
        </p:spPr>
        <p:txBody>
          <a:bodyPr anchor="b"/>
          <a:lstStyle>
            <a:lvl1pPr marL="0" indent="0">
              <a:buNone/>
              <a:defRPr sz="2286" b="1"/>
            </a:lvl1pPr>
            <a:lvl2pPr marL="435203" indent="0">
              <a:buNone/>
              <a:defRPr sz="1905" b="1"/>
            </a:lvl2pPr>
            <a:lvl3pPr marL="870406" indent="0">
              <a:buNone/>
              <a:defRPr sz="1714" b="1"/>
            </a:lvl3pPr>
            <a:lvl4pPr marL="1305607" indent="0">
              <a:buNone/>
              <a:defRPr sz="1524" b="1"/>
            </a:lvl4pPr>
            <a:lvl5pPr marL="1740808" indent="0">
              <a:buNone/>
              <a:defRPr sz="1524" b="1"/>
            </a:lvl5pPr>
            <a:lvl6pPr marL="2176011" indent="0">
              <a:buNone/>
              <a:defRPr sz="1524" b="1"/>
            </a:lvl6pPr>
            <a:lvl7pPr marL="2611214" indent="0">
              <a:buNone/>
              <a:defRPr sz="1524" b="1"/>
            </a:lvl7pPr>
            <a:lvl8pPr marL="3046416" indent="0">
              <a:buNone/>
              <a:defRPr sz="1524" b="1"/>
            </a:lvl8pPr>
            <a:lvl9pPr marL="3481619" indent="0">
              <a:buNone/>
              <a:defRPr sz="1524" b="1"/>
            </a:lvl9pPr>
          </a:lstStyle>
          <a:p>
            <a:pPr lvl="0"/>
            <a:r>
              <a:rPr lang="en-US"/>
              <a:t>Edit Master text styles</a:t>
            </a:r>
          </a:p>
        </p:txBody>
      </p:sp>
      <p:sp>
        <p:nvSpPr>
          <p:cNvPr id="4" name="Content Placeholder 3"/>
          <p:cNvSpPr>
            <a:spLocks noGrp="1"/>
          </p:cNvSpPr>
          <p:nvPr>
            <p:ph sz="half" idx="2"/>
          </p:nvPr>
        </p:nvSpPr>
        <p:spPr>
          <a:xfrm>
            <a:off x="609605" y="2174879"/>
            <a:ext cx="5386917" cy="3951288"/>
          </a:xfrm>
        </p:spPr>
        <p:txBody>
          <a:bodyPr/>
          <a:lstStyle>
            <a:lvl1pPr>
              <a:defRPr sz="2286"/>
            </a:lvl1pPr>
            <a:lvl2pPr>
              <a:defRPr sz="1905"/>
            </a:lvl2pPr>
            <a:lvl3pPr>
              <a:defRPr sz="1714"/>
            </a:lvl3pPr>
            <a:lvl4pPr>
              <a:defRPr sz="1524"/>
            </a:lvl4pPr>
            <a:lvl5pPr>
              <a:defRPr sz="1524"/>
            </a:lvl5pPr>
            <a:lvl6pPr>
              <a:defRPr sz="1524"/>
            </a:lvl6pPr>
            <a:lvl7pPr>
              <a:defRPr sz="1524"/>
            </a:lvl7pPr>
            <a:lvl8pPr>
              <a:defRPr sz="1524"/>
            </a:lvl8pPr>
            <a:lvl9pPr>
              <a:defRPr sz="15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86" y="1535117"/>
            <a:ext cx="5389033" cy="639762"/>
          </a:xfrm>
        </p:spPr>
        <p:txBody>
          <a:bodyPr anchor="b"/>
          <a:lstStyle>
            <a:lvl1pPr marL="0" indent="0">
              <a:buNone/>
              <a:defRPr sz="2286" b="1"/>
            </a:lvl1pPr>
            <a:lvl2pPr marL="435203" indent="0">
              <a:buNone/>
              <a:defRPr sz="1905" b="1"/>
            </a:lvl2pPr>
            <a:lvl3pPr marL="870406" indent="0">
              <a:buNone/>
              <a:defRPr sz="1714" b="1"/>
            </a:lvl3pPr>
            <a:lvl4pPr marL="1305607" indent="0">
              <a:buNone/>
              <a:defRPr sz="1524" b="1"/>
            </a:lvl4pPr>
            <a:lvl5pPr marL="1740808" indent="0">
              <a:buNone/>
              <a:defRPr sz="1524" b="1"/>
            </a:lvl5pPr>
            <a:lvl6pPr marL="2176011" indent="0">
              <a:buNone/>
              <a:defRPr sz="1524" b="1"/>
            </a:lvl6pPr>
            <a:lvl7pPr marL="2611214" indent="0">
              <a:buNone/>
              <a:defRPr sz="1524" b="1"/>
            </a:lvl7pPr>
            <a:lvl8pPr marL="3046416" indent="0">
              <a:buNone/>
              <a:defRPr sz="1524" b="1"/>
            </a:lvl8pPr>
            <a:lvl9pPr marL="3481619" indent="0">
              <a:buNone/>
              <a:defRPr sz="1524" b="1"/>
            </a:lvl9pPr>
          </a:lstStyle>
          <a:p>
            <a:pPr lvl="0"/>
            <a:r>
              <a:rPr lang="en-US"/>
              <a:t>Edit Master text styles</a:t>
            </a:r>
          </a:p>
        </p:txBody>
      </p:sp>
      <p:sp>
        <p:nvSpPr>
          <p:cNvPr id="6" name="Content Placeholder 5"/>
          <p:cNvSpPr>
            <a:spLocks noGrp="1"/>
          </p:cNvSpPr>
          <p:nvPr>
            <p:ph sz="quarter" idx="4"/>
          </p:nvPr>
        </p:nvSpPr>
        <p:spPr>
          <a:xfrm>
            <a:off x="6193386" y="2174879"/>
            <a:ext cx="5389033" cy="3951288"/>
          </a:xfrm>
        </p:spPr>
        <p:txBody>
          <a:bodyPr/>
          <a:lstStyle>
            <a:lvl1pPr>
              <a:defRPr sz="2286"/>
            </a:lvl1pPr>
            <a:lvl2pPr>
              <a:defRPr sz="1905"/>
            </a:lvl2pPr>
            <a:lvl3pPr>
              <a:defRPr sz="1714"/>
            </a:lvl3pPr>
            <a:lvl4pPr>
              <a:defRPr sz="1524"/>
            </a:lvl4pPr>
            <a:lvl5pPr>
              <a:defRPr sz="1524"/>
            </a:lvl5pPr>
            <a:lvl6pPr>
              <a:defRPr sz="1524"/>
            </a:lvl6pPr>
            <a:lvl7pPr>
              <a:defRPr sz="1524"/>
            </a:lvl7pPr>
            <a:lvl8pPr>
              <a:defRPr sz="1524"/>
            </a:lvl8pPr>
            <a:lvl9pPr>
              <a:defRPr sz="15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userDrawn="1">
            <p:ph type="sldNum" sz="quarter" idx="12"/>
          </p:nvPr>
        </p:nvSpPr>
        <p:spPr/>
        <p:txBody>
          <a:bodyPr/>
          <a:lstStyle>
            <a:lvl1pPr fontAlgn="auto">
              <a:spcBef>
                <a:spcPts val="0"/>
              </a:spcBef>
              <a:spcAft>
                <a:spcPts val="0"/>
              </a:spcAft>
              <a:defRPr>
                <a:latin typeface="+mn-lt"/>
              </a:defRPr>
            </a:lvl1pPr>
          </a:lstStyle>
          <a:p>
            <a:pPr>
              <a:defRPr/>
            </a:pPr>
            <a:fld id="{74A1A7E5-B8E0-4BF8-BB55-FA26893C4959}" type="slidenum">
              <a:rPr lang="en-US" altLang="en-US"/>
              <a:pPr>
                <a:defRPr/>
              </a:pPr>
              <a:t>‹#›</a:t>
            </a:fld>
            <a:endParaRPr lang="en-US" altLang="en-US"/>
          </a:p>
        </p:txBody>
      </p:sp>
    </p:spTree>
    <p:extLst>
      <p:ext uri="{BB962C8B-B14F-4D97-AF65-F5344CB8AC3E}">
        <p14:creationId xmlns:p14="http://schemas.microsoft.com/office/powerpoint/2010/main" val="227222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905"/>
            </a:lvl1p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userDrawn="1">
            <p:ph type="sldNum" sz="quarter" idx="12"/>
          </p:nvPr>
        </p:nvSpPr>
        <p:spPr/>
        <p:txBody>
          <a:bodyPr/>
          <a:lstStyle>
            <a:lvl1pPr fontAlgn="auto">
              <a:spcBef>
                <a:spcPts val="0"/>
              </a:spcBef>
              <a:spcAft>
                <a:spcPts val="0"/>
              </a:spcAft>
              <a:defRPr>
                <a:latin typeface="+mn-lt"/>
              </a:defRPr>
            </a:lvl1pPr>
          </a:lstStyle>
          <a:p>
            <a:pPr>
              <a:defRPr/>
            </a:pPr>
            <a:fld id="{88164300-5FDE-4A66-83E7-E24E8D31C452}" type="slidenum">
              <a:rPr lang="en-US" altLang="en-US"/>
              <a:pPr>
                <a:defRPr/>
              </a:pPr>
              <a:t>‹#›</a:t>
            </a:fld>
            <a:endParaRPr lang="en-US" altLang="en-US"/>
          </a:p>
        </p:txBody>
      </p:sp>
    </p:spTree>
    <p:extLst>
      <p:ext uri="{BB962C8B-B14F-4D97-AF65-F5344CB8AC3E}">
        <p14:creationId xmlns:p14="http://schemas.microsoft.com/office/powerpoint/2010/main" val="3281801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userDrawn="1">
            <p:ph type="sldNum" sz="quarter" idx="12"/>
          </p:nvPr>
        </p:nvSpPr>
        <p:spPr/>
        <p:txBody>
          <a:bodyPr/>
          <a:lstStyle>
            <a:lvl1pPr fontAlgn="auto">
              <a:spcBef>
                <a:spcPts val="0"/>
              </a:spcBef>
              <a:spcAft>
                <a:spcPts val="0"/>
              </a:spcAft>
              <a:defRPr>
                <a:latin typeface="+mn-lt"/>
              </a:defRPr>
            </a:lvl1pPr>
          </a:lstStyle>
          <a:p>
            <a:pPr>
              <a:defRPr/>
            </a:pPr>
            <a:fld id="{E74ED585-F063-4023-A171-24CDF0D2A9DC}" type="slidenum">
              <a:rPr lang="en-US" altLang="en-US"/>
              <a:pPr>
                <a:defRPr/>
              </a:pPr>
              <a:t>‹#›</a:t>
            </a:fld>
            <a:endParaRPr lang="en-US" altLang="en-US"/>
          </a:p>
        </p:txBody>
      </p:sp>
    </p:spTree>
    <p:extLst>
      <p:ext uri="{BB962C8B-B14F-4D97-AF65-F5344CB8AC3E}">
        <p14:creationId xmlns:p14="http://schemas.microsoft.com/office/powerpoint/2010/main" val="626325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50"/>
            <a:ext cx="4011084" cy="1162050"/>
          </a:xfrm>
        </p:spPr>
        <p:txBody>
          <a:bodyPr anchor="b"/>
          <a:lstStyle>
            <a:lvl1pPr algn="l">
              <a:defRPr sz="1905" b="1"/>
            </a:lvl1pPr>
          </a:lstStyle>
          <a:p>
            <a:r>
              <a:rPr lang="en-US"/>
              <a:t>Click to edit Master title style</a:t>
            </a:r>
          </a:p>
        </p:txBody>
      </p:sp>
      <p:sp>
        <p:nvSpPr>
          <p:cNvPr id="3" name="Content Placeholder 2"/>
          <p:cNvSpPr>
            <a:spLocks noGrp="1"/>
          </p:cNvSpPr>
          <p:nvPr>
            <p:ph idx="1"/>
          </p:nvPr>
        </p:nvSpPr>
        <p:spPr>
          <a:xfrm>
            <a:off x="4766733" y="273071"/>
            <a:ext cx="6815667" cy="5853113"/>
          </a:xfrm>
        </p:spPr>
        <p:txBody>
          <a:bodyPr/>
          <a:lstStyle>
            <a:lvl1pPr>
              <a:defRPr sz="3048"/>
            </a:lvl1pPr>
            <a:lvl2pPr>
              <a:defRPr sz="2667"/>
            </a:lvl2pPr>
            <a:lvl3pPr>
              <a:defRPr sz="2286"/>
            </a:lvl3pPr>
            <a:lvl4pPr>
              <a:defRPr sz="1905"/>
            </a:lvl4pPr>
            <a:lvl5pPr>
              <a:defRPr sz="1905"/>
            </a:lvl5pPr>
            <a:lvl6pPr>
              <a:defRPr sz="1905"/>
            </a:lvl6pPr>
            <a:lvl7pPr>
              <a:defRPr sz="1905"/>
            </a:lvl7pPr>
            <a:lvl8pPr>
              <a:defRPr sz="1905"/>
            </a:lvl8pPr>
            <a:lvl9pPr>
              <a:defRPr sz="190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6" y="1435113"/>
            <a:ext cx="4011084" cy="4691063"/>
          </a:xfrm>
        </p:spPr>
        <p:txBody>
          <a:bodyPr/>
          <a:lstStyle>
            <a:lvl1pPr marL="0" indent="0">
              <a:buNone/>
              <a:defRPr sz="1333"/>
            </a:lvl1pPr>
            <a:lvl2pPr marL="435203" indent="0">
              <a:buNone/>
              <a:defRPr sz="1143"/>
            </a:lvl2pPr>
            <a:lvl3pPr marL="870406" indent="0">
              <a:buNone/>
              <a:defRPr sz="952"/>
            </a:lvl3pPr>
            <a:lvl4pPr marL="1305607" indent="0">
              <a:buNone/>
              <a:defRPr sz="857"/>
            </a:lvl4pPr>
            <a:lvl5pPr marL="1740808" indent="0">
              <a:buNone/>
              <a:defRPr sz="857"/>
            </a:lvl5pPr>
            <a:lvl6pPr marL="2176011" indent="0">
              <a:buNone/>
              <a:defRPr sz="857"/>
            </a:lvl6pPr>
            <a:lvl7pPr marL="2611214" indent="0">
              <a:buNone/>
              <a:defRPr sz="857"/>
            </a:lvl7pPr>
            <a:lvl8pPr marL="3046416" indent="0">
              <a:buNone/>
              <a:defRPr sz="857"/>
            </a:lvl8pPr>
            <a:lvl9pPr marL="3481619" indent="0">
              <a:buNone/>
              <a:defRPr sz="857"/>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userDrawn="1">
            <p:ph type="sldNum" sz="quarter" idx="12"/>
          </p:nvPr>
        </p:nvSpPr>
        <p:spPr/>
        <p:txBody>
          <a:bodyPr/>
          <a:lstStyle>
            <a:lvl1pPr fontAlgn="auto">
              <a:spcBef>
                <a:spcPts val="0"/>
              </a:spcBef>
              <a:spcAft>
                <a:spcPts val="0"/>
              </a:spcAft>
              <a:defRPr>
                <a:latin typeface="+mn-lt"/>
              </a:defRPr>
            </a:lvl1pPr>
          </a:lstStyle>
          <a:p>
            <a:pPr>
              <a:defRPr/>
            </a:pPr>
            <a:fld id="{0365A7E6-696B-460E-8B4B-929476BDC9CA}" type="slidenum">
              <a:rPr lang="en-US" altLang="en-US"/>
              <a:pPr>
                <a:defRPr/>
              </a:pPr>
              <a:t>‹#›</a:t>
            </a:fld>
            <a:endParaRPr lang="en-US" altLang="en-US"/>
          </a:p>
        </p:txBody>
      </p:sp>
    </p:spTree>
    <p:extLst>
      <p:ext uri="{BB962C8B-B14F-4D97-AF65-F5344CB8AC3E}">
        <p14:creationId xmlns:p14="http://schemas.microsoft.com/office/powerpoint/2010/main" val="3041635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4"/>
            <a:ext cx="7315200" cy="566738"/>
          </a:xfrm>
        </p:spPr>
        <p:txBody>
          <a:bodyPr anchor="b"/>
          <a:lstStyle>
            <a:lvl1pPr algn="l">
              <a:defRPr sz="190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048"/>
            </a:lvl1pPr>
            <a:lvl2pPr marL="435203" indent="0">
              <a:buNone/>
              <a:defRPr sz="2667"/>
            </a:lvl2pPr>
            <a:lvl3pPr marL="870406" indent="0">
              <a:buNone/>
              <a:defRPr sz="2286"/>
            </a:lvl3pPr>
            <a:lvl4pPr marL="1305607" indent="0">
              <a:buNone/>
              <a:defRPr sz="1905"/>
            </a:lvl4pPr>
            <a:lvl5pPr marL="1740808" indent="0">
              <a:buNone/>
              <a:defRPr sz="1905"/>
            </a:lvl5pPr>
            <a:lvl6pPr marL="2176011" indent="0">
              <a:buNone/>
              <a:defRPr sz="1905"/>
            </a:lvl6pPr>
            <a:lvl7pPr marL="2611214" indent="0">
              <a:buNone/>
              <a:defRPr sz="1905"/>
            </a:lvl7pPr>
            <a:lvl8pPr marL="3046416" indent="0">
              <a:buNone/>
              <a:defRPr sz="1905"/>
            </a:lvl8pPr>
            <a:lvl9pPr marL="3481619" indent="0">
              <a:buNone/>
              <a:defRPr sz="1905"/>
            </a:lvl9pPr>
          </a:lstStyle>
          <a:p>
            <a:pPr lvl="0"/>
            <a:r>
              <a:rPr lang="en-US" noProof="0"/>
              <a:t>Click icon to add picture</a:t>
            </a:r>
          </a:p>
        </p:txBody>
      </p:sp>
      <p:sp>
        <p:nvSpPr>
          <p:cNvPr id="4" name="Text Placeholder 3"/>
          <p:cNvSpPr>
            <a:spLocks noGrp="1"/>
          </p:cNvSpPr>
          <p:nvPr>
            <p:ph type="body" sz="half" idx="2"/>
          </p:nvPr>
        </p:nvSpPr>
        <p:spPr>
          <a:xfrm>
            <a:off x="2389717" y="5367342"/>
            <a:ext cx="7315200" cy="804862"/>
          </a:xfrm>
        </p:spPr>
        <p:txBody>
          <a:bodyPr/>
          <a:lstStyle>
            <a:lvl1pPr marL="0" indent="0">
              <a:buNone/>
              <a:defRPr sz="1333"/>
            </a:lvl1pPr>
            <a:lvl2pPr marL="435203" indent="0">
              <a:buNone/>
              <a:defRPr sz="1143"/>
            </a:lvl2pPr>
            <a:lvl3pPr marL="870406" indent="0">
              <a:buNone/>
              <a:defRPr sz="952"/>
            </a:lvl3pPr>
            <a:lvl4pPr marL="1305607" indent="0">
              <a:buNone/>
              <a:defRPr sz="857"/>
            </a:lvl4pPr>
            <a:lvl5pPr marL="1740808" indent="0">
              <a:buNone/>
              <a:defRPr sz="857"/>
            </a:lvl5pPr>
            <a:lvl6pPr marL="2176011" indent="0">
              <a:buNone/>
              <a:defRPr sz="857"/>
            </a:lvl6pPr>
            <a:lvl7pPr marL="2611214" indent="0">
              <a:buNone/>
              <a:defRPr sz="857"/>
            </a:lvl7pPr>
            <a:lvl8pPr marL="3046416" indent="0">
              <a:buNone/>
              <a:defRPr sz="857"/>
            </a:lvl8pPr>
            <a:lvl9pPr marL="3481619" indent="0">
              <a:buNone/>
              <a:defRPr sz="857"/>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userDrawn="1">
            <p:ph type="sldNum" sz="quarter" idx="12"/>
          </p:nvPr>
        </p:nvSpPr>
        <p:spPr/>
        <p:txBody>
          <a:bodyPr/>
          <a:lstStyle>
            <a:lvl1pPr fontAlgn="auto">
              <a:spcBef>
                <a:spcPts val="0"/>
              </a:spcBef>
              <a:spcAft>
                <a:spcPts val="0"/>
              </a:spcAft>
              <a:defRPr>
                <a:latin typeface="+mn-lt"/>
              </a:defRPr>
            </a:lvl1pPr>
          </a:lstStyle>
          <a:p>
            <a:pPr>
              <a:defRPr/>
            </a:pPr>
            <a:fld id="{5F5D184B-B64F-4E6A-A09E-D7B9E669F8D4}" type="slidenum">
              <a:rPr lang="en-US" altLang="en-US"/>
              <a:pPr>
                <a:defRPr/>
              </a:pPr>
              <a:t>‹#›</a:t>
            </a:fld>
            <a:endParaRPr lang="en-US" altLang="en-US"/>
          </a:p>
        </p:txBody>
      </p:sp>
    </p:spTree>
    <p:extLst>
      <p:ext uri="{BB962C8B-B14F-4D97-AF65-F5344CB8AC3E}">
        <p14:creationId xmlns:p14="http://schemas.microsoft.com/office/powerpoint/2010/main" val="3496340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userDrawn="1">
            <p:ph type="sldNum" sz="quarter" idx="12"/>
          </p:nvPr>
        </p:nvSpPr>
        <p:spPr/>
        <p:txBody>
          <a:bodyPr/>
          <a:lstStyle>
            <a:lvl1pPr fontAlgn="auto">
              <a:spcBef>
                <a:spcPts val="0"/>
              </a:spcBef>
              <a:spcAft>
                <a:spcPts val="0"/>
              </a:spcAft>
              <a:defRPr>
                <a:latin typeface="+mn-lt"/>
              </a:defRPr>
            </a:lvl1pPr>
          </a:lstStyle>
          <a:p>
            <a:pPr>
              <a:defRPr/>
            </a:pPr>
            <a:fld id="{191B7930-0104-4DEC-B289-1E61D6D10E8B}" type="slidenum">
              <a:rPr lang="en-US" altLang="en-US"/>
              <a:pPr>
                <a:defRPr/>
              </a:pPr>
              <a:t>‹#›</a:t>
            </a:fld>
            <a:endParaRPr lang="en-US" altLang="en-US"/>
          </a:p>
        </p:txBody>
      </p:sp>
    </p:spTree>
    <p:extLst>
      <p:ext uri="{BB962C8B-B14F-4D97-AF65-F5344CB8AC3E}">
        <p14:creationId xmlns:p14="http://schemas.microsoft.com/office/powerpoint/2010/main" val="2985044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6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60"/>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userDrawn="1">
            <p:ph type="sldNum" sz="quarter" idx="12"/>
          </p:nvPr>
        </p:nvSpPr>
        <p:spPr/>
        <p:txBody>
          <a:bodyPr/>
          <a:lstStyle>
            <a:lvl1pPr fontAlgn="auto">
              <a:spcBef>
                <a:spcPts val="0"/>
              </a:spcBef>
              <a:spcAft>
                <a:spcPts val="0"/>
              </a:spcAft>
              <a:defRPr>
                <a:latin typeface="+mn-lt"/>
              </a:defRPr>
            </a:lvl1pPr>
          </a:lstStyle>
          <a:p>
            <a:pPr>
              <a:defRPr/>
            </a:pPr>
            <a:fld id="{2AFE1045-BB9B-4D0F-93C1-1134874A3BC9}" type="slidenum">
              <a:rPr lang="en-US" altLang="en-US"/>
              <a:pPr>
                <a:defRPr/>
              </a:pPr>
              <a:t>‹#›</a:t>
            </a:fld>
            <a:endParaRPr lang="en-US" altLang="en-US"/>
          </a:p>
        </p:txBody>
      </p:sp>
    </p:spTree>
    <p:extLst>
      <p:ext uri="{BB962C8B-B14F-4D97-AF65-F5344CB8AC3E}">
        <p14:creationId xmlns:p14="http://schemas.microsoft.com/office/powerpoint/2010/main" val="331278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age_FULL BODY">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455938"/>
            <a:ext cx="10647285" cy="4900412"/>
          </a:xfrm>
        </p:spPr>
        <p:txBody>
          <a:bodyPr/>
          <a:lstStyle>
            <a:lvl1pPr marL="457200" marR="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lvl1pPr>
            <a:lvl2pPr marL="742950" marR="0" indent="-285750" algn="l" defTabSz="457200" rtl="0" eaLnBrk="1" fontAlgn="auto" latinLnBrk="0" hangingPunct="1">
              <a:lnSpc>
                <a:spcPct val="100000"/>
              </a:lnSpc>
              <a:spcBef>
                <a:spcPct val="20000"/>
              </a:spcBef>
              <a:spcAft>
                <a:spcPts val="0"/>
              </a:spcAft>
              <a:buClrTx/>
              <a:buSzTx/>
              <a:buFont typeface="Arial"/>
              <a:buChar char="–"/>
              <a:tabLst/>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a:lvl5pPr>
          </a:lstStyle>
          <a:p>
            <a:pPr marL="457200" marR="0" lvl="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800" b="0" i="0" u="none" strike="noStrike" kern="1200" cap="none" spc="0" normalizeH="0" baseline="0" noProof="0">
                <a:ln>
                  <a:noFill/>
                </a:ln>
                <a:solidFill>
                  <a:srgbClr val="404040"/>
                </a:solidFill>
                <a:effectLst/>
                <a:uLnTx/>
                <a:uFillTx/>
                <a:latin typeface="Arial"/>
                <a:ea typeface="+mn-ea"/>
                <a:cs typeface="Arial"/>
              </a:rPr>
              <a:t>Click to edit Master text styles</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400" b="0" i="0" u="none" strike="noStrike" kern="1200" cap="none" spc="0" normalizeH="0" baseline="0" noProof="0">
                <a:ln>
                  <a:noFill/>
                </a:ln>
                <a:solidFill>
                  <a:srgbClr val="404040"/>
                </a:solidFill>
                <a:effectLst/>
                <a:uLnTx/>
                <a:uFillTx/>
                <a:latin typeface="Arial"/>
                <a:ea typeface="+mn-ea"/>
                <a:cs typeface="Arial"/>
              </a:rPr>
              <a:t>Second level</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a:ln>
                  <a:noFill/>
                </a:ln>
                <a:solidFill>
                  <a:srgbClr val="404040"/>
                </a:solidFill>
                <a:effectLst/>
                <a:uLnTx/>
                <a:uFillTx/>
                <a:latin typeface="Arial"/>
                <a:ea typeface="+mn-ea"/>
                <a:cs typeface="Arial"/>
              </a:rPr>
              <a:t>Third level</a:t>
            </a:r>
          </a:p>
          <a:p>
            <a:pPr marL="1600200" marR="0" lvl="3"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a:ln>
                  <a:noFill/>
                </a:ln>
                <a:solidFill>
                  <a:srgbClr val="404040"/>
                </a:solidFill>
                <a:effectLst/>
                <a:uLnTx/>
                <a:uFillTx/>
                <a:latin typeface="Arial"/>
                <a:ea typeface="+mn-ea"/>
                <a:cs typeface="Arial"/>
              </a:rPr>
              <a:t>Fourth level</a:t>
            </a:r>
          </a:p>
          <a:p>
            <a:pPr marL="2057400" marR="0" lvl="4"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a:ln>
                  <a:noFill/>
                </a:ln>
                <a:solidFill>
                  <a:srgbClr val="404040"/>
                </a:solidFill>
                <a:effectLst/>
                <a:uLnTx/>
                <a:uFillTx/>
                <a:latin typeface="Arial"/>
                <a:ea typeface="+mn-ea"/>
                <a:cs typeface="Arial"/>
              </a:rPr>
              <a:t>Fifth level</a:t>
            </a:r>
            <a:endParaRPr lang="en-US"/>
          </a:p>
        </p:txBody>
      </p:sp>
      <p:sp>
        <p:nvSpPr>
          <p:cNvPr id="8" name="Title Placeholder 1"/>
          <p:cNvSpPr>
            <a:spLocks noGrp="1"/>
          </p:cNvSpPr>
          <p:nvPr>
            <p:ph type="title"/>
          </p:nvPr>
        </p:nvSpPr>
        <p:spPr>
          <a:xfrm>
            <a:off x="609600" y="244663"/>
            <a:ext cx="10647285" cy="905633"/>
          </a:xfrm>
          <a:prstGeom prst="rect">
            <a:avLst/>
          </a:prstGeom>
        </p:spPr>
        <p:txBody>
          <a:bodyPr vert="horz" lIns="91440" tIns="45720" rIns="91440" bIns="45720" rtlCol="0" anchor="ctr">
            <a:normAutofit/>
          </a:bodyPr>
          <a:lstStyle>
            <a:lvl1pPr>
              <a:defRPr kumimoji="0" lang="en-US" sz="3000" b="0" i="0" u="none" strike="noStrike" kern="1200" cap="none" spc="0" normalizeH="0" baseline="0" dirty="0">
                <a:ln>
                  <a:noFill/>
                </a:ln>
                <a:solidFill>
                  <a:srgbClr val="007DBA"/>
                </a:solidFill>
                <a:effectLst/>
                <a:uLnTx/>
                <a:uFillTx/>
                <a:latin typeface="+mj-lt"/>
                <a:ea typeface="+mj-ea"/>
                <a:cs typeface="+mj-cs"/>
              </a:defRPr>
            </a:lvl1pPr>
          </a:lstStyle>
          <a:p>
            <a:r>
              <a:rPr lang="en-US"/>
              <a:t>Click to edit Master title style</a:t>
            </a:r>
          </a:p>
        </p:txBody>
      </p:sp>
    </p:spTree>
    <p:extLst>
      <p:ext uri="{BB962C8B-B14F-4D97-AF65-F5344CB8AC3E}">
        <p14:creationId xmlns:p14="http://schemas.microsoft.com/office/powerpoint/2010/main" val="412272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Content Page_2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455939"/>
            <a:ext cx="5125376" cy="4900412"/>
          </a:xfrm>
        </p:spPr>
        <p:txBody>
          <a:bodyPr/>
          <a:lstStyle>
            <a:lvl1pPr marL="457200" marR="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lvl1pPr>
            <a:lvl2pPr marL="742950" marR="0" indent="-285750" algn="l" defTabSz="457200" rtl="0" eaLnBrk="1" fontAlgn="auto" latinLnBrk="0" hangingPunct="1">
              <a:lnSpc>
                <a:spcPct val="100000"/>
              </a:lnSpc>
              <a:spcBef>
                <a:spcPct val="20000"/>
              </a:spcBef>
              <a:spcAft>
                <a:spcPts val="0"/>
              </a:spcAft>
              <a:buClrTx/>
              <a:buSzTx/>
              <a:buFont typeface="Arial"/>
              <a:buChar char="–"/>
              <a:tabLst/>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a:lvl5pPr>
          </a:lstStyle>
          <a:p>
            <a:pPr marL="457200" marR="0" lvl="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800" b="0" i="0" u="none" strike="noStrike" kern="1200" cap="none" spc="0" normalizeH="0" baseline="0" noProof="0">
                <a:ln>
                  <a:noFill/>
                </a:ln>
                <a:solidFill>
                  <a:srgbClr val="404040"/>
                </a:solidFill>
                <a:effectLst/>
                <a:uLnTx/>
                <a:uFillTx/>
                <a:latin typeface="Arial"/>
                <a:ea typeface="+mn-ea"/>
                <a:cs typeface="Arial"/>
              </a:rPr>
              <a:t>Click to edit Master text styles</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400" b="0" i="0" u="none" strike="noStrike" kern="1200" cap="none" spc="0" normalizeH="0" baseline="0" noProof="0">
                <a:ln>
                  <a:noFill/>
                </a:ln>
                <a:solidFill>
                  <a:srgbClr val="404040"/>
                </a:solidFill>
                <a:effectLst/>
                <a:uLnTx/>
                <a:uFillTx/>
                <a:latin typeface="Arial"/>
                <a:ea typeface="+mn-ea"/>
                <a:cs typeface="Arial"/>
              </a:rPr>
              <a:t>Second level</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a:ln>
                  <a:noFill/>
                </a:ln>
                <a:solidFill>
                  <a:srgbClr val="404040"/>
                </a:solidFill>
                <a:effectLst/>
                <a:uLnTx/>
                <a:uFillTx/>
                <a:latin typeface="Arial"/>
                <a:ea typeface="+mn-ea"/>
                <a:cs typeface="Arial"/>
              </a:rPr>
              <a:t>Third level</a:t>
            </a:r>
          </a:p>
          <a:p>
            <a:pPr marL="1600200" marR="0" lvl="3"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a:ln>
                  <a:noFill/>
                </a:ln>
                <a:solidFill>
                  <a:srgbClr val="404040"/>
                </a:solidFill>
                <a:effectLst/>
                <a:uLnTx/>
                <a:uFillTx/>
                <a:latin typeface="Arial"/>
                <a:ea typeface="+mn-ea"/>
                <a:cs typeface="Arial"/>
              </a:rPr>
              <a:t>Fourth level</a:t>
            </a:r>
          </a:p>
          <a:p>
            <a:pPr marL="2057400" marR="0" lvl="4"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a:ln>
                  <a:noFill/>
                </a:ln>
                <a:solidFill>
                  <a:srgbClr val="404040"/>
                </a:solidFill>
                <a:effectLst/>
                <a:uLnTx/>
                <a:uFillTx/>
                <a:latin typeface="Arial"/>
                <a:ea typeface="+mn-ea"/>
                <a:cs typeface="Arial"/>
              </a:rPr>
              <a:t>Fifth level</a:t>
            </a:r>
            <a:endParaRPr lang="en-US"/>
          </a:p>
        </p:txBody>
      </p:sp>
      <p:sp>
        <p:nvSpPr>
          <p:cNvPr id="4" name="Content Placeholder 2"/>
          <p:cNvSpPr>
            <a:spLocks noGrp="1"/>
          </p:cNvSpPr>
          <p:nvPr>
            <p:ph idx="10"/>
          </p:nvPr>
        </p:nvSpPr>
        <p:spPr>
          <a:xfrm>
            <a:off x="6131509" y="1455939"/>
            <a:ext cx="5125376" cy="4900412"/>
          </a:xfrm>
        </p:spPr>
        <p:txBody>
          <a:bodyPr/>
          <a:lstStyle>
            <a:lvl1pPr marL="457200" marR="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lvl1pPr>
            <a:lvl2pPr marL="742950" marR="0" indent="-285750" algn="l" defTabSz="457200" rtl="0" eaLnBrk="1" fontAlgn="auto" latinLnBrk="0" hangingPunct="1">
              <a:lnSpc>
                <a:spcPct val="100000"/>
              </a:lnSpc>
              <a:spcBef>
                <a:spcPct val="20000"/>
              </a:spcBef>
              <a:spcAft>
                <a:spcPts val="0"/>
              </a:spcAft>
              <a:buClrTx/>
              <a:buSzTx/>
              <a:buFont typeface="Arial"/>
              <a:buChar char="–"/>
              <a:tabLst/>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a:lvl5pPr>
          </a:lstStyle>
          <a:p>
            <a:pPr marL="457200" marR="0" lvl="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800" b="0" i="0" u="none" strike="noStrike" kern="1200" cap="none" spc="0" normalizeH="0" baseline="0" noProof="0">
                <a:ln>
                  <a:noFill/>
                </a:ln>
                <a:solidFill>
                  <a:srgbClr val="404040"/>
                </a:solidFill>
                <a:effectLst/>
                <a:uLnTx/>
                <a:uFillTx/>
                <a:latin typeface="Arial"/>
                <a:ea typeface="+mn-ea"/>
                <a:cs typeface="Arial"/>
              </a:rPr>
              <a:t>Click to edit Master text styles</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2400" b="0" i="0" u="none" strike="noStrike" kern="1200" cap="none" spc="0" normalizeH="0" baseline="0" noProof="0">
                <a:ln>
                  <a:noFill/>
                </a:ln>
                <a:solidFill>
                  <a:srgbClr val="404040"/>
                </a:solidFill>
                <a:effectLst/>
                <a:uLnTx/>
                <a:uFillTx/>
                <a:latin typeface="Arial"/>
                <a:ea typeface="+mn-ea"/>
                <a:cs typeface="Arial"/>
              </a:rPr>
              <a:t>Second level</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a:ln>
                  <a:noFill/>
                </a:ln>
                <a:solidFill>
                  <a:srgbClr val="404040"/>
                </a:solidFill>
                <a:effectLst/>
                <a:uLnTx/>
                <a:uFillTx/>
                <a:latin typeface="Arial"/>
                <a:ea typeface="+mn-ea"/>
                <a:cs typeface="Arial"/>
              </a:rPr>
              <a:t>Third level</a:t>
            </a:r>
          </a:p>
          <a:p>
            <a:pPr marL="1600200" marR="0" lvl="3"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a:ln>
                  <a:noFill/>
                </a:ln>
                <a:solidFill>
                  <a:srgbClr val="404040"/>
                </a:solidFill>
                <a:effectLst/>
                <a:uLnTx/>
                <a:uFillTx/>
                <a:latin typeface="Arial"/>
                <a:ea typeface="+mn-ea"/>
                <a:cs typeface="Arial"/>
              </a:rPr>
              <a:t>Fourth level</a:t>
            </a:r>
          </a:p>
          <a:p>
            <a:pPr marL="2057400" marR="0" lvl="4" indent="-2286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a:ln>
                  <a:noFill/>
                </a:ln>
                <a:solidFill>
                  <a:srgbClr val="404040"/>
                </a:solidFill>
                <a:effectLst/>
                <a:uLnTx/>
                <a:uFillTx/>
                <a:latin typeface="Arial"/>
                <a:ea typeface="+mn-ea"/>
                <a:cs typeface="Arial"/>
              </a:rPr>
              <a:t>Fifth level</a:t>
            </a:r>
            <a:endParaRPr lang="en-US"/>
          </a:p>
        </p:txBody>
      </p:sp>
      <p:sp>
        <p:nvSpPr>
          <p:cNvPr id="9" name="Title Placeholder 1"/>
          <p:cNvSpPr>
            <a:spLocks noGrp="1"/>
          </p:cNvSpPr>
          <p:nvPr>
            <p:ph type="title"/>
          </p:nvPr>
        </p:nvSpPr>
        <p:spPr>
          <a:xfrm>
            <a:off x="609600" y="244663"/>
            <a:ext cx="10647285" cy="905633"/>
          </a:xfrm>
          <a:prstGeom prst="rect">
            <a:avLst/>
          </a:prstGeom>
        </p:spPr>
        <p:txBody>
          <a:bodyPr vert="horz" lIns="91440" tIns="45720" rIns="91440" bIns="45720" rtlCol="0" anchor="ctr">
            <a:normAutofit/>
          </a:bodyPr>
          <a:lstStyle>
            <a:lvl1pPr>
              <a:defRPr kumimoji="0" lang="en-US" sz="3000" b="0" i="0" u="none" strike="noStrike" kern="1200" cap="none" spc="0" normalizeH="0" baseline="0" dirty="0">
                <a:ln>
                  <a:noFill/>
                </a:ln>
                <a:solidFill>
                  <a:srgbClr val="007DBA"/>
                </a:solidFill>
                <a:effectLst/>
                <a:uLnTx/>
                <a:uFillTx/>
                <a:latin typeface="+mj-lt"/>
                <a:ea typeface="+mj-ea"/>
                <a:cs typeface="+mj-cs"/>
              </a:defRPr>
            </a:lvl1pPr>
          </a:lstStyle>
          <a:p>
            <a:r>
              <a:rPr lang="en-US"/>
              <a:t>Click to edit Master title style</a:t>
            </a:r>
          </a:p>
        </p:txBody>
      </p:sp>
    </p:spTree>
    <p:extLst>
      <p:ext uri="{BB962C8B-B14F-4D97-AF65-F5344CB8AC3E}">
        <p14:creationId xmlns:p14="http://schemas.microsoft.com/office/powerpoint/2010/main" val="302909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976184"/>
            <a:ext cx="10653598" cy="905633"/>
          </a:xfrm>
        </p:spPr>
        <p:txBody>
          <a:bodyPr>
            <a:normAutofit/>
          </a:bodyPr>
          <a:lstStyle>
            <a:lvl1pPr algn="l" defTabSz="457200" rtl="0" eaLnBrk="1" latinLnBrk="0" hangingPunct="1">
              <a:lnSpc>
                <a:spcPct val="80000"/>
              </a:lnSpc>
              <a:spcBef>
                <a:spcPct val="0"/>
              </a:spcBef>
              <a:buNone/>
              <a:defRPr kumimoji="0" lang="en-US" sz="3000" b="0" i="0" u="none" strike="noStrike" kern="1200" cap="none" spc="0" normalizeH="0" baseline="0" dirty="0">
                <a:ln>
                  <a:noFill/>
                </a:ln>
                <a:solidFill>
                  <a:srgbClr val="007DBA"/>
                </a:solidFill>
                <a:effectLst/>
                <a:uLnTx/>
                <a:uFillTx/>
                <a:latin typeface="+mj-lt"/>
                <a:ea typeface="+mj-ea"/>
                <a:cs typeface="+mj-cs"/>
              </a:defRPr>
            </a:lvl1pPr>
          </a:lstStyle>
          <a:p>
            <a:r>
              <a:rPr lang="en-US"/>
              <a:t>Click to edit Master title style</a:t>
            </a:r>
          </a:p>
        </p:txBody>
      </p:sp>
      <p:sp>
        <p:nvSpPr>
          <p:cNvPr id="9" name="TextBox 8"/>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1820026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55204" y="5351487"/>
            <a:ext cx="1353131" cy="631461"/>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60875" y="1793875"/>
            <a:ext cx="3270251" cy="3270251"/>
          </a:xfrm>
          <a:prstGeom prst="rect">
            <a:avLst/>
          </a:prstGeom>
        </p:spPr>
      </p:pic>
    </p:spTree>
    <p:extLst>
      <p:ext uri="{BB962C8B-B14F-4D97-AF65-F5344CB8AC3E}">
        <p14:creationId xmlns:p14="http://schemas.microsoft.com/office/powerpoint/2010/main" val="154583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8"/>
            <a:ext cx="10363200" cy="1470025"/>
          </a:xfrm>
        </p:spPr>
        <p:txBody>
          <a:bodyPr/>
          <a:lstStyle>
            <a:lvl1pPr>
              <a:defRPr sz="2667"/>
            </a:lvl1p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35203" indent="0" algn="ctr">
              <a:buNone/>
              <a:defRPr>
                <a:solidFill>
                  <a:schemeClr val="tx1">
                    <a:tint val="75000"/>
                  </a:schemeClr>
                </a:solidFill>
              </a:defRPr>
            </a:lvl2pPr>
            <a:lvl3pPr marL="870406" indent="0" algn="ctr">
              <a:buNone/>
              <a:defRPr>
                <a:solidFill>
                  <a:schemeClr val="tx1">
                    <a:tint val="75000"/>
                  </a:schemeClr>
                </a:solidFill>
              </a:defRPr>
            </a:lvl3pPr>
            <a:lvl4pPr marL="1305607" indent="0" algn="ctr">
              <a:buNone/>
              <a:defRPr>
                <a:solidFill>
                  <a:schemeClr val="tx1">
                    <a:tint val="75000"/>
                  </a:schemeClr>
                </a:solidFill>
              </a:defRPr>
            </a:lvl4pPr>
            <a:lvl5pPr marL="1740808" indent="0" algn="ctr">
              <a:buNone/>
              <a:defRPr>
                <a:solidFill>
                  <a:schemeClr val="tx1">
                    <a:tint val="75000"/>
                  </a:schemeClr>
                </a:solidFill>
              </a:defRPr>
            </a:lvl5pPr>
            <a:lvl6pPr marL="2176011" indent="0" algn="ctr">
              <a:buNone/>
              <a:defRPr>
                <a:solidFill>
                  <a:schemeClr val="tx1">
                    <a:tint val="75000"/>
                  </a:schemeClr>
                </a:solidFill>
              </a:defRPr>
            </a:lvl6pPr>
            <a:lvl7pPr marL="2611214" indent="0" algn="ctr">
              <a:buNone/>
              <a:defRPr>
                <a:solidFill>
                  <a:schemeClr val="tx1">
                    <a:tint val="75000"/>
                  </a:schemeClr>
                </a:solidFill>
              </a:defRPr>
            </a:lvl7pPr>
            <a:lvl8pPr marL="3046416" indent="0" algn="ctr">
              <a:buNone/>
              <a:defRPr>
                <a:solidFill>
                  <a:schemeClr val="tx1">
                    <a:tint val="75000"/>
                  </a:schemeClr>
                </a:solidFill>
              </a:defRPr>
            </a:lvl8pPr>
            <a:lvl9pPr marL="3481619"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103905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905"/>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userDrawn="1">
            <p:ph type="sldNum" sz="quarter" idx="12"/>
          </p:nvPr>
        </p:nvSpPr>
        <p:spPr/>
        <p:txBody>
          <a:bodyPr/>
          <a:lstStyle>
            <a:lvl1pPr fontAlgn="auto">
              <a:spcBef>
                <a:spcPts val="0"/>
              </a:spcBef>
              <a:spcAft>
                <a:spcPts val="0"/>
              </a:spcAft>
              <a:defRPr>
                <a:latin typeface="+mn-lt"/>
              </a:defRPr>
            </a:lvl1pPr>
          </a:lstStyle>
          <a:p>
            <a:pPr>
              <a:defRPr/>
            </a:pPr>
            <a:fld id="{E69701C3-A240-4B1B-9BAF-4B885743A887}" type="slidenum">
              <a:rPr lang="en-US" altLang="en-US"/>
              <a:pPr>
                <a:defRPr/>
              </a:pPr>
              <a:t>‹#›</a:t>
            </a:fld>
            <a:endParaRPr lang="en-US" altLang="en-US"/>
          </a:p>
        </p:txBody>
      </p:sp>
    </p:spTree>
    <p:extLst>
      <p:ext uri="{BB962C8B-B14F-4D97-AF65-F5344CB8AC3E}">
        <p14:creationId xmlns:p14="http://schemas.microsoft.com/office/powerpoint/2010/main" val="134292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9"/>
            <a:ext cx="10363200" cy="1362075"/>
          </a:xfrm>
        </p:spPr>
        <p:txBody>
          <a:bodyPr anchor="t"/>
          <a:lstStyle>
            <a:lvl1pPr algn="l">
              <a:defRPr sz="3810" b="1" cap="all"/>
            </a:lvl1pPr>
          </a:lstStyle>
          <a:p>
            <a:r>
              <a:rPr lang="en-US"/>
              <a:t>Click to edit Master title style</a:t>
            </a:r>
          </a:p>
        </p:txBody>
      </p:sp>
      <p:sp>
        <p:nvSpPr>
          <p:cNvPr id="3" name="Text Placeholder 2"/>
          <p:cNvSpPr>
            <a:spLocks noGrp="1"/>
          </p:cNvSpPr>
          <p:nvPr>
            <p:ph type="body" idx="1"/>
          </p:nvPr>
        </p:nvSpPr>
        <p:spPr>
          <a:xfrm>
            <a:off x="963084" y="2906722"/>
            <a:ext cx="10363200" cy="1500187"/>
          </a:xfrm>
        </p:spPr>
        <p:txBody>
          <a:bodyPr anchor="b"/>
          <a:lstStyle>
            <a:lvl1pPr marL="0" indent="0">
              <a:buNone/>
              <a:defRPr sz="1905">
                <a:solidFill>
                  <a:schemeClr val="tx1">
                    <a:tint val="75000"/>
                  </a:schemeClr>
                </a:solidFill>
              </a:defRPr>
            </a:lvl1pPr>
            <a:lvl2pPr marL="435203" indent="0">
              <a:buNone/>
              <a:defRPr sz="1714">
                <a:solidFill>
                  <a:schemeClr val="tx1">
                    <a:tint val="75000"/>
                  </a:schemeClr>
                </a:solidFill>
              </a:defRPr>
            </a:lvl2pPr>
            <a:lvl3pPr marL="870406" indent="0">
              <a:buNone/>
              <a:defRPr sz="1524">
                <a:solidFill>
                  <a:schemeClr val="tx1">
                    <a:tint val="75000"/>
                  </a:schemeClr>
                </a:solidFill>
              </a:defRPr>
            </a:lvl3pPr>
            <a:lvl4pPr marL="1305607" indent="0">
              <a:buNone/>
              <a:defRPr sz="1333">
                <a:solidFill>
                  <a:schemeClr val="tx1">
                    <a:tint val="75000"/>
                  </a:schemeClr>
                </a:solidFill>
              </a:defRPr>
            </a:lvl4pPr>
            <a:lvl5pPr marL="1740808" indent="0">
              <a:buNone/>
              <a:defRPr sz="1333">
                <a:solidFill>
                  <a:schemeClr val="tx1">
                    <a:tint val="75000"/>
                  </a:schemeClr>
                </a:solidFill>
              </a:defRPr>
            </a:lvl5pPr>
            <a:lvl6pPr marL="2176011" indent="0">
              <a:buNone/>
              <a:defRPr sz="1333">
                <a:solidFill>
                  <a:schemeClr val="tx1">
                    <a:tint val="75000"/>
                  </a:schemeClr>
                </a:solidFill>
              </a:defRPr>
            </a:lvl6pPr>
            <a:lvl7pPr marL="2611214" indent="0">
              <a:buNone/>
              <a:defRPr sz="1333">
                <a:solidFill>
                  <a:schemeClr val="tx1">
                    <a:tint val="75000"/>
                  </a:schemeClr>
                </a:solidFill>
              </a:defRPr>
            </a:lvl7pPr>
            <a:lvl8pPr marL="3046416" indent="0">
              <a:buNone/>
              <a:defRPr sz="1333">
                <a:solidFill>
                  <a:schemeClr val="tx1">
                    <a:tint val="75000"/>
                  </a:schemeClr>
                </a:solidFill>
              </a:defRPr>
            </a:lvl8pPr>
            <a:lvl9pPr marL="3481619" indent="0">
              <a:buNone/>
              <a:defRPr sz="133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13069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9"/>
            <a:ext cx="5384800" cy="4525963"/>
          </a:xfrm>
        </p:spPr>
        <p:txBody>
          <a:bodyPr/>
          <a:lstStyle>
            <a:lvl1pPr>
              <a:defRPr sz="2667"/>
            </a:lvl1pPr>
            <a:lvl2pPr>
              <a:defRPr sz="2286"/>
            </a:lvl2pPr>
            <a:lvl3pPr>
              <a:defRPr sz="1905"/>
            </a:lvl3pPr>
            <a:lvl4pPr>
              <a:defRPr sz="1714"/>
            </a:lvl4pPr>
            <a:lvl5pPr>
              <a:defRPr sz="1714"/>
            </a:lvl5pPr>
            <a:lvl6pPr>
              <a:defRPr sz="1714"/>
            </a:lvl6pPr>
            <a:lvl7pPr>
              <a:defRPr sz="1714"/>
            </a:lvl7pPr>
            <a:lvl8pPr>
              <a:defRPr sz="1714"/>
            </a:lvl8pPr>
            <a:lvl9pPr>
              <a:defRPr sz="171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9"/>
            <a:ext cx="5384800" cy="4525963"/>
          </a:xfrm>
        </p:spPr>
        <p:txBody>
          <a:bodyPr/>
          <a:lstStyle>
            <a:lvl1pPr>
              <a:defRPr sz="2667"/>
            </a:lvl1pPr>
            <a:lvl2pPr>
              <a:defRPr sz="2286"/>
            </a:lvl2pPr>
            <a:lvl3pPr>
              <a:defRPr sz="1905"/>
            </a:lvl3pPr>
            <a:lvl4pPr>
              <a:defRPr sz="1714"/>
            </a:lvl4pPr>
            <a:lvl5pPr>
              <a:defRPr sz="1714"/>
            </a:lvl5pPr>
            <a:lvl6pPr>
              <a:defRPr sz="1714"/>
            </a:lvl6pPr>
            <a:lvl7pPr>
              <a:defRPr sz="1714"/>
            </a:lvl7pPr>
            <a:lvl8pPr>
              <a:defRPr sz="1714"/>
            </a:lvl8pPr>
            <a:lvl9pPr>
              <a:defRPr sz="171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userDrawn="1">
            <p:ph type="sldNum" sz="quarter" idx="12"/>
          </p:nvPr>
        </p:nvSpPr>
        <p:spPr/>
        <p:txBody>
          <a:bodyPr/>
          <a:lstStyle>
            <a:lvl1pPr fontAlgn="auto">
              <a:spcBef>
                <a:spcPts val="0"/>
              </a:spcBef>
              <a:spcAft>
                <a:spcPts val="0"/>
              </a:spcAft>
              <a:defRPr>
                <a:latin typeface="+mn-lt"/>
              </a:defRPr>
            </a:lvl1pPr>
          </a:lstStyle>
          <a:p>
            <a:pPr>
              <a:defRPr/>
            </a:pPr>
            <a:fld id="{20C9E16F-613C-49FF-9AAB-0B813D117AA9}" type="slidenum">
              <a:rPr lang="en-US" altLang="en-US"/>
              <a:pPr>
                <a:defRPr/>
              </a:pPr>
              <a:t>‹#›</a:t>
            </a:fld>
            <a:endParaRPr lang="en-US" altLang="en-US"/>
          </a:p>
        </p:txBody>
      </p:sp>
    </p:spTree>
    <p:extLst>
      <p:ext uri="{BB962C8B-B14F-4D97-AF65-F5344CB8AC3E}">
        <p14:creationId xmlns:p14="http://schemas.microsoft.com/office/powerpoint/2010/main" val="4330481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5.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44663"/>
            <a:ext cx="10653598" cy="90563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482571"/>
            <a:ext cx="10653598" cy="4804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Footer Placeholder 4">
            <a:extLst>
              <a:ext uri="{FF2B5EF4-FFF2-40B4-BE49-F238E27FC236}">
                <a16:creationId xmlns:a16="http://schemas.microsoft.com/office/drawing/2014/main" id="{DF9A24D8-8DEB-4BDE-8BFA-E121B8F89220}"/>
              </a:ext>
            </a:extLst>
          </p:cNvPr>
          <p:cNvSpPr txBox="1">
            <a:spLocks/>
          </p:cNvSpPr>
          <p:nvPr userDrawn="1"/>
        </p:nvSpPr>
        <p:spPr>
          <a:xfrm>
            <a:off x="609600" y="6371513"/>
            <a:ext cx="2895600" cy="365125"/>
          </a:xfrm>
          <a:prstGeom prst="rect">
            <a:avLst/>
          </a:prstGeom>
        </p:spPr>
        <p:txBody>
          <a:bodyPr vert="horz" lIns="91434" tIns="45717" rIns="91434" bIns="45717" rtlCol="0" anchor="ctr"/>
          <a:lstStyle>
            <a:defPPr>
              <a:defRPr lang="en-US"/>
            </a:defPPr>
            <a:lvl1pPr marL="0" algn="ctr" defTabSz="457172" rtl="0" eaLnBrk="1" latinLnBrk="0" hangingPunct="1">
              <a:defRPr sz="1200" kern="1200">
                <a:solidFill>
                  <a:schemeClr val="tx1">
                    <a:tint val="75000"/>
                  </a:schemeClr>
                </a:solidFill>
                <a:latin typeface="+mn-lt"/>
                <a:ea typeface="+mn-ea"/>
                <a:cs typeface="+mn-cs"/>
              </a:defRPr>
            </a:lvl1pPr>
            <a:lvl2pPr marL="457172" algn="l" defTabSz="457172" rtl="0" eaLnBrk="1" latinLnBrk="0" hangingPunct="1">
              <a:defRPr sz="1800" kern="1200">
                <a:solidFill>
                  <a:schemeClr val="tx1"/>
                </a:solidFill>
                <a:latin typeface="+mn-lt"/>
                <a:ea typeface="+mn-ea"/>
                <a:cs typeface="+mn-cs"/>
              </a:defRPr>
            </a:lvl2pPr>
            <a:lvl3pPr marL="914343" algn="l" defTabSz="457172" rtl="0" eaLnBrk="1" latinLnBrk="0" hangingPunct="1">
              <a:defRPr sz="1800" kern="1200">
                <a:solidFill>
                  <a:schemeClr val="tx1"/>
                </a:solidFill>
                <a:latin typeface="+mn-lt"/>
                <a:ea typeface="+mn-ea"/>
                <a:cs typeface="+mn-cs"/>
              </a:defRPr>
            </a:lvl3pPr>
            <a:lvl4pPr marL="1371515" algn="l" defTabSz="457172" rtl="0" eaLnBrk="1" latinLnBrk="0" hangingPunct="1">
              <a:defRPr sz="1800" kern="1200">
                <a:solidFill>
                  <a:schemeClr val="tx1"/>
                </a:solidFill>
                <a:latin typeface="+mn-lt"/>
                <a:ea typeface="+mn-ea"/>
                <a:cs typeface="+mn-cs"/>
              </a:defRPr>
            </a:lvl4pPr>
            <a:lvl5pPr marL="1828686" algn="l" defTabSz="457172" rtl="0" eaLnBrk="1" latinLnBrk="0" hangingPunct="1">
              <a:defRPr sz="1800" kern="1200">
                <a:solidFill>
                  <a:schemeClr val="tx1"/>
                </a:solidFill>
                <a:latin typeface="+mn-lt"/>
                <a:ea typeface="+mn-ea"/>
                <a:cs typeface="+mn-cs"/>
              </a:defRPr>
            </a:lvl5pPr>
            <a:lvl6pPr marL="2285858" algn="l" defTabSz="457172" rtl="0" eaLnBrk="1" latinLnBrk="0" hangingPunct="1">
              <a:defRPr sz="1800" kern="1200">
                <a:solidFill>
                  <a:schemeClr val="tx1"/>
                </a:solidFill>
                <a:latin typeface="+mn-lt"/>
                <a:ea typeface="+mn-ea"/>
                <a:cs typeface="+mn-cs"/>
              </a:defRPr>
            </a:lvl6pPr>
            <a:lvl7pPr marL="2743028" algn="l" defTabSz="457172" rtl="0" eaLnBrk="1" latinLnBrk="0" hangingPunct="1">
              <a:defRPr sz="1800" kern="1200">
                <a:solidFill>
                  <a:schemeClr val="tx1"/>
                </a:solidFill>
                <a:latin typeface="+mn-lt"/>
                <a:ea typeface="+mn-ea"/>
                <a:cs typeface="+mn-cs"/>
              </a:defRPr>
            </a:lvl7pPr>
            <a:lvl8pPr marL="3200200" algn="l" defTabSz="457172" rtl="0" eaLnBrk="1" latinLnBrk="0" hangingPunct="1">
              <a:defRPr sz="1800" kern="1200">
                <a:solidFill>
                  <a:schemeClr val="tx1"/>
                </a:solidFill>
                <a:latin typeface="+mn-lt"/>
                <a:ea typeface="+mn-ea"/>
                <a:cs typeface="+mn-cs"/>
              </a:defRPr>
            </a:lvl8pPr>
            <a:lvl9pPr marL="3657371" algn="l" defTabSz="457172" rtl="0" eaLnBrk="1" latinLnBrk="0" hangingPunct="1">
              <a:defRPr sz="1800" kern="1200">
                <a:solidFill>
                  <a:schemeClr val="tx1"/>
                </a:solidFill>
                <a:latin typeface="+mn-lt"/>
                <a:ea typeface="+mn-ea"/>
                <a:cs typeface="+mn-cs"/>
              </a:defRPr>
            </a:lvl9pPr>
          </a:lstStyle>
          <a:p>
            <a:pPr algn="l"/>
            <a:r>
              <a:rPr lang="en-US" b="1">
                <a:solidFill>
                  <a:srgbClr val="1F497D">
                    <a:lumMod val="60000"/>
                    <a:lumOff val="40000"/>
                  </a:srgbClr>
                </a:solidFill>
                <a:latin typeface="Helvetica"/>
                <a:cs typeface="Helvetica"/>
              </a:rPr>
              <a:t>www.fda.gov</a:t>
            </a:r>
          </a:p>
        </p:txBody>
      </p:sp>
      <p:pic>
        <p:nvPicPr>
          <p:cNvPr id="17" name="Picture 16" descr="FDA_FullColor_Monogram.jpg">
            <a:extLst>
              <a:ext uri="{FF2B5EF4-FFF2-40B4-BE49-F238E27FC236}">
                <a16:creationId xmlns:a16="http://schemas.microsoft.com/office/drawing/2014/main" id="{34972C5A-1448-4B82-A43F-046BAB2B4AD0}"/>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263198" y="318789"/>
            <a:ext cx="620543" cy="743080"/>
          </a:xfrm>
          <a:prstGeom prst="rect">
            <a:avLst/>
          </a:prstGeom>
        </p:spPr>
      </p:pic>
      <p:sp>
        <p:nvSpPr>
          <p:cNvPr id="7" name="Slide Number Placeholder 5">
            <a:extLst>
              <a:ext uri="{FF2B5EF4-FFF2-40B4-BE49-F238E27FC236}">
                <a16:creationId xmlns:a16="http://schemas.microsoft.com/office/drawing/2014/main" id="{DCA74DE6-982F-4456-BDBD-3EE9311B9FCB}"/>
              </a:ext>
            </a:extLst>
          </p:cNvPr>
          <p:cNvSpPr>
            <a:spLocks noGrp="1"/>
          </p:cNvSpPr>
          <p:nvPr>
            <p:ph type="sldNum" sz="quarter" idx="4"/>
          </p:nvPr>
        </p:nvSpPr>
        <p:spPr>
          <a:xfrm>
            <a:off x="9883806" y="6430774"/>
            <a:ext cx="2133600" cy="365125"/>
          </a:xfrm>
          <a:prstGeom prst="rect">
            <a:avLst/>
          </a:prstGeom>
        </p:spPr>
        <p:txBody>
          <a:bodyPr vert="horz" lIns="91434" tIns="45717" rIns="91434" bIns="45717" rtlCol="0" anchor="ctr"/>
          <a:lstStyle>
            <a:lvl1pPr algn="r">
              <a:defRPr sz="1200">
                <a:solidFill>
                  <a:schemeClr val="tx1">
                    <a:tint val="75000"/>
                  </a:schemeClr>
                </a:solidFill>
              </a:defRPr>
            </a:lvl1pPr>
          </a:lstStyle>
          <a:p>
            <a:fld id="{7D871F5F-C8AF-484B-B19A-A0CBCE8C7764}" type="slidenum">
              <a:rPr lang="en-US" smtClean="0"/>
              <a:t>‹#›</a:t>
            </a:fld>
            <a:endParaRPr lang="en-US"/>
          </a:p>
        </p:txBody>
      </p:sp>
    </p:spTree>
    <p:extLst>
      <p:ext uri="{BB962C8B-B14F-4D97-AF65-F5344CB8AC3E}">
        <p14:creationId xmlns:p14="http://schemas.microsoft.com/office/powerpoint/2010/main" val="1166784625"/>
      </p:ext>
    </p:extLst>
  </p:cSld>
  <p:clrMap bg1="lt1" tx1="dk1" bg2="lt2" tx2="dk2" accent1="accent1" accent2="accent2" accent3="accent3" accent4="accent4" accent5="accent5" accent6="accent6" hlink="hlink" folHlink="folHlink"/>
  <p:sldLayoutIdLst>
    <p:sldLayoutId id="2147483733" r:id="rId1"/>
    <p:sldLayoutId id="2147483742" r:id="rId2"/>
    <p:sldLayoutId id="2147483738" r:id="rId3"/>
    <p:sldLayoutId id="2147483748" r:id="rId4"/>
    <p:sldLayoutId id="2147483744" r:id="rId5"/>
  </p:sldLayoutIdLst>
  <p:hf hdr="0" ftr="0"/>
  <p:txStyles>
    <p:titleStyle>
      <a:lvl1pPr algn="l" defTabSz="457200" rtl="0" eaLnBrk="1" latinLnBrk="0" hangingPunct="1">
        <a:lnSpc>
          <a:spcPct val="80000"/>
        </a:lnSpc>
        <a:spcBef>
          <a:spcPct val="0"/>
        </a:spcBef>
        <a:buNone/>
        <a:defRPr sz="3000" b="0" kern="1200" baseline="0">
          <a:solidFill>
            <a:schemeClr val="tx1"/>
          </a:solidFill>
          <a:latin typeface="Arial"/>
          <a:ea typeface="+mj-ea"/>
          <a:cs typeface="Arial"/>
        </a:defRPr>
      </a:lvl1pPr>
    </p:titleStyle>
    <p:bodyStyle>
      <a:lvl1pPr marL="457200" indent="-457200" algn="l" defTabSz="457200" rtl="0" eaLnBrk="1" latinLnBrk="0" hangingPunct="1">
        <a:spcBef>
          <a:spcPct val="20000"/>
        </a:spcBef>
        <a:buFont typeface="Wingdings" panose="05000000000000000000" pitchFamily="2" charset="2"/>
        <a:buChar char="v"/>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298" y="457200"/>
            <a:ext cx="1097340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0" tIns="45695" rIns="91390" bIns="45695"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298" y="1524001"/>
            <a:ext cx="10973405"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90" tIns="45695" rIns="91390" bIns="45695"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321405" y="6248401"/>
            <a:ext cx="1726595" cy="365125"/>
          </a:xfrm>
          <a:prstGeom prst="rect">
            <a:avLst/>
          </a:prstGeom>
        </p:spPr>
        <p:txBody>
          <a:bodyPr vert="horz" lIns="91390" tIns="45695" rIns="91390" bIns="45695" rtlCol="0" anchor="ctr"/>
          <a:lstStyle>
            <a:lvl1pPr algn="l" eaLnBrk="1" fontAlgn="auto" hangingPunct="1">
              <a:spcBef>
                <a:spcPts val="0"/>
              </a:spcBef>
              <a:spcAft>
                <a:spcPts val="0"/>
              </a:spcAft>
              <a:defRPr sz="1143">
                <a:solidFill>
                  <a:prstClr val="black">
                    <a:tint val="75000"/>
                  </a:prstClr>
                </a:solidFill>
                <a:latin typeface="+mn-lt"/>
                <a:cs typeface="+mn-cs"/>
              </a:defRPr>
            </a:lvl1pPr>
          </a:lstStyle>
          <a:p>
            <a:pPr>
              <a:defRPr/>
            </a:pPr>
            <a:endParaRPr lang="en-US"/>
          </a:p>
        </p:txBody>
      </p:sp>
      <p:sp>
        <p:nvSpPr>
          <p:cNvPr id="5" name="Footer Placeholder 4"/>
          <p:cNvSpPr>
            <a:spLocks noGrp="1"/>
          </p:cNvSpPr>
          <p:nvPr>
            <p:ph type="ftr" sz="quarter" idx="3"/>
          </p:nvPr>
        </p:nvSpPr>
        <p:spPr>
          <a:xfrm>
            <a:off x="4165298" y="6248401"/>
            <a:ext cx="3861405" cy="365125"/>
          </a:xfrm>
          <a:prstGeom prst="rect">
            <a:avLst/>
          </a:prstGeom>
        </p:spPr>
        <p:txBody>
          <a:bodyPr vert="horz" lIns="91390" tIns="45695" rIns="91390" bIns="45695" rtlCol="0" anchor="ctr"/>
          <a:lstStyle>
            <a:lvl1pPr algn="ctr" eaLnBrk="1" fontAlgn="auto" hangingPunct="1">
              <a:spcBef>
                <a:spcPts val="0"/>
              </a:spcBef>
              <a:spcAft>
                <a:spcPts val="0"/>
              </a:spcAft>
              <a:defRPr sz="1143">
                <a:solidFill>
                  <a:prstClr val="black">
                    <a:tint val="75000"/>
                  </a:prstClr>
                </a:solidFill>
                <a:latin typeface="+mn-lt"/>
                <a:cs typeface="+mn-cs"/>
              </a:defRPr>
            </a:lvl1pPr>
          </a:lstStyle>
          <a:p>
            <a:pPr>
              <a:defRPr/>
            </a:pPr>
            <a:endParaRPr lang="en-US"/>
          </a:p>
        </p:txBody>
      </p:sp>
      <p:sp>
        <p:nvSpPr>
          <p:cNvPr id="9" name="Rectangle 8"/>
          <p:cNvSpPr/>
          <p:nvPr userDrawn="1"/>
        </p:nvSpPr>
        <p:spPr>
          <a:xfrm>
            <a:off x="101298" y="76200"/>
            <a:ext cx="7721297" cy="228600"/>
          </a:xfrm>
          <a:prstGeom prst="rect">
            <a:avLst/>
          </a:prstGeom>
          <a:solidFill>
            <a:srgbClr val="180A7E"/>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7038" tIns="43519" rIns="87038" bIns="43519" anchor="ctr"/>
          <a:lstStyle/>
          <a:p>
            <a:pPr algn="ctr" fontAlgn="auto">
              <a:spcBef>
                <a:spcPts val="0"/>
              </a:spcBef>
              <a:spcAft>
                <a:spcPts val="0"/>
              </a:spcAft>
              <a:defRPr/>
            </a:pPr>
            <a:endParaRPr lang="en-US" sz="1714">
              <a:solidFill>
                <a:prstClr val="white"/>
              </a:solidFill>
            </a:endParaRPr>
          </a:p>
        </p:txBody>
      </p:sp>
      <p:sp>
        <p:nvSpPr>
          <p:cNvPr id="10" name="Rectangle 9"/>
          <p:cNvSpPr/>
          <p:nvPr userDrawn="1"/>
        </p:nvSpPr>
        <p:spPr>
          <a:xfrm>
            <a:off x="7822596" y="76200"/>
            <a:ext cx="4268108" cy="228600"/>
          </a:xfrm>
          <a:prstGeom prst="rect">
            <a:avLst/>
          </a:prstGeom>
          <a:solidFill>
            <a:srgbClr val="91C6F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7038" tIns="43519" rIns="87038" bIns="43519" anchor="ctr"/>
          <a:lstStyle/>
          <a:p>
            <a:pPr algn="ctr" fontAlgn="auto">
              <a:spcBef>
                <a:spcPts val="0"/>
              </a:spcBef>
              <a:spcAft>
                <a:spcPts val="0"/>
              </a:spcAft>
              <a:defRPr/>
            </a:pPr>
            <a:endParaRPr lang="en-US" sz="1714">
              <a:solidFill>
                <a:prstClr val="white"/>
              </a:solidFill>
            </a:endParaRPr>
          </a:p>
        </p:txBody>
      </p:sp>
      <p:sp>
        <p:nvSpPr>
          <p:cNvPr id="11" name="Rectangle 10"/>
          <p:cNvSpPr/>
          <p:nvPr userDrawn="1"/>
        </p:nvSpPr>
        <p:spPr>
          <a:xfrm flipV="1">
            <a:off x="101298" y="311150"/>
            <a:ext cx="11989405" cy="46038"/>
          </a:xfrm>
          <a:prstGeom prst="rect">
            <a:avLst/>
          </a:prstGeom>
          <a:solidFill>
            <a:schemeClr val="accent6"/>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7038" tIns="43519" rIns="87038" bIns="43519" anchor="ctr"/>
          <a:lstStyle/>
          <a:p>
            <a:pPr algn="ctr" fontAlgn="auto">
              <a:spcBef>
                <a:spcPts val="0"/>
              </a:spcBef>
              <a:spcAft>
                <a:spcPts val="0"/>
              </a:spcAft>
              <a:defRPr/>
            </a:pPr>
            <a:endParaRPr lang="en-US" sz="1714">
              <a:solidFill>
                <a:prstClr val="white"/>
              </a:solidFill>
            </a:endParaRPr>
          </a:p>
        </p:txBody>
      </p:sp>
      <p:sp>
        <p:nvSpPr>
          <p:cNvPr id="14" name="Rectangle 13"/>
          <p:cNvSpPr/>
          <p:nvPr userDrawn="1"/>
        </p:nvSpPr>
        <p:spPr bwMode="auto">
          <a:xfrm>
            <a:off x="1321405" y="6705601"/>
            <a:ext cx="10769298" cy="60325"/>
          </a:xfrm>
          <a:prstGeom prst="rect">
            <a:avLst/>
          </a:prstGeom>
          <a:solidFill>
            <a:srgbClr val="180A7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7038" tIns="43519" rIns="87038" bIns="43519" anchor="ctr"/>
          <a:lstStyle/>
          <a:p>
            <a:pPr algn="ctr" fontAlgn="auto">
              <a:spcBef>
                <a:spcPts val="0"/>
              </a:spcBef>
              <a:spcAft>
                <a:spcPts val="0"/>
              </a:spcAft>
              <a:defRPr/>
            </a:pPr>
            <a:endParaRPr lang="en-US" sz="1714">
              <a:solidFill>
                <a:prstClr val="white"/>
              </a:solidFill>
            </a:endParaRPr>
          </a:p>
        </p:txBody>
      </p:sp>
      <p:pic>
        <p:nvPicPr>
          <p:cNvPr id="1034" name="Picture 14" descr="C:\Users\Eric.Thomas\AppData\Local\Microsoft\Windows\Temporary Internet Files\Content.Outlook\G6RIWC2Q\CDER-Logo-Colorv2 (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1298" y="6378575"/>
            <a:ext cx="111729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lide Number Placeholder 5"/>
          <p:cNvSpPr>
            <a:spLocks noGrp="1"/>
          </p:cNvSpPr>
          <p:nvPr userDrawn="1">
            <p:ph type="sldNum" sz="quarter" idx="4"/>
          </p:nvPr>
        </p:nvSpPr>
        <p:spPr>
          <a:xfrm>
            <a:off x="11481405" y="6248400"/>
            <a:ext cx="609298" cy="350838"/>
          </a:xfrm>
          <a:prstGeom prst="rect">
            <a:avLst/>
          </a:prstGeom>
        </p:spPr>
        <p:txBody>
          <a:bodyPr vert="horz" wrap="square" lIns="91390" tIns="45695" rIns="91390" bIns="45695" numCol="1" anchor="b" anchorCtr="0" compatLnSpc="1">
            <a:prstTxWarp prst="textNoShape">
              <a:avLst/>
            </a:prstTxWarp>
          </a:bodyPr>
          <a:lstStyle>
            <a:lvl1pPr algn="r" eaLnBrk="1" hangingPunct="1">
              <a:defRPr sz="1048">
                <a:solidFill>
                  <a:prstClr val="black"/>
                </a:solidFill>
                <a:latin typeface="Calibri" pitchFamily="34" charset="0"/>
                <a:cs typeface="Arial" charset="0"/>
              </a:defRPr>
            </a:lvl1pPr>
          </a:lstStyle>
          <a:p>
            <a:pPr>
              <a:defRPr/>
            </a:pPr>
            <a:fld id="{3C9372D7-4AB5-4512-BF68-B81E4B84398F}" type="slidenum">
              <a:rPr lang="en-US" altLang="en-US"/>
              <a:pPr>
                <a:defRPr/>
              </a:pPr>
              <a:t>‹#›</a:t>
            </a:fld>
            <a:endParaRPr lang="en-US" altLang="en-US"/>
          </a:p>
        </p:txBody>
      </p:sp>
    </p:spTree>
    <p:extLst>
      <p:ext uri="{BB962C8B-B14F-4D97-AF65-F5344CB8AC3E}">
        <p14:creationId xmlns:p14="http://schemas.microsoft.com/office/powerpoint/2010/main" val="143282207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ftr="0" dt="0"/>
  <p:txStyles>
    <p:titleStyle>
      <a:lvl1pPr algn="ctr" rtl="0" eaLnBrk="1" fontAlgn="base" hangingPunct="1">
        <a:spcBef>
          <a:spcPct val="0"/>
        </a:spcBef>
        <a:spcAft>
          <a:spcPct val="0"/>
        </a:spcAft>
        <a:defRPr sz="1905" b="1" kern="1200">
          <a:solidFill>
            <a:schemeClr val="tx1"/>
          </a:solidFill>
          <a:latin typeface="+mj-lt"/>
          <a:ea typeface="+mj-ea"/>
          <a:cs typeface="+mj-cs"/>
        </a:defRPr>
      </a:lvl1pPr>
      <a:lvl2pPr algn="ctr" rtl="0" eaLnBrk="1" fontAlgn="base" hangingPunct="1">
        <a:spcBef>
          <a:spcPct val="0"/>
        </a:spcBef>
        <a:spcAft>
          <a:spcPct val="0"/>
        </a:spcAft>
        <a:defRPr sz="1905" b="1">
          <a:solidFill>
            <a:schemeClr val="tx1"/>
          </a:solidFill>
          <a:latin typeface="Arial" pitchFamily="34" charset="0"/>
        </a:defRPr>
      </a:lvl2pPr>
      <a:lvl3pPr algn="ctr" rtl="0" eaLnBrk="1" fontAlgn="base" hangingPunct="1">
        <a:spcBef>
          <a:spcPct val="0"/>
        </a:spcBef>
        <a:spcAft>
          <a:spcPct val="0"/>
        </a:spcAft>
        <a:defRPr sz="1905" b="1">
          <a:solidFill>
            <a:schemeClr val="tx1"/>
          </a:solidFill>
          <a:latin typeface="Arial" pitchFamily="34" charset="0"/>
        </a:defRPr>
      </a:lvl3pPr>
      <a:lvl4pPr algn="ctr" rtl="0" eaLnBrk="1" fontAlgn="base" hangingPunct="1">
        <a:spcBef>
          <a:spcPct val="0"/>
        </a:spcBef>
        <a:spcAft>
          <a:spcPct val="0"/>
        </a:spcAft>
        <a:defRPr sz="1905" b="1">
          <a:solidFill>
            <a:schemeClr val="tx1"/>
          </a:solidFill>
          <a:latin typeface="Arial" pitchFamily="34" charset="0"/>
        </a:defRPr>
      </a:lvl4pPr>
      <a:lvl5pPr algn="ctr" rtl="0" eaLnBrk="1" fontAlgn="base" hangingPunct="1">
        <a:spcBef>
          <a:spcPct val="0"/>
        </a:spcBef>
        <a:spcAft>
          <a:spcPct val="0"/>
        </a:spcAft>
        <a:defRPr sz="1905" b="1">
          <a:solidFill>
            <a:schemeClr val="tx1"/>
          </a:solidFill>
          <a:latin typeface="Arial" pitchFamily="34" charset="0"/>
        </a:defRPr>
      </a:lvl5pPr>
      <a:lvl6pPr marL="435203" algn="ctr" rtl="0" eaLnBrk="1" fontAlgn="base" hangingPunct="1">
        <a:spcBef>
          <a:spcPct val="0"/>
        </a:spcBef>
        <a:spcAft>
          <a:spcPct val="0"/>
        </a:spcAft>
        <a:defRPr sz="2667" b="1">
          <a:solidFill>
            <a:schemeClr val="tx1"/>
          </a:solidFill>
          <a:latin typeface="Calibri" pitchFamily="34" charset="0"/>
        </a:defRPr>
      </a:lvl6pPr>
      <a:lvl7pPr marL="870406" algn="ctr" rtl="0" eaLnBrk="1" fontAlgn="base" hangingPunct="1">
        <a:spcBef>
          <a:spcPct val="0"/>
        </a:spcBef>
        <a:spcAft>
          <a:spcPct val="0"/>
        </a:spcAft>
        <a:defRPr sz="2667" b="1">
          <a:solidFill>
            <a:schemeClr val="tx1"/>
          </a:solidFill>
          <a:latin typeface="Calibri" pitchFamily="34" charset="0"/>
        </a:defRPr>
      </a:lvl7pPr>
      <a:lvl8pPr marL="1305607" algn="ctr" rtl="0" eaLnBrk="1" fontAlgn="base" hangingPunct="1">
        <a:spcBef>
          <a:spcPct val="0"/>
        </a:spcBef>
        <a:spcAft>
          <a:spcPct val="0"/>
        </a:spcAft>
        <a:defRPr sz="2667" b="1">
          <a:solidFill>
            <a:schemeClr val="tx1"/>
          </a:solidFill>
          <a:latin typeface="Calibri" pitchFamily="34" charset="0"/>
        </a:defRPr>
      </a:lvl8pPr>
      <a:lvl9pPr marL="1740808" algn="ctr" rtl="0" eaLnBrk="1" fontAlgn="base" hangingPunct="1">
        <a:spcBef>
          <a:spcPct val="0"/>
        </a:spcBef>
        <a:spcAft>
          <a:spcPct val="0"/>
        </a:spcAft>
        <a:defRPr sz="2667" b="1">
          <a:solidFill>
            <a:schemeClr val="tx1"/>
          </a:solidFill>
          <a:latin typeface="Calibri" pitchFamily="34" charset="0"/>
        </a:defRPr>
      </a:lvl9pPr>
    </p:titleStyle>
    <p:bodyStyle>
      <a:lvl1pPr marL="323554" indent="-323554" algn="l" rtl="0" eaLnBrk="1" fontAlgn="base" hangingPunct="1">
        <a:spcBef>
          <a:spcPct val="20000"/>
        </a:spcBef>
        <a:spcAft>
          <a:spcPct val="0"/>
        </a:spcAft>
        <a:buFont typeface="Wingdings" pitchFamily="2" charset="2"/>
        <a:buChar char="§"/>
        <a:defRPr sz="1905" kern="1200">
          <a:solidFill>
            <a:schemeClr val="tx1"/>
          </a:solidFill>
          <a:latin typeface="+mn-lt"/>
          <a:ea typeface="+mn-ea"/>
          <a:cs typeface="+mn-cs"/>
        </a:defRPr>
      </a:lvl1pPr>
      <a:lvl2pPr marL="704562" indent="-269124" algn="l" rtl="0" eaLnBrk="1" fontAlgn="base" hangingPunct="1">
        <a:spcBef>
          <a:spcPct val="20000"/>
        </a:spcBef>
        <a:spcAft>
          <a:spcPct val="0"/>
        </a:spcAft>
        <a:buFont typeface="Arial" pitchFamily="34" charset="0"/>
        <a:buChar char="–"/>
        <a:defRPr kern="1200">
          <a:solidFill>
            <a:schemeClr val="tx1"/>
          </a:solidFill>
          <a:latin typeface="+mn-lt"/>
          <a:ea typeface="+mn-ea"/>
          <a:cs typeface="+mn-cs"/>
        </a:defRPr>
      </a:lvl2pPr>
      <a:lvl3pPr marL="1085569" indent="-214695" algn="l" rtl="0" eaLnBrk="1" fontAlgn="base" hangingPunct="1">
        <a:spcBef>
          <a:spcPct val="20000"/>
        </a:spcBef>
        <a:spcAft>
          <a:spcPct val="0"/>
        </a:spcAft>
        <a:buFont typeface="Arial" pitchFamily="34" charset="0"/>
        <a:buChar char="•"/>
        <a:defRPr sz="1524" kern="1200">
          <a:solidFill>
            <a:schemeClr val="tx1"/>
          </a:solidFill>
          <a:latin typeface="+mn-lt"/>
          <a:ea typeface="+mn-ea"/>
          <a:cs typeface="+mn-cs"/>
        </a:defRPr>
      </a:lvl3pPr>
      <a:lvl4pPr marL="1521007" indent="-214695" algn="l" rtl="0" eaLnBrk="1" fontAlgn="base" hangingPunct="1">
        <a:spcBef>
          <a:spcPct val="20000"/>
        </a:spcBef>
        <a:spcAft>
          <a:spcPct val="0"/>
        </a:spcAft>
        <a:buFont typeface="Arial" pitchFamily="34" charset="0"/>
        <a:buChar char="–"/>
        <a:defRPr sz="1333" kern="1200">
          <a:solidFill>
            <a:schemeClr val="tx1"/>
          </a:solidFill>
          <a:latin typeface="+mn-lt"/>
          <a:ea typeface="+mn-ea"/>
          <a:cs typeface="+mn-cs"/>
        </a:defRPr>
      </a:lvl4pPr>
      <a:lvl5pPr marL="1956444" indent="-214695" algn="l" rtl="0" eaLnBrk="1" fontAlgn="base" hangingPunct="1">
        <a:spcBef>
          <a:spcPct val="20000"/>
        </a:spcBef>
        <a:spcAft>
          <a:spcPct val="0"/>
        </a:spcAft>
        <a:buFont typeface="Arial" pitchFamily="34" charset="0"/>
        <a:buChar char="»"/>
        <a:defRPr sz="1333" kern="1200">
          <a:solidFill>
            <a:schemeClr val="tx1"/>
          </a:solidFill>
          <a:latin typeface="+mn-lt"/>
          <a:ea typeface="+mn-ea"/>
          <a:cs typeface="+mn-cs"/>
        </a:defRPr>
      </a:lvl5pPr>
      <a:lvl6pPr marL="2393614" indent="-217601" algn="l" defTabSz="870406" rtl="0" eaLnBrk="1" latinLnBrk="0" hangingPunct="1">
        <a:spcBef>
          <a:spcPct val="20000"/>
        </a:spcBef>
        <a:buFont typeface="Arial" panose="020B0604020202020204" pitchFamily="34" charset="0"/>
        <a:buChar char="•"/>
        <a:defRPr sz="1905" kern="1200">
          <a:solidFill>
            <a:schemeClr val="tx1"/>
          </a:solidFill>
          <a:latin typeface="+mn-lt"/>
          <a:ea typeface="+mn-ea"/>
          <a:cs typeface="+mn-cs"/>
        </a:defRPr>
      </a:lvl6pPr>
      <a:lvl7pPr marL="2828816" indent="-217601" algn="l" defTabSz="870406" rtl="0" eaLnBrk="1" latinLnBrk="0" hangingPunct="1">
        <a:spcBef>
          <a:spcPct val="20000"/>
        </a:spcBef>
        <a:buFont typeface="Arial" panose="020B0604020202020204" pitchFamily="34" charset="0"/>
        <a:buChar char="•"/>
        <a:defRPr sz="1905" kern="1200">
          <a:solidFill>
            <a:schemeClr val="tx1"/>
          </a:solidFill>
          <a:latin typeface="+mn-lt"/>
          <a:ea typeface="+mn-ea"/>
          <a:cs typeface="+mn-cs"/>
        </a:defRPr>
      </a:lvl7pPr>
      <a:lvl8pPr marL="3264018" indent="-217601" algn="l" defTabSz="870406" rtl="0" eaLnBrk="1" latinLnBrk="0" hangingPunct="1">
        <a:spcBef>
          <a:spcPct val="20000"/>
        </a:spcBef>
        <a:buFont typeface="Arial" panose="020B0604020202020204" pitchFamily="34" charset="0"/>
        <a:buChar char="•"/>
        <a:defRPr sz="1905" kern="1200">
          <a:solidFill>
            <a:schemeClr val="tx1"/>
          </a:solidFill>
          <a:latin typeface="+mn-lt"/>
          <a:ea typeface="+mn-ea"/>
          <a:cs typeface="+mn-cs"/>
        </a:defRPr>
      </a:lvl8pPr>
      <a:lvl9pPr marL="3699220" indent="-217601" algn="l" defTabSz="870406" rtl="0" eaLnBrk="1" latinLnBrk="0" hangingPunct="1">
        <a:spcBef>
          <a:spcPct val="20000"/>
        </a:spcBef>
        <a:buFont typeface="Arial" panose="020B0604020202020204" pitchFamily="34" charset="0"/>
        <a:buChar char="•"/>
        <a:defRPr sz="1905" kern="1200">
          <a:solidFill>
            <a:schemeClr val="tx1"/>
          </a:solidFill>
          <a:latin typeface="+mn-lt"/>
          <a:ea typeface="+mn-ea"/>
          <a:cs typeface="+mn-cs"/>
        </a:defRPr>
      </a:lvl9pPr>
    </p:bodyStyle>
    <p:otherStyle>
      <a:defPPr>
        <a:defRPr lang="en-US"/>
      </a:defPPr>
      <a:lvl1pPr marL="0" algn="l" defTabSz="870406" rtl="0" eaLnBrk="1" latinLnBrk="0" hangingPunct="1">
        <a:defRPr sz="1714" kern="1200">
          <a:solidFill>
            <a:schemeClr val="tx1"/>
          </a:solidFill>
          <a:latin typeface="+mn-lt"/>
          <a:ea typeface="+mn-ea"/>
          <a:cs typeface="+mn-cs"/>
        </a:defRPr>
      </a:lvl1pPr>
      <a:lvl2pPr marL="435203" algn="l" defTabSz="870406" rtl="0" eaLnBrk="1" latinLnBrk="0" hangingPunct="1">
        <a:defRPr sz="1714" kern="1200">
          <a:solidFill>
            <a:schemeClr val="tx1"/>
          </a:solidFill>
          <a:latin typeface="+mn-lt"/>
          <a:ea typeface="+mn-ea"/>
          <a:cs typeface="+mn-cs"/>
        </a:defRPr>
      </a:lvl2pPr>
      <a:lvl3pPr marL="870406" algn="l" defTabSz="870406" rtl="0" eaLnBrk="1" latinLnBrk="0" hangingPunct="1">
        <a:defRPr sz="1714" kern="1200">
          <a:solidFill>
            <a:schemeClr val="tx1"/>
          </a:solidFill>
          <a:latin typeface="+mn-lt"/>
          <a:ea typeface="+mn-ea"/>
          <a:cs typeface="+mn-cs"/>
        </a:defRPr>
      </a:lvl3pPr>
      <a:lvl4pPr marL="1305607" algn="l" defTabSz="870406" rtl="0" eaLnBrk="1" latinLnBrk="0" hangingPunct="1">
        <a:defRPr sz="1714" kern="1200">
          <a:solidFill>
            <a:schemeClr val="tx1"/>
          </a:solidFill>
          <a:latin typeface="+mn-lt"/>
          <a:ea typeface="+mn-ea"/>
          <a:cs typeface="+mn-cs"/>
        </a:defRPr>
      </a:lvl4pPr>
      <a:lvl5pPr marL="1740808" algn="l" defTabSz="870406" rtl="0" eaLnBrk="1" latinLnBrk="0" hangingPunct="1">
        <a:defRPr sz="1714" kern="1200">
          <a:solidFill>
            <a:schemeClr val="tx1"/>
          </a:solidFill>
          <a:latin typeface="+mn-lt"/>
          <a:ea typeface="+mn-ea"/>
          <a:cs typeface="+mn-cs"/>
        </a:defRPr>
      </a:lvl5pPr>
      <a:lvl6pPr marL="2176011" algn="l" defTabSz="870406" rtl="0" eaLnBrk="1" latinLnBrk="0" hangingPunct="1">
        <a:defRPr sz="1714" kern="1200">
          <a:solidFill>
            <a:schemeClr val="tx1"/>
          </a:solidFill>
          <a:latin typeface="+mn-lt"/>
          <a:ea typeface="+mn-ea"/>
          <a:cs typeface="+mn-cs"/>
        </a:defRPr>
      </a:lvl6pPr>
      <a:lvl7pPr marL="2611214" algn="l" defTabSz="870406" rtl="0" eaLnBrk="1" latinLnBrk="0" hangingPunct="1">
        <a:defRPr sz="1714" kern="1200">
          <a:solidFill>
            <a:schemeClr val="tx1"/>
          </a:solidFill>
          <a:latin typeface="+mn-lt"/>
          <a:ea typeface="+mn-ea"/>
          <a:cs typeface="+mn-cs"/>
        </a:defRPr>
      </a:lvl7pPr>
      <a:lvl8pPr marL="3046416" algn="l" defTabSz="870406" rtl="0" eaLnBrk="1" latinLnBrk="0" hangingPunct="1">
        <a:defRPr sz="1714" kern="1200">
          <a:solidFill>
            <a:schemeClr val="tx1"/>
          </a:solidFill>
          <a:latin typeface="+mn-lt"/>
          <a:ea typeface="+mn-ea"/>
          <a:cs typeface="+mn-cs"/>
        </a:defRPr>
      </a:lvl8pPr>
      <a:lvl9pPr marL="3481619" algn="l" defTabSz="870406" rtl="0" eaLnBrk="1" latinLnBrk="0" hangingPunct="1">
        <a:defRPr sz="17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da.gov/media/83891/download"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fda.gov/media/85816/download"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fda.gov/media/100743/download" TargetMode="External"/><Relationship Id="rId2" Type="http://schemas.openxmlformats.org/officeDocument/2006/relationships/hyperlink" Target="https://www.fda.gov/media/152175/download"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www.fda.gov/media/147233/download"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fda.gov/industry/study-data-standards-resources/study-data-submission-cder-and-cbe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harepoint.fda.gov/orgs/CDER-OSP-OBI-DDMSS/Shared%20Documents/02.%20Task%202%20-%20Study%20Data/Technical%20Rejection%20Criteria/Simplified%20TS%20Files/Simplified%20TS%20File%20Creation%20Guide_Final.docx" TargetMode="External"/><Relationship Id="rId4" Type="http://schemas.openxmlformats.org/officeDocument/2006/relationships/hyperlink" Target="https://geotiger.shinyapps.io/07_genT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fda.gov/industry/study-data-standards-resources/study-data-submission-cder-and-cber" TargetMode="External"/><Relationship Id="rId2" Type="http://schemas.openxmlformats.org/officeDocument/2006/relationships/hyperlink" Target="https://www.fda.gov/industry/fda-resources-data-standards/study-data-standards-resources" TargetMode="External"/><Relationship Id="rId1" Type="http://schemas.openxmlformats.org/officeDocument/2006/relationships/slideLayout" Target="../slideLayouts/slideLayout2.xml"/><Relationship Id="rId4" Type="http://schemas.openxmlformats.org/officeDocument/2006/relationships/hyperlink" Target="https://www.fda.gov/regulatory-information/search-fda-guidance-documents/providing-regulatory-submissions-electronic-format-submissions-under-section-745aa-federal-food-dru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esub@fda.hhs.gov" TargetMode="External"/><Relationship Id="rId2" Type="http://schemas.openxmlformats.org/officeDocument/2006/relationships/hyperlink" Target="mailto:edata@fda.hhs.gov"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da.gov/media/85137/downloa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fda.gov/media/82716/down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55EB5BE-E473-4C9F-8C3E-1ED7F9A38FFD}"/>
              </a:ext>
            </a:extLst>
          </p:cNvPr>
          <p:cNvSpPr txBox="1">
            <a:spLocks/>
          </p:cNvSpPr>
          <p:nvPr/>
        </p:nvSpPr>
        <p:spPr>
          <a:xfrm>
            <a:off x="2209800" y="2218561"/>
            <a:ext cx="7772400" cy="1470025"/>
          </a:xfrm>
          <a:prstGeom prst="rect">
            <a:avLst/>
          </a:prstGeom>
        </p:spPr>
        <p:txBody>
          <a:bodyPr vert="horz" lIns="91434" tIns="45717" rIns="91434" bIns="45717" rtlCol="0" anchor="ctr">
            <a:normAutofit fontScale="85000" lnSpcReduction="10000"/>
          </a:bodyPr>
          <a:lstStyle>
            <a:lvl1pPr algn="ctr" defTabSz="457172" rtl="0" eaLnBrk="1" latinLnBrk="0" hangingPunct="1">
              <a:spcBef>
                <a:spcPct val="0"/>
              </a:spcBef>
              <a:buNone/>
              <a:defRPr sz="4400" kern="1200">
                <a:solidFill>
                  <a:schemeClr val="tx1"/>
                </a:solidFill>
                <a:latin typeface="+mj-lt"/>
                <a:ea typeface="+mj-ea"/>
                <a:cs typeface="+mj-cs"/>
              </a:defRPr>
            </a:lvl1pPr>
          </a:lstStyle>
          <a:p>
            <a:pPr>
              <a:defRPr/>
            </a:pPr>
            <a:r>
              <a:rPr kumimoji="0" lang="en-US" sz="4400" b="0" i="0" u="none" strike="noStrike" kern="1200" cap="none" spc="0" normalizeH="0" baseline="0" noProof="0">
                <a:ln>
                  <a:noFill/>
                </a:ln>
                <a:solidFill>
                  <a:srgbClr val="007DBA"/>
                </a:solidFill>
                <a:effectLst/>
                <a:uLnTx/>
                <a:uFillTx/>
                <a:ea typeface="+mj-ea"/>
                <a:cs typeface="+mj-cs"/>
              </a:rPr>
              <a:t>Submitting Data to CDER</a:t>
            </a:r>
            <a:r>
              <a:rPr lang="en-US">
                <a:solidFill>
                  <a:srgbClr val="007DBA"/>
                </a:solidFill>
              </a:rPr>
              <a:t>: Requirements for your Application</a:t>
            </a:r>
            <a:endParaRPr kumimoji="0" lang="en-US" sz="4400" b="0" i="0" u="none" strike="noStrike" kern="1200" cap="none" spc="0" normalizeH="0" baseline="0" noProof="0">
              <a:ln>
                <a:noFill/>
              </a:ln>
              <a:solidFill>
                <a:srgbClr val="007DBA"/>
              </a:solidFill>
              <a:effectLst/>
              <a:uLnTx/>
              <a:uFillTx/>
              <a:ea typeface="+mj-ea"/>
              <a:cs typeface="+mj-cs"/>
            </a:endParaRPr>
          </a:p>
        </p:txBody>
      </p:sp>
      <p:sp>
        <p:nvSpPr>
          <p:cNvPr id="10" name="Subtitle 2">
            <a:extLst>
              <a:ext uri="{FF2B5EF4-FFF2-40B4-BE49-F238E27FC236}">
                <a16:creationId xmlns:a16="http://schemas.microsoft.com/office/drawing/2014/main" id="{9FBBEF44-55E4-493D-8B08-4488DBBC59C1}"/>
              </a:ext>
            </a:extLst>
          </p:cNvPr>
          <p:cNvSpPr txBox="1">
            <a:spLocks/>
          </p:cNvSpPr>
          <p:nvPr/>
        </p:nvSpPr>
        <p:spPr>
          <a:xfrm>
            <a:off x="2895600" y="3974334"/>
            <a:ext cx="6400800" cy="1989667"/>
          </a:xfrm>
          <a:prstGeom prst="rect">
            <a:avLst/>
          </a:prstGeom>
        </p:spPr>
        <p:txBody>
          <a:bodyPr vert="horz" lIns="91434" tIns="45717" rIns="91434" bIns="45717" rtlCol="0">
            <a:normAutofit/>
          </a:bodyPr>
          <a:lstStyle>
            <a:lvl1pPr marL="0" indent="0" algn="ctr" defTabSz="457172"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172" indent="0" algn="ctr" defTabSz="457172"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343" indent="0" algn="ctr" defTabSz="457172"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515" indent="0" algn="ctr" defTabSz="457172"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686" indent="0" algn="ctr" defTabSz="457172"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5858" indent="0" algn="ctr" defTabSz="457172"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028" indent="0" algn="ctr" defTabSz="457172"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200" indent="0" algn="ctr" defTabSz="457172"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371" indent="0" algn="ctr" defTabSz="457172"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172"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a:ln>
                  <a:noFill/>
                </a:ln>
                <a:solidFill>
                  <a:schemeClr val="tx1">
                    <a:lumMod val="75000"/>
                  </a:schemeClr>
                </a:solidFill>
                <a:effectLst/>
                <a:uLnTx/>
                <a:uFillTx/>
                <a:latin typeface="+mj-lt"/>
                <a:ea typeface="+mn-ea"/>
                <a:cs typeface="+mn-cs"/>
              </a:rPr>
              <a:t>Heather Crandall</a:t>
            </a:r>
          </a:p>
          <a:p>
            <a:pPr marL="0" marR="0" lvl="0" indent="0" algn="ctr" defTabSz="457172" rtl="0" eaLnBrk="1" fontAlgn="auto" latinLnBrk="0" hangingPunct="1">
              <a:lnSpc>
                <a:spcPct val="100000"/>
              </a:lnSpc>
              <a:spcBef>
                <a:spcPct val="20000"/>
              </a:spcBef>
              <a:spcAft>
                <a:spcPts val="0"/>
              </a:spcAft>
              <a:buClrTx/>
              <a:buSzTx/>
              <a:buFont typeface="Arial"/>
              <a:buNone/>
              <a:tabLst/>
              <a:defRPr/>
            </a:pPr>
            <a:endParaRPr kumimoji="0" lang="en-US" sz="2400" b="0" i="0" u="none" strike="noStrike" kern="1200" cap="none" spc="0" normalizeH="0" baseline="0" noProof="0">
              <a:ln>
                <a:noFill/>
              </a:ln>
              <a:solidFill>
                <a:srgbClr val="FF0000"/>
              </a:solidFill>
              <a:effectLst/>
              <a:uLnTx/>
              <a:uFillTx/>
              <a:latin typeface="+mj-lt"/>
              <a:ea typeface="+mn-ea"/>
              <a:cs typeface="+mn-cs"/>
            </a:endParaRPr>
          </a:p>
          <a:p>
            <a:pPr marL="0" marR="0" lvl="0" indent="0" algn="ctr" defTabSz="457172"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a:ln>
                  <a:noFill/>
                </a:ln>
                <a:solidFill>
                  <a:schemeClr val="tx1">
                    <a:lumMod val="75000"/>
                  </a:schemeClr>
                </a:solidFill>
                <a:effectLst/>
                <a:uLnTx/>
                <a:uFillTx/>
                <a:latin typeface="+mj-lt"/>
                <a:ea typeface="+mn-ea"/>
                <a:cs typeface="+mn-cs"/>
              </a:rPr>
              <a:t>R/Pharma 2021</a:t>
            </a:r>
          </a:p>
          <a:p>
            <a:pPr marL="0" marR="0" lvl="0" indent="0" algn="ctr" defTabSz="457172"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a:ln>
                  <a:noFill/>
                </a:ln>
                <a:solidFill>
                  <a:schemeClr val="bg1">
                    <a:lumMod val="50000"/>
                  </a:schemeClr>
                </a:solidFill>
                <a:effectLst/>
                <a:uLnTx/>
                <a:uFillTx/>
                <a:latin typeface="+mj-lt"/>
                <a:ea typeface="+mn-ea"/>
                <a:cs typeface="+mn-cs"/>
              </a:rPr>
              <a:t>November 2-4, 2021</a:t>
            </a:r>
          </a:p>
          <a:p>
            <a:pPr marL="0" marR="0" lvl="0" indent="0" algn="ctr" defTabSz="457172" rtl="0" eaLnBrk="1" fontAlgn="auto" latinLnBrk="0" hangingPunct="1">
              <a:lnSpc>
                <a:spcPct val="100000"/>
              </a:lnSpc>
              <a:spcBef>
                <a:spcPct val="20000"/>
              </a:spcBef>
              <a:spcAft>
                <a:spcPts val="0"/>
              </a:spcAft>
              <a:buClrTx/>
              <a:buSzTx/>
              <a:buFont typeface="Arial"/>
              <a:buNone/>
              <a:tabLst/>
              <a:defRPr/>
            </a:pPr>
            <a:endParaRPr kumimoji="0" lang="en-US" sz="2400" b="0" i="0" u="none" strike="noStrike" kern="1200" cap="none" spc="0" normalizeH="0" baseline="0" noProof="0">
              <a:ln>
                <a:noFill/>
              </a:ln>
              <a:solidFill>
                <a:sysClr val="windowText" lastClr="000000">
                  <a:tint val="75000"/>
                </a:sysClr>
              </a:solidFill>
              <a:effectLst/>
              <a:uLnTx/>
              <a:uFillTx/>
              <a:latin typeface="+mj-lt"/>
              <a:ea typeface="+mn-ea"/>
              <a:cs typeface="+mn-cs"/>
            </a:endParaRPr>
          </a:p>
        </p:txBody>
      </p:sp>
    </p:spTree>
    <p:extLst>
      <p:ext uri="{BB962C8B-B14F-4D97-AF65-F5344CB8AC3E}">
        <p14:creationId xmlns:p14="http://schemas.microsoft.com/office/powerpoint/2010/main" val="1033398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CDE89B1A-EAD2-4991-BAA0-D32D8D347F64}"/>
              </a:ext>
            </a:extLst>
          </p:cNvPr>
          <p:cNvSpPr/>
          <p:nvPr/>
        </p:nvSpPr>
        <p:spPr>
          <a:xfrm>
            <a:off x="4952420" y="1778915"/>
            <a:ext cx="6667663" cy="1543952"/>
          </a:xfrm>
          <a:prstGeom prst="rect">
            <a:avLst/>
          </a:prstGeom>
          <a:solidFill>
            <a:srgbClr val="E9EDF4"/>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470EA22-8985-48A8-9B70-5003831B7826}"/>
              </a:ext>
            </a:extLst>
          </p:cNvPr>
          <p:cNvSpPr/>
          <p:nvPr/>
        </p:nvSpPr>
        <p:spPr>
          <a:xfrm>
            <a:off x="556892" y="1994484"/>
            <a:ext cx="5900058" cy="4405086"/>
          </a:xfrm>
          <a:prstGeom prst="triangle">
            <a:avLst>
              <a:gd name="adj" fmla="val 49875"/>
            </a:avLst>
          </a:prstGeom>
          <a:solidFill>
            <a:schemeClr val="accent6">
              <a:lumMod val="20000"/>
              <a:lumOff val="8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39" name="Group 38">
            <a:extLst>
              <a:ext uri="{FF2B5EF4-FFF2-40B4-BE49-F238E27FC236}">
                <a16:creationId xmlns:a16="http://schemas.microsoft.com/office/drawing/2014/main" id="{0C62F66B-C6A9-4478-B3AE-BBB7C13C8813}"/>
              </a:ext>
            </a:extLst>
          </p:cNvPr>
          <p:cNvGrpSpPr/>
          <p:nvPr/>
        </p:nvGrpSpPr>
        <p:grpSpPr>
          <a:xfrm>
            <a:off x="4034949" y="5059337"/>
            <a:ext cx="2380090" cy="1353596"/>
            <a:chOff x="8345212" y="455482"/>
            <a:chExt cx="2347067" cy="1353596"/>
          </a:xfrm>
        </p:grpSpPr>
        <p:sp>
          <p:nvSpPr>
            <p:cNvPr id="36" name="Rectangle 35">
              <a:extLst>
                <a:ext uri="{FF2B5EF4-FFF2-40B4-BE49-F238E27FC236}">
                  <a16:creationId xmlns:a16="http://schemas.microsoft.com/office/drawing/2014/main" id="{D700A4D4-831E-46FD-ACC7-03D10292E742}"/>
                </a:ext>
              </a:extLst>
            </p:cNvPr>
            <p:cNvSpPr/>
            <p:nvPr/>
          </p:nvSpPr>
          <p:spPr>
            <a:xfrm>
              <a:off x="8345212" y="463273"/>
              <a:ext cx="1510732" cy="1345805"/>
            </a:xfrm>
            <a:prstGeom prst="rect">
              <a:avLst/>
            </a:prstGeom>
            <a:solidFill>
              <a:schemeClr val="accent2">
                <a:alpha val="41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ight Triangle 36">
              <a:extLst>
                <a:ext uri="{FF2B5EF4-FFF2-40B4-BE49-F238E27FC236}">
                  <a16:creationId xmlns:a16="http://schemas.microsoft.com/office/drawing/2014/main" id="{EAD02E30-617C-4C15-8E64-C3F967BF96AD}"/>
                </a:ext>
              </a:extLst>
            </p:cNvPr>
            <p:cNvSpPr/>
            <p:nvPr/>
          </p:nvSpPr>
          <p:spPr>
            <a:xfrm>
              <a:off x="9859936" y="455482"/>
              <a:ext cx="832343" cy="1343981"/>
            </a:xfrm>
            <a:prstGeom prst="rtTriangle">
              <a:avLst/>
            </a:prstGeom>
            <a:solidFill>
              <a:schemeClr val="accent2">
                <a:alpha val="41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8C1A537D-37EE-4914-96E3-DEA45235DE70}"/>
              </a:ext>
            </a:extLst>
          </p:cNvPr>
          <p:cNvSpPr/>
          <p:nvPr/>
        </p:nvSpPr>
        <p:spPr>
          <a:xfrm>
            <a:off x="2750999" y="5064047"/>
            <a:ext cx="1292361" cy="1335524"/>
          </a:xfrm>
          <a:prstGeom prst="rect">
            <a:avLst/>
          </a:prstGeom>
          <a:solidFill>
            <a:schemeClr val="accent2">
              <a:alpha val="41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A9B5532-F9E6-42D1-AC4E-1234F50E3CA5}"/>
              </a:ext>
            </a:extLst>
          </p:cNvPr>
          <p:cNvSpPr>
            <a:spLocks noGrp="1"/>
          </p:cNvSpPr>
          <p:nvPr>
            <p:ph type="title"/>
          </p:nvPr>
        </p:nvSpPr>
        <p:spPr/>
        <p:txBody>
          <a:bodyPr/>
          <a:lstStyle/>
          <a:p>
            <a:r>
              <a:rPr lang="en-US"/>
              <a:t>eCTD Placement of Study Data Files</a:t>
            </a:r>
          </a:p>
        </p:txBody>
      </p:sp>
      <p:sp>
        <p:nvSpPr>
          <p:cNvPr id="7" name="TextBox 6">
            <a:extLst>
              <a:ext uri="{FF2B5EF4-FFF2-40B4-BE49-F238E27FC236}">
                <a16:creationId xmlns:a16="http://schemas.microsoft.com/office/drawing/2014/main" id="{36F39F61-85F2-466A-8213-C08EEE8BF6FC}"/>
              </a:ext>
            </a:extLst>
          </p:cNvPr>
          <p:cNvSpPr txBox="1"/>
          <p:nvPr/>
        </p:nvSpPr>
        <p:spPr>
          <a:xfrm>
            <a:off x="556892" y="6435292"/>
            <a:ext cx="6010151" cy="369332"/>
          </a:xfrm>
          <a:prstGeom prst="rect">
            <a:avLst/>
          </a:prstGeom>
          <a:noFill/>
        </p:spPr>
        <p:txBody>
          <a:bodyPr wrap="square">
            <a:spAutoFit/>
          </a:bodyPr>
          <a:lstStyle/>
          <a:p>
            <a:pPr algn="ctr"/>
            <a:r>
              <a:rPr lang="en-US" sz="1800" b="1" i="1" kern="0">
                <a:solidFill>
                  <a:srgbClr val="007DBA"/>
                </a:solidFill>
              </a:rPr>
              <a:t>The CTD Triangle</a:t>
            </a:r>
          </a:p>
        </p:txBody>
      </p:sp>
      <p:cxnSp>
        <p:nvCxnSpPr>
          <p:cNvPr id="10" name="Straight Connector 9">
            <a:extLst>
              <a:ext uri="{FF2B5EF4-FFF2-40B4-BE49-F238E27FC236}">
                <a16:creationId xmlns:a16="http://schemas.microsoft.com/office/drawing/2014/main" id="{950FD2DD-49EE-4D65-A460-0FF0CD37D7F6}"/>
              </a:ext>
            </a:extLst>
          </p:cNvPr>
          <p:cNvCxnSpPr>
            <a:cxnSpLocks/>
          </p:cNvCxnSpPr>
          <p:nvPr/>
        </p:nvCxnSpPr>
        <p:spPr>
          <a:xfrm>
            <a:off x="2407464" y="3616456"/>
            <a:ext cx="216262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36658BF5-8E15-4844-9781-C7C70634A686}"/>
              </a:ext>
            </a:extLst>
          </p:cNvPr>
          <p:cNvCxnSpPr>
            <a:cxnSpLocks/>
          </p:cNvCxnSpPr>
          <p:nvPr/>
        </p:nvCxnSpPr>
        <p:spPr>
          <a:xfrm>
            <a:off x="1465850" y="5046113"/>
            <a:ext cx="4137439" cy="17933"/>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0F7E777E-A90E-4AD7-8542-F39038FCAA60}"/>
              </a:ext>
            </a:extLst>
          </p:cNvPr>
          <p:cNvCxnSpPr>
            <a:cxnSpLocks/>
          </p:cNvCxnSpPr>
          <p:nvPr/>
        </p:nvCxnSpPr>
        <p:spPr>
          <a:xfrm>
            <a:off x="2756714" y="3616456"/>
            <a:ext cx="0" cy="1437307"/>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15EA3D43-01BA-4A62-9CBF-0536186315C2}"/>
              </a:ext>
            </a:extLst>
          </p:cNvPr>
          <p:cNvCxnSpPr>
            <a:cxnSpLocks/>
          </p:cNvCxnSpPr>
          <p:nvPr/>
        </p:nvCxnSpPr>
        <p:spPr>
          <a:xfrm>
            <a:off x="4047578" y="3616456"/>
            <a:ext cx="16486" cy="1429657"/>
          </a:xfrm>
          <a:prstGeom prst="line">
            <a:avLst/>
          </a:prstGeom>
        </p:spPr>
        <p:style>
          <a:lnRef idx="1">
            <a:schemeClr val="accent2"/>
          </a:lnRef>
          <a:fillRef idx="0">
            <a:schemeClr val="accent2"/>
          </a:fillRef>
          <a:effectRef idx="0">
            <a:schemeClr val="accent2"/>
          </a:effectRef>
          <a:fontRef idx="minor">
            <a:schemeClr val="tx1"/>
          </a:fontRef>
        </p:style>
      </p:cxnSp>
      <p:sp>
        <p:nvSpPr>
          <p:cNvPr id="14" name="Rectangle 13">
            <a:extLst>
              <a:ext uri="{FF2B5EF4-FFF2-40B4-BE49-F238E27FC236}">
                <a16:creationId xmlns:a16="http://schemas.microsoft.com/office/drawing/2014/main" id="{CA42A4F8-C7AA-4611-AB36-D632FB85AE93}"/>
              </a:ext>
            </a:extLst>
          </p:cNvPr>
          <p:cNvSpPr/>
          <p:nvPr/>
        </p:nvSpPr>
        <p:spPr>
          <a:xfrm>
            <a:off x="2865704" y="2935421"/>
            <a:ext cx="1336079" cy="738664"/>
          </a:xfrm>
          <a:prstGeom prst="rect">
            <a:avLst/>
          </a:prstGeom>
        </p:spPr>
        <p:txBody>
          <a:bodyPr wrap="square">
            <a:spAutoFit/>
          </a:bodyPr>
          <a:lstStyle/>
          <a:p>
            <a:pPr algn="ctr">
              <a:spcBef>
                <a:spcPct val="0"/>
              </a:spcBef>
              <a:buFontTx/>
              <a:buNone/>
            </a:pPr>
            <a:r>
              <a:rPr lang="en-US" altLang="en-US" sz="1400">
                <a:solidFill>
                  <a:schemeClr val="hlink"/>
                </a:solidFill>
              </a:rPr>
              <a:t>Regional</a:t>
            </a:r>
            <a:br>
              <a:rPr lang="en-US" altLang="en-US" sz="1400">
                <a:solidFill>
                  <a:schemeClr val="hlink"/>
                </a:solidFill>
              </a:rPr>
            </a:br>
            <a:r>
              <a:rPr lang="en-US" altLang="en-US" sz="1400">
                <a:solidFill>
                  <a:schemeClr val="hlink"/>
                </a:solidFill>
              </a:rPr>
              <a:t>Admin</a:t>
            </a:r>
            <a:br>
              <a:rPr lang="en-US" altLang="en-US" sz="1400">
                <a:solidFill>
                  <a:schemeClr val="hlink"/>
                </a:solidFill>
              </a:rPr>
            </a:br>
            <a:r>
              <a:rPr lang="en-US" altLang="en-US" sz="1400">
                <a:solidFill>
                  <a:srgbClr val="009999"/>
                </a:solidFill>
              </a:rPr>
              <a:t>Information</a:t>
            </a:r>
          </a:p>
        </p:txBody>
      </p:sp>
      <p:sp>
        <p:nvSpPr>
          <p:cNvPr id="15" name="Rectangle 14">
            <a:extLst>
              <a:ext uri="{FF2B5EF4-FFF2-40B4-BE49-F238E27FC236}">
                <a16:creationId xmlns:a16="http://schemas.microsoft.com/office/drawing/2014/main" id="{7B8224E8-C421-4845-85E1-A67A5ADF6469}"/>
              </a:ext>
            </a:extLst>
          </p:cNvPr>
          <p:cNvSpPr/>
          <p:nvPr/>
        </p:nvSpPr>
        <p:spPr>
          <a:xfrm>
            <a:off x="3045459" y="2720781"/>
            <a:ext cx="922924" cy="307777"/>
          </a:xfrm>
          <a:prstGeom prst="rect">
            <a:avLst/>
          </a:prstGeom>
          <a:noFill/>
          <a:ln>
            <a:noFill/>
          </a:ln>
        </p:spPr>
        <p:txBody>
          <a:bodyPr wrap="square" anchor="ctr">
            <a:spAutoFit/>
          </a:bodyPr>
          <a:lstStyle/>
          <a:p>
            <a:pPr algn="ctr">
              <a:spcBef>
                <a:spcPct val="50000"/>
              </a:spcBef>
              <a:buFontTx/>
              <a:buNone/>
            </a:pPr>
            <a:r>
              <a:rPr lang="en-US" altLang="en-US" sz="1400" u="sng">
                <a:solidFill>
                  <a:schemeClr val="hlink"/>
                </a:solidFill>
              </a:rPr>
              <a:t>Module 1</a:t>
            </a:r>
            <a:endParaRPr lang="en-US" altLang="en-US" sz="1400" u="sng">
              <a:solidFill>
                <a:schemeClr val="hlink"/>
              </a:solidFill>
              <a:latin typeface="Times New Roman" panose="02020603050405020304" pitchFamily="18" charset="0"/>
            </a:endParaRPr>
          </a:p>
        </p:txBody>
      </p:sp>
      <p:sp>
        <p:nvSpPr>
          <p:cNvPr id="16" name="Rectangle 15">
            <a:extLst>
              <a:ext uri="{FF2B5EF4-FFF2-40B4-BE49-F238E27FC236}">
                <a16:creationId xmlns:a16="http://schemas.microsoft.com/office/drawing/2014/main" id="{599177F1-25DC-4C32-BD7C-28E59B0C1E1C}"/>
              </a:ext>
            </a:extLst>
          </p:cNvPr>
          <p:cNvSpPr/>
          <p:nvPr/>
        </p:nvSpPr>
        <p:spPr>
          <a:xfrm>
            <a:off x="2989894" y="5384590"/>
            <a:ext cx="958917" cy="307777"/>
          </a:xfrm>
          <a:prstGeom prst="rect">
            <a:avLst/>
          </a:prstGeom>
          <a:solidFill>
            <a:schemeClr val="bg2"/>
          </a:solidFill>
          <a:ln>
            <a:noFill/>
          </a:ln>
        </p:spPr>
        <p:txBody>
          <a:bodyPr wrap="none">
            <a:spAutoFit/>
          </a:bodyPr>
          <a:lstStyle/>
          <a:p>
            <a:pPr algn="ctr">
              <a:spcBef>
                <a:spcPct val="50000"/>
              </a:spcBef>
              <a:buFontTx/>
              <a:buNone/>
            </a:pPr>
            <a:r>
              <a:rPr lang="en-US" altLang="en-US" sz="1400" b="1" u="sng">
                <a:solidFill>
                  <a:srgbClr val="0E6F11"/>
                </a:solidFill>
              </a:rPr>
              <a:t>Module 4</a:t>
            </a:r>
            <a:endParaRPr lang="en-US" altLang="en-US" sz="1400" b="1" u="sng">
              <a:solidFill>
                <a:srgbClr val="0E6F11"/>
              </a:solidFill>
              <a:latin typeface="Times New Roman" panose="02020603050405020304" pitchFamily="18" charset="0"/>
            </a:endParaRPr>
          </a:p>
        </p:txBody>
      </p:sp>
      <p:sp>
        <p:nvSpPr>
          <p:cNvPr id="17" name="Rectangle 16">
            <a:extLst>
              <a:ext uri="{FF2B5EF4-FFF2-40B4-BE49-F238E27FC236}">
                <a16:creationId xmlns:a16="http://schemas.microsoft.com/office/drawing/2014/main" id="{AAA42054-C722-4F9D-9426-7B73413148ED}"/>
              </a:ext>
            </a:extLst>
          </p:cNvPr>
          <p:cNvSpPr/>
          <p:nvPr/>
        </p:nvSpPr>
        <p:spPr>
          <a:xfrm>
            <a:off x="1510237" y="5384590"/>
            <a:ext cx="920445" cy="307777"/>
          </a:xfrm>
          <a:prstGeom prst="rect">
            <a:avLst/>
          </a:prstGeom>
          <a:noFill/>
          <a:ln>
            <a:noFill/>
          </a:ln>
        </p:spPr>
        <p:txBody>
          <a:bodyPr wrap="none">
            <a:spAutoFit/>
          </a:bodyPr>
          <a:lstStyle/>
          <a:p>
            <a:pPr algn="ctr">
              <a:spcBef>
                <a:spcPct val="50000"/>
              </a:spcBef>
              <a:buFontTx/>
              <a:buNone/>
            </a:pPr>
            <a:r>
              <a:rPr lang="en-US" altLang="en-US" sz="1400" u="sng">
                <a:solidFill>
                  <a:schemeClr val="accent2"/>
                </a:solidFill>
              </a:rPr>
              <a:t>Module 3</a:t>
            </a:r>
            <a:endParaRPr lang="en-US" altLang="en-US" sz="1400" u="sng">
              <a:solidFill>
                <a:schemeClr val="hlink"/>
              </a:solidFill>
              <a:latin typeface="Times New Roman" panose="02020603050405020304" pitchFamily="18" charset="0"/>
            </a:endParaRPr>
          </a:p>
        </p:txBody>
      </p:sp>
      <p:sp>
        <p:nvSpPr>
          <p:cNvPr id="18" name="Rectangle 17">
            <a:extLst>
              <a:ext uri="{FF2B5EF4-FFF2-40B4-BE49-F238E27FC236}">
                <a16:creationId xmlns:a16="http://schemas.microsoft.com/office/drawing/2014/main" id="{AA32DFC0-E1F1-4656-A9EB-BC67DEDF634D}"/>
              </a:ext>
            </a:extLst>
          </p:cNvPr>
          <p:cNvSpPr/>
          <p:nvPr/>
        </p:nvSpPr>
        <p:spPr>
          <a:xfrm>
            <a:off x="4550856" y="5362477"/>
            <a:ext cx="958917" cy="307777"/>
          </a:xfrm>
          <a:prstGeom prst="rect">
            <a:avLst/>
          </a:prstGeom>
          <a:solidFill>
            <a:schemeClr val="bg2"/>
          </a:solidFill>
          <a:ln>
            <a:noFill/>
          </a:ln>
        </p:spPr>
        <p:txBody>
          <a:bodyPr wrap="none">
            <a:spAutoFit/>
          </a:bodyPr>
          <a:lstStyle/>
          <a:p>
            <a:pPr algn="ctr">
              <a:spcBef>
                <a:spcPct val="50000"/>
              </a:spcBef>
              <a:buFontTx/>
              <a:buNone/>
            </a:pPr>
            <a:r>
              <a:rPr lang="en-US" altLang="en-US" sz="1400" b="1" u="sng">
                <a:solidFill>
                  <a:srgbClr val="7030A0"/>
                </a:solidFill>
              </a:rPr>
              <a:t>Module 5</a:t>
            </a:r>
            <a:endParaRPr lang="en-US" altLang="en-US" sz="1400" b="1" u="sng">
              <a:solidFill>
                <a:srgbClr val="7030A0"/>
              </a:solidFill>
              <a:latin typeface="Times New Roman" panose="02020603050405020304" pitchFamily="18" charset="0"/>
            </a:endParaRPr>
          </a:p>
        </p:txBody>
      </p:sp>
      <p:cxnSp>
        <p:nvCxnSpPr>
          <p:cNvPr id="19" name="Straight Connector 18">
            <a:extLst>
              <a:ext uri="{FF2B5EF4-FFF2-40B4-BE49-F238E27FC236}">
                <a16:creationId xmlns:a16="http://schemas.microsoft.com/office/drawing/2014/main" id="{0FB7D40B-7587-4C61-B570-A427A8847FBD}"/>
              </a:ext>
            </a:extLst>
          </p:cNvPr>
          <p:cNvCxnSpPr>
            <a:cxnSpLocks/>
          </p:cNvCxnSpPr>
          <p:nvPr/>
        </p:nvCxnSpPr>
        <p:spPr>
          <a:xfrm flipH="1">
            <a:off x="2739180" y="5053763"/>
            <a:ext cx="16488" cy="1345807"/>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DCCC69C9-15BD-4C6D-9B3E-82D7E50E7723}"/>
              </a:ext>
            </a:extLst>
          </p:cNvPr>
          <p:cNvCxnSpPr>
            <a:cxnSpLocks/>
          </p:cNvCxnSpPr>
          <p:nvPr/>
        </p:nvCxnSpPr>
        <p:spPr>
          <a:xfrm>
            <a:off x="4064065" y="5008012"/>
            <a:ext cx="9499" cy="1401421"/>
          </a:xfrm>
          <a:prstGeom prst="line">
            <a:avLst/>
          </a:prstGeom>
        </p:spPr>
        <p:style>
          <a:lnRef idx="1">
            <a:schemeClr val="accent2"/>
          </a:lnRef>
          <a:fillRef idx="0">
            <a:schemeClr val="accent2"/>
          </a:fillRef>
          <a:effectRef idx="0">
            <a:schemeClr val="accent2"/>
          </a:effectRef>
          <a:fontRef idx="minor">
            <a:schemeClr val="tx1"/>
          </a:fontRef>
        </p:style>
      </p:cxnSp>
      <p:sp>
        <p:nvSpPr>
          <p:cNvPr id="23" name="Rectangle 22">
            <a:extLst>
              <a:ext uri="{FF2B5EF4-FFF2-40B4-BE49-F238E27FC236}">
                <a16:creationId xmlns:a16="http://schemas.microsoft.com/office/drawing/2014/main" id="{4B6DC80C-D857-4F8A-ADC7-BF5C0CD50730}"/>
              </a:ext>
            </a:extLst>
          </p:cNvPr>
          <p:cNvSpPr/>
          <p:nvPr/>
        </p:nvSpPr>
        <p:spPr>
          <a:xfrm>
            <a:off x="1927786" y="4194553"/>
            <a:ext cx="889324" cy="830997"/>
          </a:xfrm>
          <a:prstGeom prst="rect">
            <a:avLst/>
          </a:prstGeom>
        </p:spPr>
        <p:txBody>
          <a:bodyPr wrap="square" lIns="91440" tIns="45720" rIns="91440" bIns="45720" anchor="t">
            <a:spAutoFit/>
          </a:bodyPr>
          <a:lstStyle/>
          <a:p>
            <a:r>
              <a:rPr lang="en-US" sz="1200">
                <a:solidFill>
                  <a:schemeClr val="accent2"/>
                </a:solidFill>
              </a:rPr>
              <a:t>2.3</a:t>
            </a:r>
            <a:endParaRPr lang="en-US" sz="1200">
              <a:solidFill>
                <a:schemeClr val="accent2"/>
              </a:solidFill>
              <a:cs typeface="Arial"/>
            </a:endParaRPr>
          </a:p>
          <a:p>
            <a:r>
              <a:rPr lang="en-US" sz="1200">
                <a:solidFill>
                  <a:schemeClr val="accent2"/>
                </a:solidFill>
              </a:rPr>
              <a:t>Quality</a:t>
            </a:r>
            <a:br>
              <a:rPr lang="en-US" sz="1200"/>
            </a:br>
            <a:r>
              <a:rPr lang="en-US" sz="1200">
                <a:solidFill>
                  <a:schemeClr val="accent2"/>
                </a:solidFill>
              </a:rPr>
              <a:t>Overall</a:t>
            </a:r>
            <a:br>
              <a:rPr lang="en-US" sz="1200"/>
            </a:br>
            <a:r>
              <a:rPr lang="en-US" sz="1200">
                <a:solidFill>
                  <a:schemeClr val="accent2"/>
                </a:solidFill>
              </a:rPr>
              <a:t>Summary</a:t>
            </a:r>
            <a:endParaRPr lang="en-US" sz="1200">
              <a:solidFill>
                <a:schemeClr val="accent2"/>
              </a:solidFill>
              <a:cs typeface="Arial"/>
            </a:endParaRPr>
          </a:p>
        </p:txBody>
      </p:sp>
      <p:cxnSp>
        <p:nvCxnSpPr>
          <p:cNvPr id="24" name="Straight Connector 23">
            <a:extLst>
              <a:ext uri="{FF2B5EF4-FFF2-40B4-BE49-F238E27FC236}">
                <a16:creationId xmlns:a16="http://schemas.microsoft.com/office/drawing/2014/main" id="{7DAC0779-FECA-408B-A933-DE79FED82F84}"/>
              </a:ext>
            </a:extLst>
          </p:cNvPr>
          <p:cNvCxnSpPr/>
          <p:nvPr/>
        </p:nvCxnSpPr>
        <p:spPr>
          <a:xfrm>
            <a:off x="2755668" y="4480418"/>
            <a:ext cx="2388828" cy="0"/>
          </a:xfrm>
          <a:prstGeom prst="line">
            <a:avLst/>
          </a:prstGeom>
        </p:spPr>
        <p:style>
          <a:lnRef idx="1">
            <a:schemeClr val="accent2"/>
          </a:lnRef>
          <a:fillRef idx="0">
            <a:schemeClr val="accent2"/>
          </a:fillRef>
          <a:effectRef idx="0">
            <a:schemeClr val="accent2"/>
          </a:effectRef>
          <a:fontRef idx="minor">
            <a:schemeClr val="tx1"/>
          </a:fontRef>
        </p:style>
      </p:cxnSp>
      <p:sp>
        <p:nvSpPr>
          <p:cNvPr id="25" name="Text Box 22">
            <a:extLst>
              <a:ext uri="{FF2B5EF4-FFF2-40B4-BE49-F238E27FC236}">
                <a16:creationId xmlns:a16="http://schemas.microsoft.com/office/drawing/2014/main" id="{FFF59F19-6574-4AE7-A5FC-E369000F387F}"/>
              </a:ext>
            </a:extLst>
          </p:cNvPr>
          <p:cNvSpPr txBox="1">
            <a:spLocks noChangeArrowheads="1"/>
          </p:cNvSpPr>
          <p:nvPr/>
        </p:nvSpPr>
        <p:spPr bwMode="auto">
          <a:xfrm>
            <a:off x="2692464" y="3765990"/>
            <a:ext cx="1371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None/>
            </a:pPr>
            <a:r>
              <a:rPr lang="en-US" altLang="en-US" sz="1200" b="1">
                <a:solidFill>
                  <a:srgbClr val="0E6F11"/>
                </a:solidFill>
                <a:latin typeface="+mn-lt"/>
                <a:cs typeface="+mn-cs"/>
              </a:rPr>
              <a:t>2.4</a:t>
            </a:r>
          </a:p>
          <a:p>
            <a:pPr algn="ctr">
              <a:spcBef>
                <a:spcPct val="0"/>
              </a:spcBef>
              <a:buNone/>
            </a:pPr>
            <a:r>
              <a:rPr lang="en-US" altLang="en-US" sz="1200" b="1">
                <a:solidFill>
                  <a:srgbClr val="0E6F11"/>
                </a:solidFill>
                <a:latin typeface="+mn-lt"/>
                <a:cs typeface="+mn-cs"/>
              </a:rPr>
              <a:t>Nonclinical</a:t>
            </a:r>
            <a:br>
              <a:rPr lang="en-US" altLang="en-US" sz="1200" b="1">
                <a:solidFill>
                  <a:srgbClr val="0E6F11"/>
                </a:solidFill>
                <a:latin typeface="+mn-lt"/>
                <a:cs typeface="+mn-cs"/>
              </a:rPr>
            </a:br>
            <a:r>
              <a:rPr lang="en-US" altLang="en-US" sz="1200" b="1">
                <a:solidFill>
                  <a:srgbClr val="0E6F11"/>
                </a:solidFill>
                <a:latin typeface="+mn-lt"/>
                <a:cs typeface="+mn-cs"/>
              </a:rPr>
              <a:t>Overview</a:t>
            </a:r>
          </a:p>
        </p:txBody>
      </p:sp>
      <p:sp>
        <p:nvSpPr>
          <p:cNvPr id="26" name="Text Box 22">
            <a:extLst>
              <a:ext uri="{FF2B5EF4-FFF2-40B4-BE49-F238E27FC236}">
                <a16:creationId xmlns:a16="http://schemas.microsoft.com/office/drawing/2014/main" id="{F6A7085B-378D-4760-91DB-5CCF1C830E2B}"/>
              </a:ext>
            </a:extLst>
          </p:cNvPr>
          <p:cNvSpPr txBox="1">
            <a:spLocks noChangeArrowheads="1"/>
          </p:cNvSpPr>
          <p:nvPr/>
        </p:nvSpPr>
        <p:spPr bwMode="auto">
          <a:xfrm>
            <a:off x="2692464" y="4459299"/>
            <a:ext cx="1371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None/>
            </a:pPr>
            <a:r>
              <a:rPr lang="en-US" altLang="en-US" sz="1200" b="1">
                <a:solidFill>
                  <a:srgbClr val="0E6F11"/>
                </a:solidFill>
                <a:latin typeface="+mn-lt"/>
                <a:cs typeface="+mn-cs"/>
              </a:rPr>
              <a:t>2.6</a:t>
            </a:r>
          </a:p>
          <a:p>
            <a:pPr algn="ctr">
              <a:spcBef>
                <a:spcPct val="0"/>
              </a:spcBef>
              <a:buFontTx/>
              <a:buNone/>
            </a:pPr>
            <a:r>
              <a:rPr lang="en-US" altLang="en-US" sz="1200" b="1">
                <a:solidFill>
                  <a:srgbClr val="0E6F11"/>
                </a:solidFill>
                <a:latin typeface="+mn-lt"/>
                <a:cs typeface="+mn-cs"/>
              </a:rPr>
              <a:t>Nonclinical</a:t>
            </a:r>
            <a:br>
              <a:rPr lang="en-US" altLang="en-US" sz="1200" b="1">
                <a:solidFill>
                  <a:srgbClr val="0E6F11"/>
                </a:solidFill>
                <a:latin typeface="+mn-lt"/>
                <a:cs typeface="+mn-cs"/>
              </a:rPr>
            </a:br>
            <a:r>
              <a:rPr lang="en-US" altLang="en-US" sz="1200" b="1">
                <a:solidFill>
                  <a:srgbClr val="0E6F11"/>
                </a:solidFill>
                <a:latin typeface="+mn-lt"/>
                <a:cs typeface="+mn-cs"/>
              </a:rPr>
              <a:t>Summary</a:t>
            </a:r>
          </a:p>
        </p:txBody>
      </p:sp>
      <p:sp>
        <p:nvSpPr>
          <p:cNvPr id="27" name="Rectangle 26">
            <a:extLst>
              <a:ext uri="{FF2B5EF4-FFF2-40B4-BE49-F238E27FC236}">
                <a16:creationId xmlns:a16="http://schemas.microsoft.com/office/drawing/2014/main" id="{62DE13B6-4E56-41A4-BF6F-444FA99804A2}"/>
              </a:ext>
            </a:extLst>
          </p:cNvPr>
          <p:cNvSpPr/>
          <p:nvPr/>
        </p:nvSpPr>
        <p:spPr>
          <a:xfrm>
            <a:off x="4140124" y="3765990"/>
            <a:ext cx="1073434" cy="646331"/>
          </a:xfrm>
          <a:prstGeom prst="rect">
            <a:avLst/>
          </a:prstGeom>
        </p:spPr>
        <p:txBody>
          <a:bodyPr wrap="square">
            <a:spAutoFit/>
          </a:bodyPr>
          <a:lstStyle/>
          <a:p>
            <a:r>
              <a:rPr lang="en-US" sz="1200" b="1">
                <a:solidFill>
                  <a:srgbClr val="7030A0"/>
                </a:solidFill>
              </a:rPr>
              <a:t>2.5</a:t>
            </a:r>
          </a:p>
          <a:p>
            <a:r>
              <a:rPr lang="en-US" sz="1200" b="1">
                <a:solidFill>
                  <a:srgbClr val="7030A0"/>
                </a:solidFill>
              </a:rPr>
              <a:t>Clinical</a:t>
            </a:r>
            <a:br>
              <a:rPr lang="en-US" sz="1200" b="1">
                <a:solidFill>
                  <a:srgbClr val="7030A0"/>
                </a:solidFill>
              </a:rPr>
            </a:br>
            <a:r>
              <a:rPr lang="en-US" sz="1200" b="1">
                <a:solidFill>
                  <a:srgbClr val="7030A0"/>
                </a:solidFill>
              </a:rPr>
              <a:t>Overview</a:t>
            </a:r>
          </a:p>
        </p:txBody>
      </p:sp>
      <p:sp>
        <p:nvSpPr>
          <p:cNvPr id="28" name="Text Box 22">
            <a:extLst>
              <a:ext uri="{FF2B5EF4-FFF2-40B4-BE49-F238E27FC236}">
                <a16:creationId xmlns:a16="http://schemas.microsoft.com/office/drawing/2014/main" id="{D7CD9D28-EDFB-4400-964E-91C77EF0B489}"/>
              </a:ext>
            </a:extLst>
          </p:cNvPr>
          <p:cNvSpPr txBox="1">
            <a:spLocks noChangeArrowheads="1"/>
          </p:cNvSpPr>
          <p:nvPr/>
        </p:nvSpPr>
        <p:spPr bwMode="auto">
          <a:xfrm>
            <a:off x="4146080" y="4475397"/>
            <a:ext cx="10097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None/>
            </a:pPr>
            <a:r>
              <a:rPr lang="en-US" altLang="en-US" sz="1200" b="1">
                <a:solidFill>
                  <a:srgbClr val="7030A0"/>
                </a:solidFill>
                <a:latin typeface="+mn-lt"/>
              </a:rPr>
              <a:t>2.7</a:t>
            </a:r>
            <a:endParaRPr lang="en-US" altLang="en-US" sz="1200" b="1">
              <a:solidFill>
                <a:srgbClr val="7030A0"/>
              </a:solidFill>
              <a:latin typeface="+mn-lt"/>
              <a:cs typeface="+mn-cs"/>
            </a:endParaRPr>
          </a:p>
          <a:p>
            <a:pPr algn="ctr">
              <a:spcBef>
                <a:spcPct val="0"/>
              </a:spcBef>
              <a:buFontTx/>
              <a:buNone/>
            </a:pPr>
            <a:r>
              <a:rPr lang="en-US" altLang="en-US" sz="1200" b="1">
                <a:solidFill>
                  <a:srgbClr val="7030A0"/>
                </a:solidFill>
                <a:latin typeface="+mn-lt"/>
                <a:cs typeface="+mn-cs"/>
              </a:rPr>
              <a:t>Clinical</a:t>
            </a:r>
            <a:br>
              <a:rPr lang="en-US" altLang="en-US" sz="1200" b="1">
                <a:solidFill>
                  <a:srgbClr val="7030A0"/>
                </a:solidFill>
                <a:latin typeface="+mn-lt"/>
                <a:cs typeface="+mn-cs"/>
              </a:rPr>
            </a:br>
            <a:r>
              <a:rPr lang="en-US" altLang="en-US" sz="1200" b="1">
                <a:solidFill>
                  <a:srgbClr val="7030A0"/>
                </a:solidFill>
                <a:latin typeface="+mn-lt"/>
                <a:cs typeface="+mn-cs"/>
              </a:rPr>
              <a:t>Summary</a:t>
            </a:r>
          </a:p>
        </p:txBody>
      </p:sp>
      <p:sp>
        <p:nvSpPr>
          <p:cNvPr id="29" name="Rectangle 28">
            <a:extLst>
              <a:ext uri="{FF2B5EF4-FFF2-40B4-BE49-F238E27FC236}">
                <a16:creationId xmlns:a16="http://schemas.microsoft.com/office/drawing/2014/main" id="{60BF93FA-AE82-442A-9EEF-7D53A03ABCAC}"/>
              </a:ext>
            </a:extLst>
          </p:cNvPr>
          <p:cNvSpPr/>
          <p:nvPr/>
        </p:nvSpPr>
        <p:spPr>
          <a:xfrm>
            <a:off x="1465850" y="5874154"/>
            <a:ext cx="742511" cy="307777"/>
          </a:xfrm>
          <a:prstGeom prst="rect">
            <a:avLst/>
          </a:prstGeom>
        </p:spPr>
        <p:txBody>
          <a:bodyPr wrap="none">
            <a:spAutoFit/>
          </a:bodyPr>
          <a:lstStyle/>
          <a:p>
            <a:r>
              <a:rPr lang="en-US" altLang="en-US" sz="1400">
                <a:solidFill>
                  <a:schemeClr val="accent2"/>
                </a:solidFill>
              </a:rPr>
              <a:t>Quality</a:t>
            </a:r>
            <a:endParaRPr lang="en-US" sz="1400"/>
          </a:p>
        </p:txBody>
      </p:sp>
      <p:sp>
        <p:nvSpPr>
          <p:cNvPr id="30" name="Rectangle 29">
            <a:extLst>
              <a:ext uri="{FF2B5EF4-FFF2-40B4-BE49-F238E27FC236}">
                <a16:creationId xmlns:a16="http://schemas.microsoft.com/office/drawing/2014/main" id="{009515E2-450C-425C-A44E-9A38907A7F98}"/>
              </a:ext>
            </a:extLst>
          </p:cNvPr>
          <p:cNvSpPr/>
          <p:nvPr/>
        </p:nvSpPr>
        <p:spPr>
          <a:xfrm>
            <a:off x="2720290" y="5766432"/>
            <a:ext cx="1471169" cy="523220"/>
          </a:xfrm>
          <a:prstGeom prst="rect">
            <a:avLst/>
          </a:prstGeom>
        </p:spPr>
        <p:txBody>
          <a:bodyPr wrap="square">
            <a:spAutoFit/>
          </a:bodyPr>
          <a:lstStyle/>
          <a:p>
            <a:pPr algn="ctr">
              <a:spcBef>
                <a:spcPct val="0"/>
              </a:spcBef>
              <a:buFontTx/>
              <a:buNone/>
            </a:pPr>
            <a:r>
              <a:rPr lang="en-US" altLang="en-US" sz="1400" b="1">
                <a:solidFill>
                  <a:srgbClr val="006600"/>
                </a:solidFill>
              </a:rPr>
              <a:t>Nonclinical</a:t>
            </a:r>
            <a:br>
              <a:rPr lang="en-US" altLang="en-US" sz="1400" b="1">
                <a:solidFill>
                  <a:srgbClr val="006600"/>
                </a:solidFill>
              </a:rPr>
            </a:br>
            <a:r>
              <a:rPr lang="en-US" altLang="en-US" sz="1400" b="1">
                <a:solidFill>
                  <a:srgbClr val="006600"/>
                </a:solidFill>
              </a:rPr>
              <a:t>Study Reports</a:t>
            </a:r>
            <a:endParaRPr lang="en-US" altLang="en-US" sz="1400" b="1">
              <a:solidFill>
                <a:srgbClr val="006600"/>
              </a:solidFill>
              <a:latin typeface="Times New Roman" panose="02020603050405020304" pitchFamily="18" charset="0"/>
            </a:endParaRPr>
          </a:p>
        </p:txBody>
      </p:sp>
      <p:sp>
        <p:nvSpPr>
          <p:cNvPr id="31" name="Rectangle 30">
            <a:extLst>
              <a:ext uri="{FF2B5EF4-FFF2-40B4-BE49-F238E27FC236}">
                <a16:creationId xmlns:a16="http://schemas.microsoft.com/office/drawing/2014/main" id="{72C6AAA1-F262-443C-A1A3-0703A2C18A90}"/>
              </a:ext>
            </a:extLst>
          </p:cNvPr>
          <p:cNvSpPr/>
          <p:nvPr/>
        </p:nvSpPr>
        <p:spPr>
          <a:xfrm>
            <a:off x="4313377" y="5766432"/>
            <a:ext cx="1471169" cy="523220"/>
          </a:xfrm>
          <a:prstGeom prst="rect">
            <a:avLst/>
          </a:prstGeom>
        </p:spPr>
        <p:txBody>
          <a:bodyPr wrap="square">
            <a:spAutoFit/>
          </a:bodyPr>
          <a:lstStyle/>
          <a:p>
            <a:pPr algn="ctr">
              <a:spcBef>
                <a:spcPct val="0"/>
              </a:spcBef>
              <a:buFontTx/>
              <a:buNone/>
            </a:pPr>
            <a:r>
              <a:rPr lang="en-US" altLang="en-US" sz="1400" b="1">
                <a:solidFill>
                  <a:srgbClr val="7030A0"/>
                </a:solidFill>
              </a:rPr>
              <a:t>Clinical</a:t>
            </a:r>
            <a:br>
              <a:rPr lang="en-US" altLang="en-US" sz="1400" b="1">
                <a:solidFill>
                  <a:srgbClr val="7030A0"/>
                </a:solidFill>
              </a:rPr>
            </a:br>
            <a:r>
              <a:rPr lang="en-US" altLang="en-US" sz="1400" b="1">
                <a:solidFill>
                  <a:srgbClr val="7030A0"/>
                </a:solidFill>
              </a:rPr>
              <a:t>Study Reports</a:t>
            </a:r>
            <a:endParaRPr lang="en-US" altLang="en-US" sz="1400" b="1">
              <a:solidFill>
                <a:srgbClr val="7030A0"/>
              </a:solidFill>
              <a:latin typeface="Times New Roman" panose="02020603050405020304" pitchFamily="18" charset="0"/>
            </a:endParaRPr>
          </a:p>
        </p:txBody>
      </p:sp>
      <p:sp>
        <p:nvSpPr>
          <p:cNvPr id="32" name="Right Brace 31">
            <a:extLst>
              <a:ext uri="{FF2B5EF4-FFF2-40B4-BE49-F238E27FC236}">
                <a16:creationId xmlns:a16="http://schemas.microsoft.com/office/drawing/2014/main" id="{ABCB51F3-706B-4FA8-8188-E6B0F11767B0}"/>
              </a:ext>
            </a:extLst>
          </p:cNvPr>
          <p:cNvSpPr/>
          <p:nvPr/>
        </p:nvSpPr>
        <p:spPr>
          <a:xfrm rot="12672252">
            <a:off x="1668454" y="3455198"/>
            <a:ext cx="322025" cy="1416368"/>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3" name="Rectangle 32">
            <a:extLst>
              <a:ext uri="{FF2B5EF4-FFF2-40B4-BE49-F238E27FC236}">
                <a16:creationId xmlns:a16="http://schemas.microsoft.com/office/drawing/2014/main" id="{E19E2A68-A47B-4D61-98BB-113768B0248A}"/>
              </a:ext>
            </a:extLst>
          </p:cNvPr>
          <p:cNvSpPr/>
          <p:nvPr/>
        </p:nvSpPr>
        <p:spPr>
          <a:xfrm rot="18103067">
            <a:off x="784239" y="3691704"/>
            <a:ext cx="1564501" cy="461665"/>
          </a:xfrm>
          <a:prstGeom prst="rect">
            <a:avLst/>
          </a:prstGeom>
        </p:spPr>
        <p:txBody>
          <a:bodyPr wrap="square">
            <a:spAutoFit/>
          </a:bodyPr>
          <a:lstStyle/>
          <a:p>
            <a:pPr algn="ctr">
              <a:buFontTx/>
              <a:buNone/>
            </a:pPr>
            <a:r>
              <a:rPr lang="en-US" altLang="en-US" sz="1200" u="sng">
                <a:cs typeface="Arial" panose="020B0604020202020204" pitchFamily="34" charset="0"/>
              </a:rPr>
              <a:t>Module 2</a:t>
            </a:r>
          </a:p>
          <a:p>
            <a:pPr algn="ctr">
              <a:buFontTx/>
              <a:buNone/>
            </a:pPr>
            <a:r>
              <a:rPr lang="en-US" altLang="en-US" sz="1200">
                <a:cs typeface="Arial" panose="020B0604020202020204" pitchFamily="34" charset="0"/>
              </a:rPr>
              <a:t>Summaries</a:t>
            </a:r>
          </a:p>
        </p:txBody>
      </p:sp>
      <p:sp>
        <p:nvSpPr>
          <p:cNvPr id="59" name="Rectangle 58">
            <a:extLst>
              <a:ext uri="{FF2B5EF4-FFF2-40B4-BE49-F238E27FC236}">
                <a16:creationId xmlns:a16="http://schemas.microsoft.com/office/drawing/2014/main" id="{A7052E1C-FA20-49E0-BD58-5055DB376936}"/>
              </a:ext>
            </a:extLst>
          </p:cNvPr>
          <p:cNvSpPr/>
          <p:nvPr/>
        </p:nvSpPr>
        <p:spPr>
          <a:xfrm>
            <a:off x="2767487" y="5058957"/>
            <a:ext cx="1326782" cy="1359903"/>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4C25C2B-5C4B-4D91-A2C5-6E4AB3129EB1}"/>
              </a:ext>
            </a:extLst>
          </p:cNvPr>
          <p:cNvSpPr/>
          <p:nvPr/>
        </p:nvSpPr>
        <p:spPr>
          <a:xfrm>
            <a:off x="4094269" y="5057528"/>
            <a:ext cx="2356685" cy="1359903"/>
          </a:xfrm>
          <a:custGeom>
            <a:avLst/>
            <a:gdLst>
              <a:gd name="connsiteX0" fmla="*/ 0 w 1326782"/>
              <a:gd name="connsiteY0" fmla="*/ 0 h 1359903"/>
              <a:gd name="connsiteX1" fmla="*/ 1326782 w 1326782"/>
              <a:gd name="connsiteY1" fmla="*/ 0 h 1359903"/>
              <a:gd name="connsiteX2" fmla="*/ 1326782 w 1326782"/>
              <a:gd name="connsiteY2" fmla="*/ 1359903 h 1359903"/>
              <a:gd name="connsiteX3" fmla="*/ 0 w 1326782"/>
              <a:gd name="connsiteY3" fmla="*/ 1359903 h 1359903"/>
              <a:gd name="connsiteX4" fmla="*/ 0 w 1326782"/>
              <a:gd name="connsiteY4" fmla="*/ 0 h 1359903"/>
              <a:gd name="connsiteX0" fmla="*/ 0 w 1461535"/>
              <a:gd name="connsiteY0" fmla="*/ 0 h 1359903"/>
              <a:gd name="connsiteX1" fmla="*/ 1461535 w 1461535"/>
              <a:gd name="connsiteY1" fmla="*/ 0 h 1359903"/>
              <a:gd name="connsiteX2" fmla="*/ 1326782 w 1461535"/>
              <a:gd name="connsiteY2" fmla="*/ 1359903 h 1359903"/>
              <a:gd name="connsiteX3" fmla="*/ 0 w 1461535"/>
              <a:gd name="connsiteY3" fmla="*/ 1359903 h 1359903"/>
              <a:gd name="connsiteX4" fmla="*/ 0 w 1461535"/>
              <a:gd name="connsiteY4" fmla="*/ 0 h 1359903"/>
              <a:gd name="connsiteX0" fmla="*/ 0 w 2356685"/>
              <a:gd name="connsiteY0" fmla="*/ 0 h 1359903"/>
              <a:gd name="connsiteX1" fmla="*/ 1461535 w 2356685"/>
              <a:gd name="connsiteY1" fmla="*/ 0 h 1359903"/>
              <a:gd name="connsiteX2" fmla="*/ 2356685 w 2356685"/>
              <a:gd name="connsiteY2" fmla="*/ 1340653 h 1359903"/>
              <a:gd name="connsiteX3" fmla="*/ 0 w 2356685"/>
              <a:gd name="connsiteY3" fmla="*/ 1359903 h 1359903"/>
              <a:gd name="connsiteX4" fmla="*/ 0 w 2356685"/>
              <a:gd name="connsiteY4" fmla="*/ 0 h 1359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6685" h="1359903">
                <a:moveTo>
                  <a:pt x="0" y="0"/>
                </a:moveTo>
                <a:lnTo>
                  <a:pt x="1461535" y="0"/>
                </a:lnTo>
                <a:lnTo>
                  <a:pt x="2356685" y="1340653"/>
                </a:lnTo>
                <a:lnTo>
                  <a:pt x="0" y="1359903"/>
                </a:lnTo>
                <a:lnTo>
                  <a:pt x="0" y="0"/>
                </a:lnTo>
                <a:close/>
              </a:path>
            </a:pathLst>
          </a:cu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EDBC2052-E2A4-435F-94B8-F759719BCC1B}"/>
              </a:ext>
            </a:extLst>
          </p:cNvPr>
          <p:cNvSpPr txBox="1"/>
          <p:nvPr/>
        </p:nvSpPr>
        <p:spPr>
          <a:xfrm>
            <a:off x="428076" y="972562"/>
            <a:ext cx="11154323" cy="66172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600"/>
              <a:t>Most study data files should be submitted in eCTD Module 4 (non-clinical) and Module 5 (clinical) </a:t>
            </a:r>
          </a:p>
          <a:p>
            <a:pPr marL="285750" indent="-285750">
              <a:spcAft>
                <a:spcPts val="600"/>
              </a:spcAft>
              <a:buFont typeface="Arial" panose="020B0604020202020204" pitchFamily="34" charset="0"/>
              <a:buChar char="•"/>
            </a:pPr>
            <a:r>
              <a:rPr lang="en-US" sz="1600"/>
              <a:t>The proper placement of the datasets should follow the </a:t>
            </a:r>
            <a:r>
              <a:rPr lang="en-US" sz="1600">
                <a:hlinkClick r:id="rId3"/>
              </a:rPr>
              <a:t>Comprehensive Table of Headings and Hierarchy</a:t>
            </a:r>
            <a:endParaRPr lang="en-US" sz="1600"/>
          </a:p>
        </p:txBody>
      </p:sp>
      <p:sp>
        <p:nvSpPr>
          <p:cNvPr id="41" name="TextBox 40">
            <a:extLst>
              <a:ext uri="{FF2B5EF4-FFF2-40B4-BE49-F238E27FC236}">
                <a16:creationId xmlns:a16="http://schemas.microsoft.com/office/drawing/2014/main" id="{49E9D1CD-5044-4B2E-8C81-29D0168AD17F}"/>
              </a:ext>
            </a:extLst>
          </p:cNvPr>
          <p:cNvSpPr txBox="1"/>
          <p:nvPr/>
        </p:nvSpPr>
        <p:spPr>
          <a:xfrm>
            <a:off x="5975186" y="4095371"/>
            <a:ext cx="5672835" cy="1015663"/>
          </a:xfrm>
          <a:prstGeom prst="rect">
            <a:avLst/>
          </a:prstGeom>
          <a:noFill/>
        </p:spPr>
        <p:txBody>
          <a:bodyPr wrap="square" lIns="91440" tIns="45720" rIns="91440" bIns="45720" anchor="t">
            <a:spAutoFit/>
          </a:bodyPr>
          <a:lstStyle/>
          <a:p>
            <a:pPr>
              <a:spcBef>
                <a:spcPct val="25000"/>
              </a:spcBef>
              <a:defRPr/>
            </a:pPr>
            <a:r>
              <a:rPr lang="en-US" altLang="en-US" sz="1600"/>
              <a:t>Example:</a:t>
            </a:r>
          </a:p>
          <a:p>
            <a:pPr lvl="1">
              <a:spcBef>
                <a:spcPct val="25000"/>
              </a:spcBef>
              <a:defRPr/>
            </a:pPr>
            <a:r>
              <a:rPr lang="en-US" altLang="en-US" sz="1600"/>
              <a:t>4.2.3 Toxicology</a:t>
            </a:r>
            <a:endParaRPr lang="en-US" altLang="en-US" sz="1600">
              <a:cs typeface="Arial"/>
            </a:endParaRPr>
          </a:p>
          <a:p>
            <a:pPr lvl="2">
              <a:defRPr/>
            </a:pPr>
            <a:r>
              <a:rPr lang="en-US" sz="1200"/>
              <a:t>4.2.3.1 Single dose toxicity</a:t>
            </a:r>
            <a:endParaRPr lang="en-US" sz="1200">
              <a:cs typeface="Arial"/>
            </a:endParaRPr>
          </a:p>
          <a:p>
            <a:pPr lvl="2">
              <a:defRPr/>
            </a:pPr>
            <a:r>
              <a:rPr lang="en-US" sz="1200"/>
              <a:t>4.2.3.2 Repeat dose toxicity</a:t>
            </a:r>
            <a:endParaRPr lang="en-US" sz="1600"/>
          </a:p>
        </p:txBody>
      </p:sp>
      <p:sp>
        <p:nvSpPr>
          <p:cNvPr id="42" name="TextBox 41">
            <a:extLst>
              <a:ext uri="{FF2B5EF4-FFF2-40B4-BE49-F238E27FC236}">
                <a16:creationId xmlns:a16="http://schemas.microsoft.com/office/drawing/2014/main" id="{A583F098-826B-4C36-938A-BE7A4C82EB5D}"/>
              </a:ext>
            </a:extLst>
          </p:cNvPr>
          <p:cNvSpPr txBox="1"/>
          <p:nvPr/>
        </p:nvSpPr>
        <p:spPr>
          <a:xfrm>
            <a:off x="6653181" y="5708722"/>
            <a:ext cx="5555861" cy="1015663"/>
          </a:xfrm>
          <a:prstGeom prst="rect">
            <a:avLst/>
          </a:prstGeom>
          <a:noFill/>
        </p:spPr>
        <p:txBody>
          <a:bodyPr wrap="square">
            <a:spAutoFit/>
          </a:bodyPr>
          <a:lstStyle/>
          <a:p>
            <a:pPr>
              <a:spcBef>
                <a:spcPct val="25000"/>
              </a:spcBef>
              <a:defRPr/>
            </a:pPr>
            <a:r>
              <a:rPr lang="en-US" altLang="en-US" sz="1600"/>
              <a:t>Example:</a:t>
            </a:r>
          </a:p>
          <a:p>
            <a:pPr lvl="1">
              <a:spcBef>
                <a:spcPct val="25000"/>
              </a:spcBef>
              <a:defRPr/>
            </a:pPr>
            <a:r>
              <a:rPr lang="en-US" altLang="en-US" sz="1600"/>
              <a:t>5.3.1 B</a:t>
            </a:r>
            <a:r>
              <a:rPr lang="en-US" sz="1600"/>
              <a:t>iopharmaceutic Studies</a:t>
            </a:r>
            <a:endParaRPr lang="en-US" altLang="en-US" sz="1600"/>
          </a:p>
          <a:p>
            <a:pPr lvl="2">
              <a:defRPr/>
            </a:pPr>
            <a:r>
              <a:rPr lang="en-US" sz="1200"/>
              <a:t>5.3.1.1 Bioavailability (BA) Study reports</a:t>
            </a:r>
          </a:p>
          <a:p>
            <a:pPr lvl="2">
              <a:defRPr/>
            </a:pPr>
            <a:r>
              <a:rPr lang="en-US" sz="1200"/>
              <a:t>5.3.1.2 Comparative BA and bioequivalence (BE) Study reports</a:t>
            </a:r>
            <a:endParaRPr lang="en-US" altLang="en-US" sz="1200"/>
          </a:p>
        </p:txBody>
      </p:sp>
      <p:cxnSp>
        <p:nvCxnSpPr>
          <p:cNvPr id="4" name="Connector: Elbow 3">
            <a:extLst>
              <a:ext uri="{FF2B5EF4-FFF2-40B4-BE49-F238E27FC236}">
                <a16:creationId xmlns:a16="http://schemas.microsoft.com/office/drawing/2014/main" id="{F426A26D-29C2-4089-83A4-42C81D5F559F}"/>
              </a:ext>
            </a:extLst>
          </p:cNvPr>
          <p:cNvCxnSpPr>
            <a:cxnSpLocks/>
            <a:stCxn id="59" idx="0"/>
            <a:endCxn id="71" idx="1"/>
          </p:cNvCxnSpPr>
          <p:nvPr/>
        </p:nvCxnSpPr>
        <p:spPr>
          <a:xfrm rot="5400000" flipH="1" flipV="1">
            <a:off x="4101256" y="3187753"/>
            <a:ext cx="1200826" cy="2541583"/>
          </a:xfrm>
          <a:prstGeom prst="bentConnector2">
            <a:avLst/>
          </a:prstGeom>
          <a:noFill/>
          <a:ln w="28575">
            <a:solidFill>
              <a:srgbClr val="FF0000"/>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52" name="Connector: Elbow 51">
            <a:extLst>
              <a:ext uri="{FF2B5EF4-FFF2-40B4-BE49-F238E27FC236}">
                <a16:creationId xmlns:a16="http://schemas.microsoft.com/office/drawing/2014/main" id="{A87CCB75-B06C-48C1-949F-652414F3D1B1}"/>
              </a:ext>
            </a:extLst>
          </p:cNvPr>
          <p:cNvCxnSpPr>
            <a:cxnSpLocks/>
            <a:stCxn id="36" idx="0"/>
            <a:endCxn id="75" idx="1"/>
          </p:cNvCxnSpPr>
          <p:nvPr/>
        </p:nvCxnSpPr>
        <p:spPr>
          <a:xfrm rot="16200000" flipH="1">
            <a:off x="5521411" y="4346659"/>
            <a:ext cx="422685" cy="1863623"/>
          </a:xfrm>
          <a:prstGeom prst="bentConnector4">
            <a:avLst>
              <a:gd name="adj1" fmla="val -54083"/>
              <a:gd name="adj2" fmla="val 70551"/>
            </a:avLst>
          </a:prstGeom>
          <a:noFill/>
          <a:ln w="28575">
            <a:solidFill>
              <a:srgbClr val="FF0000"/>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graphicFrame>
        <p:nvGraphicFramePr>
          <p:cNvPr id="63" name="Table 66">
            <a:extLst>
              <a:ext uri="{FF2B5EF4-FFF2-40B4-BE49-F238E27FC236}">
                <a16:creationId xmlns:a16="http://schemas.microsoft.com/office/drawing/2014/main" id="{0854C76C-2256-4602-BE9D-5A245926C14C}"/>
              </a:ext>
            </a:extLst>
          </p:cNvPr>
          <p:cNvGraphicFramePr>
            <a:graphicFrameLocks noGrp="1"/>
          </p:cNvGraphicFramePr>
          <p:nvPr>
            <p:extLst>
              <p:ext uri="{D42A27DB-BD31-4B8C-83A1-F6EECF244321}">
                <p14:modId xmlns:p14="http://schemas.microsoft.com/office/powerpoint/2010/main" val="4159573902"/>
              </p:ext>
            </p:extLst>
          </p:nvPr>
        </p:nvGraphicFramePr>
        <p:xfrm>
          <a:off x="5290294" y="2411269"/>
          <a:ext cx="5991917" cy="822960"/>
        </p:xfrm>
        <a:graphic>
          <a:graphicData uri="http://schemas.openxmlformats.org/drawingml/2006/table">
            <a:tbl>
              <a:tblPr firstRow="1" bandRow="1">
                <a:tableStyleId>{5C22544A-7EE6-4342-B048-85BDC9FD1C3A}</a:tableStyleId>
              </a:tblPr>
              <a:tblGrid>
                <a:gridCol w="2149312">
                  <a:extLst>
                    <a:ext uri="{9D8B030D-6E8A-4147-A177-3AD203B41FA5}">
                      <a16:colId xmlns:a16="http://schemas.microsoft.com/office/drawing/2014/main" val="3186495263"/>
                    </a:ext>
                  </a:extLst>
                </a:gridCol>
                <a:gridCol w="1018095">
                  <a:extLst>
                    <a:ext uri="{9D8B030D-6E8A-4147-A177-3AD203B41FA5}">
                      <a16:colId xmlns:a16="http://schemas.microsoft.com/office/drawing/2014/main" val="2594213283"/>
                    </a:ext>
                  </a:extLst>
                </a:gridCol>
                <a:gridCol w="1166561">
                  <a:extLst>
                    <a:ext uri="{9D8B030D-6E8A-4147-A177-3AD203B41FA5}">
                      <a16:colId xmlns:a16="http://schemas.microsoft.com/office/drawing/2014/main" val="3786275584"/>
                    </a:ext>
                  </a:extLst>
                </a:gridCol>
                <a:gridCol w="1657949">
                  <a:extLst>
                    <a:ext uri="{9D8B030D-6E8A-4147-A177-3AD203B41FA5}">
                      <a16:colId xmlns:a16="http://schemas.microsoft.com/office/drawing/2014/main" val="936437277"/>
                    </a:ext>
                  </a:extLst>
                </a:gridCol>
              </a:tblGrid>
              <a:tr h="274320">
                <a:tc>
                  <a:txBody>
                    <a:bodyPr/>
                    <a:lstStyle/>
                    <a:p>
                      <a:r>
                        <a:rPr lang="en-US" sz="1000">
                          <a:solidFill>
                            <a:schemeClr val="tx1"/>
                          </a:solidFill>
                        </a:rPr>
                        <a:t>File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solidFill>
                            <a:schemeClr val="tx1"/>
                          </a:solidFill>
                        </a:rPr>
                        <a:t>File 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solidFill>
                            <a:schemeClr val="tx1"/>
                          </a:solidFill>
                        </a:rPr>
                        <a:t>Format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solidFill>
                            <a:schemeClr val="tx1"/>
                          </a:solidFill>
                        </a:rPr>
                        <a:t>Accepted eCTD 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0675477"/>
                  </a:ext>
                </a:extLst>
              </a:tr>
              <a:tr h="274320">
                <a:tc>
                  <a:txBody>
                    <a:bodyPr/>
                    <a:lstStyle/>
                    <a:p>
                      <a:r>
                        <a:rPr lang="en-US" sz="1000"/>
                        <a:t>Modeling and Simulation </a:t>
                      </a:r>
                      <a:endParaRPr lang="en-US" sz="10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solidFill>
                            <a:schemeClr val="tx1"/>
                          </a:solidFill>
                        </a:rPr>
                        <a:t>.rmd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t>R Markdown file</a:t>
                      </a:r>
                      <a:endParaRPr lang="en-US" sz="10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solidFill>
                            <a:schemeClr val="tx1"/>
                          </a:solidFill>
                        </a:rPr>
                        <a:t>M5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6363349"/>
                  </a:ext>
                </a:extLst>
              </a:tr>
              <a:tr h="2743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a:t>Modeling and Simulation Reporting</a:t>
                      </a:r>
                      <a:endParaRPr lang="en-US" sz="10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t>R Script file </a:t>
                      </a:r>
                      <a:endParaRPr lang="en-US" sz="10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t>M3 – M5</a:t>
                      </a:r>
                      <a:endParaRPr lang="en-US" sz="10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7722200"/>
                  </a:ext>
                </a:extLst>
              </a:tr>
            </a:tbl>
          </a:graphicData>
        </a:graphic>
      </p:graphicFrame>
      <p:sp>
        <p:nvSpPr>
          <p:cNvPr id="68" name="TextBox 67">
            <a:extLst>
              <a:ext uri="{FF2B5EF4-FFF2-40B4-BE49-F238E27FC236}">
                <a16:creationId xmlns:a16="http://schemas.microsoft.com/office/drawing/2014/main" id="{2F6E6B22-ED54-4DD8-9531-A850346D19FE}"/>
              </a:ext>
            </a:extLst>
          </p:cNvPr>
          <p:cNvSpPr txBox="1"/>
          <p:nvPr/>
        </p:nvSpPr>
        <p:spPr>
          <a:xfrm>
            <a:off x="4952420" y="1771918"/>
            <a:ext cx="6667663" cy="584775"/>
          </a:xfrm>
          <a:prstGeom prst="rect">
            <a:avLst/>
          </a:prstGeom>
          <a:noFill/>
        </p:spPr>
        <p:txBody>
          <a:bodyPr wrap="square">
            <a:spAutoFit/>
          </a:bodyPr>
          <a:lstStyle/>
          <a:p>
            <a:pPr algn="ctr">
              <a:spcAft>
                <a:spcPts val="600"/>
              </a:spcAft>
            </a:pPr>
            <a:r>
              <a:rPr lang="en-US" sz="1600"/>
              <a:t>The </a:t>
            </a:r>
            <a:r>
              <a:rPr lang="en-US" sz="1600">
                <a:hlinkClick r:id="rId4"/>
              </a:rPr>
              <a:t>eCTD File Format Types Specifications </a:t>
            </a:r>
            <a:r>
              <a:rPr lang="en-US" sz="1600"/>
              <a:t>provides accepted file types and proper eCTD locations for those file types. Examples include:</a:t>
            </a:r>
          </a:p>
        </p:txBody>
      </p:sp>
      <p:sp>
        <p:nvSpPr>
          <p:cNvPr id="71" name="TextBox 70">
            <a:extLst>
              <a:ext uri="{FF2B5EF4-FFF2-40B4-BE49-F238E27FC236}">
                <a16:creationId xmlns:a16="http://schemas.microsoft.com/office/drawing/2014/main" id="{EA23DF2A-667A-4CA8-8DA8-FCC4A9970306}"/>
              </a:ext>
            </a:extLst>
          </p:cNvPr>
          <p:cNvSpPr txBox="1"/>
          <p:nvPr/>
        </p:nvSpPr>
        <p:spPr>
          <a:xfrm>
            <a:off x="5972461" y="3565743"/>
            <a:ext cx="6094428" cy="584775"/>
          </a:xfrm>
          <a:prstGeom prst="rect">
            <a:avLst/>
          </a:prstGeom>
          <a:noFill/>
        </p:spPr>
        <p:txBody>
          <a:bodyPr wrap="square">
            <a:spAutoFit/>
          </a:bodyPr>
          <a:lstStyle/>
          <a:p>
            <a:pPr>
              <a:spcBef>
                <a:spcPct val="25000"/>
              </a:spcBef>
              <a:defRPr/>
            </a:pPr>
            <a:r>
              <a:rPr lang="en-US" sz="1600" b="1"/>
              <a:t>Module 4 - </a:t>
            </a:r>
            <a:r>
              <a:rPr lang="en-US" altLang="en-US" sz="1600" b="1"/>
              <a:t>Non-clinical studies and components such as reports, datasets, protocols, etc.</a:t>
            </a:r>
          </a:p>
        </p:txBody>
      </p:sp>
      <p:sp>
        <p:nvSpPr>
          <p:cNvPr id="75" name="TextBox 74">
            <a:extLst>
              <a:ext uri="{FF2B5EF4-FFF2-40B4-BE49-F238E27FC236}">
                <a16:creationId xmlns:a16="http://schemas.microsoft.com/office/drawing/2014/main" id="{4A0A6FEE-FF8B-41B3-A741-FC64A65F1F28}"/>
              </a:ext>
            </a:extLst>
          </p:cNvPr>
          <p:cNvSpPr txBox="1"/>
          <p:nvPr/>
        </p:nvSpPr>
        <p:spPr>
          <a:xfrm>
            <a:off x="6664566" y="5197425"/>
            <a:ext cx="5288622" cy="584775"/>
          </a:xfrm>
          <a:prstGeom prst="rect">
            <a:avLst/>
          </a:prstGeom>
          <a:noFill/>
        </p:spPr>
        <p:txBody>
          <a:bodyPr wrap="square">
            <a:spAutoFit/>
          </a:bodyPr>
          <a:lstStyle/>
          <a:p>
            <a:r>
              <a:rPr lang="en-US" sz="1600" b="1"/>
              <a:t>Module 5 - C</a:t>
            </a:r>
            <a:r>
              <a:rPr lang="en-US" altLang="en-US" sz="1600" b="1"/>
              <a:t>linical studies and components such as reports, datasets, protocols, etc.</a:t>
            </a:r>
          </a:p>
        </p:txBody>
      </p:sp>
    </p:spTree>
    <p:extLst>
      <p:ext uri="{BB962C8B-B14F-4D97-AF65-F5344CB8AC3E}">
        <p14:creationId xmlns:p14="http://schemas.microsoft.com/office/powerpoint/2010/main" val="324809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34F3AF-D813-4518-A128-4AF2CCF7A85C}"/>
              </a:ext>
            </a:extLst>
          </p:cNvPr>
          <p:cNvSpPr>
            <a:spLocks noGrp="1"/>
          </p:cNvSpPr>
          <p:nvPr>
            <p:ph type="title"/>
          </p:nvPr>
        </p:nvSpPr>
        <p:spPr/>
        <p:txBody>
          <a:bodyPr/>
          <a:lstStyle/>
          <a:p>
            <a:r>
              <a:rPr lang="en-US"/>
              <a:t>eCTD &amp; Study Data Resources</a:t>
            </a:r>
          </a:p>
        </p:txBody>
      </p:sp>
      <p:sp>
        <p:nvSpPr>
          <p:cNvPr id="4" name="Content Placeholder 1">
            <a:extLst>
              <a:ext uri="{FF2B5EF4-FFF2-40B4-BE49-F238E27FC236}">
                <a16:creationId xmlns:a16="http://schemas.microsoft.com/office/drawing/2014/main" id="{EAC7A916-E8B8-46AD-AB1B-BAA3C87C8EFA}"/>
              </a:ext>
            </a:extLst>
          </p:cNvPr>
          <p:cNvSpPr>
            <a:spLocks noGrp="1"/>
          </p:cNvSpPr>
          <p:nvPr>
            <p:ph idx="1"/>
          </p:nvPr>
        </p:nvSpPr>
        <p:spPr>
          <a:xfrm>
            <a:off x="5113260" y="1049625"/>
            <a:ext cx="6927944" cy="5248274"/>
          </a:xfrm>
        </p:spPr>
        <p:txBody>
          <a:bodyPr>
            <a:normAutofit/>
          </a:bodyPr>
          <a:lstStyle/>
          <a:p>
            <a:r>
              <a:rPr lang="en-US" sz="2000" b="1">
                <a:hlinkClick r:id="rId2"/>
              </a:rPr>
              <a:t>eCTD Technical Conformance Guide</a:t>
            </a:r>
            <a:r>
              <a:rPr lang="en-US" sz="2000" b="1"/>
              <a:t> </a:t>
            </a:r>
            <a:r>
              <a:rPr lang="en-US" sz="2000"/>
              <a:t>(eCTD TCG) provides technical recommendations for submitting files in eCTD</a:t>
            </a:r>
          </a:p>
          <a:p>
            <a:endParaRPr lang="en-US" sz="800"/>
          </a:p>
          <a:p>
            <a:r>
              <a:rPr lang="en-US" sz="2000" b="1">
                <a:hlinkClick r:id="rId3"/>
              </a:rPr>
              <a:t>Technical Rejection Criteria for Study Data </a:t>
            </a:r>
            <a:r>
              <a:rPr lang="en-US" sz="2000"/>
              <a:t>(TRC) provides the conditions under which FDA will not accept submissions with study data</a:t>
            </a:r>
          </a:p>
          <a:p>
            <a:endParaRPr lang="en-US" sz="800"/>
          </a:p>
          <a:p>
            <a:r>
              <a:rPr lang="en-US" sz="2000" b="1">
                <a:hlinkClick r:id="rId4"/>
              </a:rPr>
              <a:t>Study Data Technical Conformance Guide </a:t>
            </a:r>
            <a:r>
              <a:rPr lang="en-US" sz="2000"/>
              <a:t>(SD TCG) provides technical recommendations for submitting study data according to CDISC standards</a:t>
            </a:r>
          </a:p>
          <a:p>
            <a:pPr lvl="1"/>
            <a:r>
              <a:rPr lang="en-US" sz="1200"/>
              <a:t>Planning and Providing Standardized Study Data</a:t>
            </a:r>
          </a:p>
          <a:p>
            <a:pPr lvl="1"/>
            <a:r>
              <a:rPr lang="en-US" sz="1200"/>
              <a:t>Exchange Format: Electronic Submissions</a:t>
            </a:r>
          </a:p>
          <a:p>
            <a:pPr lvl="1"/>
            <a:r>
              <a:rPr lang="en-US" sz="1200"/>
              <a:t>Study Data Submission Format: Clinical and Nonclinical</a:t>
            </a:r>
          </a:p>
          <a:p>
            <a:pPr lvl="1"/>
            <a:r>
              <a:rPr lang="en-US" sz="1200"/>
              <a:t>Therapeutic Area Standards</a:t>
            </a:r>
          </a:p>
          <a:p>
            <a:pPr lvl="1"/>
            <a:r>
              <a:rPr lang="en-US" sz="1200"/>
              <a:t>Terminology</a:t>
            </a:r>
          </a:p>
          <a:p>
            <a:pPr lvl="1"/>
            <a:r>
              <a:rPr lang="en-US" sz="1200"/>
              <a:t>Electronic Submission Format</a:t>
            </a:r>
          </a:p>
          <a:p>
            <a:pPr lvl="1"/>
            <a:r>
              <a:rPr lang="en-US" sz="1200"/>
              <a:t>Study Data Validation and Traceability</a:t>
            </a:r>
          </a:p>
          <a:p>
            <a:pPr lvl="1"/>
            <a:endParaRPr lang="en-US" sz="1600"/>
          </a:p>
          <a:p>
            <a:endParaRPr lang="en-US" sz="2000"/>
          </a:p>
        </p:txBody>
      </p:sp>
      <p:pic>
        <p:nvPicPr>
          <p:cNvPr id="6" name="Picture 5">
            <a:extLst>
              <a:ext uri="{FF2B5EF4-FFF2-40B4-BE49-F238E27FC236}">
                <a16:creationId xmlns:a16="http://schemas.microsoft.com/office/drawing/2014/main" id="{517FF5CC-9D50-4E30-A980-5E906B6FAB1D}"/>
              </a:ext>
            </a:extLst>
          </p:cNvPr>
          <p:cNvPicPr>
            <a:picLocks noChangeAspect="1"/>
          </p:cNvPicPr>
          <p:nvPr/>
        </p:nvPicPr>
        <p:blipFill>
          <a:blip r:embed="rId5"/>
          <a:stretch>
            <a:fillRect/>
          </a:stretch>
        </p:blipFill>
        <p:spPr>
          <a:xfrm>
            <a:off x="988034" y="1049625"/>
            <a:ext cx="4046650" cy="5248275"/>
          </a:xfrm>
          <a:prstGeom prst="rect">
            <a:avLst/>
          </a:prstGeom>
          <a:ln>
            <a:solidFill>
              <a:schemeClr val="accent6"/>
            </a:solidFill>
          </a:ln>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1A7E6095-936A-4313-B94E-684CB131BDB8}"/>
              </a:ext>
            </a:extLst>
          </p:cNvPr>
          <p:cNvSpPr/>
          <p:nvPr/>
        </p:nvSpPr>
        <p:spPr>
          <a:xfrm>
            <a:off x="3501257" y="4497719"/>
            <a:ext cx="1251718" cy="308595"/>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54E4265-D261-4EC5-8093-EE6C1A0A1B8A}"/>
              </a:ext>
            </a:extLst>
          </p:cNvPr>
          <p:cNvSpPr/>
          <p:nvPr/>
        </p:nvSpPr>
        <p:spPr>
          <a:xfrm>
            <a:off x="3501257" y="5272086"/>
            <a:ext cx="1251718" cy="500064"/>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41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AD20C3-D31D-4591-9F09-6DAEA580573E}"/>
              </a:ext>
            </a:extLst>
          </p:cNvPr>
          <p:cNvSpPr>
            <a:spLocks noGrp="1"/>
          </p:cNvSpPr>
          <p:nvPr>
            <p:ph idx="1"/>
          </p:nvPr>
        </p:nvSpPr>
        <p:spPr>
          <a:xfrm>
            <a:off x="609598" y="1246672"/>
            <a:ext cx="10647285" cy="647655"/>
          </a:xfrm>
        </p:spPr>
        <p:txBody>
          <a:bodyPr>
            <a:normAutofit fontScale="70000" lnSpcReduction="20000"/>
          </a:bodyPr>
          <a:lstStyle/>
          <a:p>
            <a:pPr marL="0" indent="0">
              <a:spcAft>
                <a:spcPts val="1200"/>
              </a:spcAft>
              <a:buNone/>
            </a:pPr>
            <a:r>
              <a:rPr lang="en-US" sz="2800"/>
              <a:t>The TRC are eCTD validation criteria to determine compliance with requirements for submitting standardized study data in required sections in Modules 4 and 5, including:</a:t>
            </a:r>
          </a:p>
        </p:txBody>
      </p:sp>
      <p:sp>
        <p:nvSpPr>
          <p:cNvPr id="3" name="Title 2">
            <a:extLst>
              <a:ext uri="{FF2B5EF4-FFF2-40B4-BE49-F238E27FC236}">
                <a16:creationId xmlns:a16="http://schemas.microsoft.com/office/drawing/2014/main" id="{3F27A3D8-10B7-4A5B-A176-10D9B94033D8}"/>
              </a:ext>
            </a:extLst>
          </p:cNvPr>
          <p:cNvSpPr>
            <a:spLocks noGrp="1"/>
          </p:cNvSpPr>
          <p:nvPr>
            <p:ph type="title"/>
          </p:nvPr>
        </p:nvSpPr>
        <p:spPr/>
        <p:txBody>
          <a:bodyPr/>
          <a:lstStyle/>
          <a:p>
            <a:r>
              <a:rPr lang="en-US"/>
              <a:t>Overview of Technical Rejection Criteria</a:t>
            </a:r>
          </a:p>
        </p:txBody>
      </p:sp>
      <p:graphicFrame>
        <p:nvGraphicFramePr>
          <p:cNvPr id="5" name="Table 4">
            <a:extLst>
              <a:ext uri="{FF2B5EF4-FFF2-40B4-BE49-F238E27FC236}">
                <a16:creationId xmlns:a16="http://schemas.microsoft.com/office/drawing/2014/main" id="{DB786FA3-5E0D-421D-BE66-D2B1B838DC04}"/>
              </a:ext>
            </a:extLst>
          </p:cNvPr>
          <p:cNvGraphicFramePr>
            <a:graphicFrameLocks noGrp="1"/>
          </p:cNvGraphicFramePr>
          <p:nvPr>
            <p:extLst>
              <p:ext uri="{D42A27DB-BD31-4B8C-83A1-F6EECF244321}">
                <p14:modId xmlns:p14="http://schemas.microsoft.com/office/powerpoint/2010/main" val="2367049055"/>
              </p:ext>
            </p:extLst>
          </p:nvPr>
        </p:nvGraphicFramePr>
        <p:xfrm>
          <a:off x="609598" y="2769235"/>
          <a:ext cx="10972805" cy="2636520"/>
        </p:xfrm>
        <a:graphic>
          <a:graphicData uri="http://schemas.openxmlformats.org/drawingml/2006/table">
            <a:tbl>
              <a:tblPr firstRow="1" bandRow="1"/>
              <a:tblGrid>
                <a:gridCol w="832467">
                  <a:extLst>
                    <a:ext uri="{9D8B030D-6E8A-4147-A177-3AD203B41FA5}">
                      <a16:colId xmlns:a16="http://schemas.microsoft.com/office/drawing/2014/main" val="20000"/>
                    </a:ext>
                  </a:extLst>
                </a:gridCol>
                <a:gridCol w="7316924">
                  <a:extLst>
                    <a:ext uri="{9D8B030D-6E8A-4147-A177-3AD203B41FA5}">
                      <a16:colId xmlns:a16="http://schemas.microsoft.com/office/drawing/2014/main" val="2278699844"/>
                    </a:ext>
                  </a:extLst>
                </a:gridCol>
                <a:gridCol w="1411707">
                  <a:extLst>
                    <a:ext uri="{9D8B030D-6E8A-4147-A177-3AD203B41FA5}">
                      <a16:colId xmlns:a16="http://schemas.microsoft.com/office/drawing/2014/main" val="3777550318"/>
                    </a:ext>
                  </a:extLst>
                </a:gridCol>
                <a:gridCol w="1411707">
                  <a:extLst>
                    <a:ext uri="{9D8B030D-6E8A-4147-A177-3AD203B41FA5}">
                      <a16:colId xmlns:a16="http://schemas.microsoft.com/office/drawing/2014/main" val="886559529"/>
                    </a:ext>
                  </a:extLst>
                </a:gridCol>
              </a:tblGrid>
              <a:tr h="38100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200" kern="1200"/>
                        <a:t>Error</a:t>
                      </a:r>
                      <a:endParaRPr lang="en-US" sz="1200" b="1" kern="1200">
                        <a:solidFill>
                          <a:schemeClr val="bg1"/>
                        </a:solidFill>
                        <a:latin typeface="+mn-lt"/>
                        <a:ea typeface="+mn-ea"/>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200"/>
                        <a:t>Description (Reference to FDA Study Data Technical Rejection Criteria </a:t>
                      </a:r>
                      <a:r>
                        <a:rPr lang="en-US" sz="1200" u="sng"/>
                        <a:t>March 2021 version</a:t>
                      </a:r>
                      <a:r>
                        <a:rPr lang="en-US" sz="1200"/>
                        <a:t>)</a:t>
                      </a:r>
                      <a:endParaRPr lang="en-US" sz="1200" b="1">
                        <a:solidFill>
                          <a:schemeClr val="bg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a:r>
                        <a:rPr lang="en-US" sz="1200"/>
                        <a:t>Severity Level</a:t>
                      </a:r>
                      <a:endParaRPr lang="en-US" sz="1200" b="1">
                        <a:solidFill>
                          <a:schemeClr val="bg1"/>
                        </a:solidFill>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p>
                      <a:pPr algn="ctr"/>
                      <a:r>
                        <a:rPr lang="en-US" sz="1200" b="1">
                          <a:solidFill>
                            <a:schemeClr val="bg1"/>
                          </a:solidFill>
                        </a:rPr>
                        <a:t>Effective Date</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98490740"/>
                  </a:ext>
                </a:extLst>
              </a:tr>
              <a:tr h="121821">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US" sz="1200"/>
                        <a:t>1734</a:t>
                      </a:r>
                      <a:endParaRPr lang="en-US" sz="1200" b="1">
                        <a:solidFill>
                          <a:schemeClr val="tx1"/>
                        </a:solidFill>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t>A dataset named ts.xpt with information on study start date must be present for each study in required sections</a:t>
                      </a:r>
                      <a:endParaRPr lang="en-US" sz="1200" kern="1200">
                        <a:solidFill>
                          <a:schemeClr val="dk1"/>
                        </a:solidFill>
                        <a:latin typeface="+mn-lt"/>
                        <a:ea typeface="+mn-ea"/>
                        <a:cs typeface="+mn-cs"/>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a:t>High</a:t>
                      </a:r>
                      <a:endParaRPr lang="en-US" sz="1200" b="1">
                        <a:solidFill>
                          <a:schemeClr val="tx1"/>
                        </a:solidFill>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rowSpan="3">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a:solidFill>
                            <a:schemeClr val="tx1"/>
                          </a:solidFill>
                        </a:rPr>
                        <a:t>Sept. 15, 2021</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US" sz="1200"/>
                        <a:t>1735</a:t>
                      </a:r>
                      <a:endParaRPr lang="en-US" sz="1200" b="1">
                        <a:solidFill>
                          <a:schemeClr val="tx1"/>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a:t>The correct STF file-tags must be used for all standardized datasets and corresponding define.xml files in required sections</a:t>
                      </a:r>
                      <a:endParaRPr lang="en-US" sz="1200" kern="1200">
                        <a:solidFill>
                          <a:schemeClr val="dk1"/>
                        </a:solidFill>
                        <a:latin typeface="+mn-lt"/>
                        <a:ea typeface="+mn-ea"/>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a:t>High</a:t>
                      </a:r>
                      <a:endParaRPr lang="en-US" sz="1200" b="1">
                        <a:solidFill>
                          <a:schemeClr val="tx1"/>
                        </a:solidFill>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b="1">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980167663"/>
                  </a:ext>
                </a:extLst>
              </a:tr>
              <a:tr h="35052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a:r>
                        <a:rPr lang="en-US" sz="1200"/>
                        <a:t>1736</a:t>
                      </a:r>
                      <a:endParaRPr lang="en-US" sz="1200" b="1">
                        <a:solidFill>
                          <a:schemeClr val="tx1"/>
                        </a:solidFill>
                      </a:endParaRP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indent="0" algn="l">
                        <a:buFont typeface="Arial" panose="020B0604020202020204" pitchFamily="34" charset="0"/>
                        <a:buNone/>
                      </a:pPr>
                      <a:r>
                        <a:rPr lang="en-US" sz="1200" kern="1200"/>
                        <a:t>For Standard for Exchange of Nonclinical Data (SEND) data, a Demographic (DM) dataset and define.xml must be submitted in Module 4 required sections</a:t>
                      </a:r>
                    </a:p>
                    <a:p>
                      <a:pPr marL="285750" indent="-285750" algn="l">
                        <a:buFont typeface="Arial" panose="020B0604020202020204" pitchFamily="34" charset="0"/>
                        <a:buChar char="•"/>
                      </a:pPr>
                      <a:endParaRPr lang="en-US" sz="500" kern="1200"/>
                    </a:p>
                    <a:p>
                      <a:pPr marL="0" indent="0" algn="l">
                        <a:buFont typeface="Arial" panose="020B0604020202020204" pitchFamily="34" charset="0"/>
                        <a:buNone/>
                      </a:pPr>
                      <a:r>
                        <a:rPr lang="en-US" sz="1200" kern="1200"/>
                        <a:t>For Study Data Tabulation Model (SDTM) data, a DM dataset and define.xml must be submitted in Module 5 required sections</a:t>
                      </a:r>
                    </a:p>
                    <a:p>
                      <a:pPr marL="285750" indent="-285750" algn="l">
                        <a:buFont typeface="Arial" panose="020B0604020202020204" pitchFamily="34" charset="0"/>
                        <a:buChar char="•"/>
                      </a:pPr>
                      <a:endParaRPr lang="en-US" sz="500" kern="1200"/>
                    </a:p>
                    <a:p>
                      <a:pPr marL="0" indent="0" algn="l">
                        <a:buFont typeface="Arial" panose="020B0604020202020204" pitchFamily="34" charset="0"/>
                        <a:buNone/>
                      </a:pPr>
                      <a:r>
                        <a:rPr lang="en-US" sz="1200" kern="1200"/>
                        <a:t>For Analysis Data Model (ADaM) data, an ADaM Subject level analysis dataset (ADSL) dataset and define.xml must be submitted in Module 5 required sections</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a:t>High</a:t>
                      </a:r>
                      <a:endParaRPr lang="en-US" sz="1200" b="1">
                        <a:solidFill>
                          <a:schemeClr val="tx1"/>
                        </a:solidFill>
                      </a:endParaRP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vMerge="1">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400" b="1">
                        <a:solidFill>
                          <a:schemeClr val="tx1"/>
                        </a:solidFill>
                      </a:endParaRPr>
                    </a:p>
                  </a:txBody>
                  <a:tcPr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2742536346"/>
                  </a:ext>
                </a:extLst>
              </a:tr>
            </a:tbl>
          </a:graphicData>
        </a:graphic>
      </p:graphicFrame>
      <p:sp>
        <p:nvSpPr>
          <p:cNvPr id="6" name="TextBox 5">
            <a:extLst>
              <a:ext uri="{FF2B5EF4-FFF2-40B4-BE49-F238E27FC236}">
                <a16:creationId xmlns:a16="http://schemas.microsoft.com/office/drawing/2014/main" id="{258434B7-4493-4C2E-905B-7C0FEECBDA65}"/>
              </a:ext>
            </a:extLst>
          </p:cNvPr>
          <p:cNvSpPr txBox="1"/>
          <p:nvPr/>
        </p:nvSpPr>
        <p:spPr>
          <a:xfrm>
            <a:off x="1262743" y="1894327"/>
            <a:ext cx="7850777" cy="707886"/>
          </a:xfrm>
          <a:prstGeom prst="rect">
            <a:avLst/>
          </a:prstGeom>
          <a:noFill/>
        </p:spPr>
        <p:txBody>
          <a:bodyPr wrap="square" rtlCol="0">
            <a:spAutoFit/>
          </a:bodyPr>
          <a:lstStyle/>
          <a:p>
            <a:pPr marL="285750" indent="-285750">
              <a:buFont typeface="Wingdings" panose="05000000000000000000" pitchFamily="2" charset="2"/>
              <a:buChar char="v"/>
            </a:pPr>
            <a:r>
              <a:rPr lang="en-US" sz="1600"/>
              <a:t>4.2.3.1, 4.2.3.2, 4.2.3.4</a:t>
            </a:r>
          </a:p>
          <a:p>
            <a:pPr marL="171450" indent="-171450">
              <a:buFont typeface="Wingdings" panose="05000000000000000000" pitchFamily="2" charset="2"/>
              <a:buChar char="v"/>
            </a:pPr>
            <a:endParaRPr lang="en-US" sz="800"/>
          </a:p>
          <a:p>
            <a:pPr marL="285750" indent="-285750">
              <a:buFont typeface="Wingdings" panose="05000000000000000000" pitchFamily="2" charset="2"/>
              <a:buChar char="v"/>
            </a:pPr>
            <a:r>
              <a:rPr lang="en-US" sz="1600"/>
              <a:t>5.3.1.1, 5.3.1.2, 5.3.3.1, 5.3.3.2, 5.3.3.3, 5.3.3.4, 5.3.4, 5.3.5.1, 5.3.5.2</a:t>
            </a:r>
          </a:p>
        </p:txBody>
      </p:sp>
      <p:sp>
        <p:nvSpPr>
          <p:cNvPr id="4" name="Content Placeholder 1">
            <a:extLst>
              <a:ext uri="{FF2B5EF4-FFF2-40B4-BE49-F238E27FC236}">
                <a16:creationId xmlns:a16="http://schemas.microsoft.com/office/drawing/2014/main" id="{6C7DE120-846C-41C3-A2FD-42C42013D8EC}"/>
              </a:ext>
            </a:extLst>
          </p:cNvPr>
          <p:cNvSpPr txBox="1">
            <a:spLocks/>
          </p:cNvSpPr>
          <p:nvPr/>
        </p:nvSpPr>
        <p:spPr>
          <a:xfrm>
            <a:off x="609599" y="5589028"/>
            <a:ext cx="10972804" cy="1016927"/>
          </a:xfrm>
          <a:prstGeom prst="rect">
            <a:avLst/>
          </a:prstGeom>
        </p:spPr>
        <p:txBody>
          <a:bodyPr vert="horz" lIns="91440" tIns="45720" rIns="91440" bIns="45720" rtlCol="0" anchor="t">
            <a:noAutofit/>
          </a:bodyPr>
          <a:lstStyle>
            <a:lvl1pPr marL="457200" marR="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sz="2800" kern="1200">
                <a:solidFill>
                  <a:schemeClr val="tx1"/>
                </a:solidFill>
                <a:latin typeface="Arial"/>
                <a:ea typeface="+mn-ea"/>
                <a:cs typeface="Arial"/>
              </a:defRPr>
            </a:lvl1pPr>
            <a:lvl2pPr marL="742950" marR="0" indent="-28575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Arial"/>
                <a:ea typeface="+mn-ea"/>
                <a:cs typeface="Arial"/>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Arial"/>
                <a:ea typeface="+mn-ea"/>
                <a:cs typeface="Arial"/>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Arial"/>
                <a:ea typeface="+mn-ea"/>
                <a:cs typeface="Arial"/>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Aft>
                <a:spcPts val="1200"/>
              </a:spcAft>
            </a:pPr>
            <a:r>
              <a:rPr lang="en-US" sz="1800">
                <a:solidFill>
                  <a:srgbClr val="FF0000"/>
                </a:solidFill>
                <a:latin typeface="+mn-lt"/>
                <a:cs typeface="+mn-cs"/>
              </a:rPr>
              <a:t>Between September 15th and October 15th, 2021, </a:t>
            </a:r>
            <a:r>
              <a:rPr lang="en-US" sz="1800" b="1">
                <a:solidFill>
                  <a:srgbClr val="FF0000"/>
                </a:solidFill>
                <a:latin typeface="+mn-lt"/>
                <a:cs typeface="+mn-cs"/>
              </a:rPr>
              <a:t>65% of TRC related rejections were caused by 1734 errors</a:t>
            </a:r>
            <a:r>
              <a:rPr lang="en-US" sz="1800">
                <a:solidFill>
                  <a:srgbClr val="FF0000"/>
                </a:solidFill>
                <a:latin typeface="+mn-lt"/>
                <a:cs typeface="+mn-cs"/>
              </a:rPr>
              <a:t> </a:t>
            </a:r>
            <a:endParaRPr lang="en-US" sz="1800">
              <a:solidFill>
                <a:srgbClr val="FF0000"/>
              </a:solidFill>
              <a:latin typeface="+mn-lt"/>
            </a:endParaRPr>
          </a:p>
        </p:txBody>
      </p:sp>
    </p:spTree>
    <p:extLst>
      <p:ext uri="{BB962C8B-B14F-4D97-AF65-F5344CB8AC3E}">
        <p14:creationId xmlns:p14="http://schemas.microsoft.com/office/powerpoint/2010/main" val="256954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DB662A-2C40-47F2-9652-EB2DC2BB22AF}"/>
              </a:ext>
            </a:extLst>
          </p:cNvPr>
          <p:cNvSpPr txBox="1">
            <a:spLocks/>
          </p:cNvSpPr>
          <p:nvPr/>
        </p:nvSpPr>
        <p:spPr>
          <a:xfrm>
            <a:off x="0" y="3411412"/>
            <a:ext cx="12192000" cy="609600"/>
          </a:xfrm>
          <a:prstGeom prst="rect">
            <a:avLst/>
          </a:prstGeom>
          <a:solidFill>
            <a:srgbClr val="007CBA"/>
          </a:solidFill>
        </p:spPr>
        <p:txBody>
          <a:bodyPr vert="horz" lIns="91440" tIns="45720" rIns="91440" bIns="45720" rtlCol="0" anchor="ctr">
            <a:normAutofit/>
          </a:bodyPr>
          <a:lstStyle>
            <a:lvl1pPr algn="l" defTabSz="457200" rtl="0" eaLnBrk="1" latinLnBrk="0" hangingPunct="1">
              <a:spcBef>
                <a:spcPct val="0"/>
              </a:spcBef>
              <a:buNone/>
              <a:defRPr sz="2200" b="1" kern="1200" cap="none" baseline="0">
                <a:solidFill>
                  <a:schemeClr val="bg1"/>
                </a:solidFill>
                <a:latin typeface="Arial" panose="020B0604020202020204" pitchFamily="34" charset="0"/>
                <a:ea typeface="+mj-ea"/>
                <a:cs typeface="Arial" panose="020B0604020202020204" pitchFamily="34" charset="0"/>
              </a:defRPr>
            </a:lvl1pPr>
          </a:lstStyle>
          <a:p>
            <a:pPr marL="573088" marR="0" lvl="0" algn="l" defTabSz="4572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a:ln>
                  <a:noFill/>
                </a:ln>
                <a:solidFill>
                  <a:sysClr val="window" lastClr="FFFFFF"/>
                </a:solidFill>
                <a:effectLst/>
                <a:uLnTx/>
                <a:uFillTx/>
                <a:latin typeface="Arial" panose="020B0604020202020204" pitchFamily="34" charset="0"/>
                <a:ea typeface="+mj-ea"/>
                <a:cs typeface="Arial" panose="020B0604020202020204" pitchFamily="34" charset="0"/>
              </a:rPr>
              <a:t>Addressing the Most Common Error Reason</a:t>
            </a:r>
          </a:p>
        </p:txBody>
      </p:sp>
    </p:spTree>
    <p:extLst>
      <p:ext uri="{BB962C8B-B14F-4D97-AF65-F5344CB8AC3E}">
        <p14:creationId xmlns:p14="http://schemas.microsoft.com/office/powerpoint/2010/main" val="4284893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178AE3-AC84-4703-B002-6557DD19812C}"/>
              </a:ext>
            </a:extLst>
          </p:cNvPr>
          <p:cNvSpPr>
            <a:spLocks noGrp="1"/>
          </p:cNvSpPr>
          <p:nvPr>
            <p:ph type="title"/>
          </p:nvPr>
        </p:nvSpPr>
        <p:spPr/>
        <p:txBody>
          <a:bodyPr>
            <a:normAutofit/>
          </a:bodyPr>
          <a:lstStyle/>
          <a:p>
            <a:r>
              <a:rPr lang="en-US"/>
              <a:t>Causes of 1734 Errors</a:t>
            </a:r>
          </a:p>
        </p:txBody>
      </p:sp>
      <p:graphicFrame>
        <p:nvGraphicFramePr>
          <p:cNvPr id="6" name="Chart 5">
            <a:extLst>
              <a:ext uri="{FF2B5EF4-FFF2-40B4-BE49-F238E27FC236}">
                <a16:creationId xmlns:a16="http://schemas.microsoft.com/office/drawing/2014/main" id="{0445C034-011C-4A05-9B11-63041BABDA8C}"/>
              </a:ext>
            </a:extLst>
          </p:cNvPr>
          <p:cNvGraphicFramePr/>
          <p:nvPr/>
        </p:nvGraphicFramePr>
        <p:xfrm>
          <a:off x="243103" y="2442721"/>
          <a:ext cx="5645079" cy="3890153"/>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04CBFAE4-755B-4C71-8413-6AB1B4ED5626}"/>
              </a:ext>
            </a:extLst>
          </p:cNvPr>
          <p:cNvSpPr/>
          <p:nvPr/>
        </p:nvSpPr>
        <p:spPr>
          <a:xfrm>
            <a:off x="609600" y="1211121"/>
            <a:ext cx="5140036" cy="923330"/>
          </a:xfrm>
          <a:prstGeom prst="rect">
            <a:avLst/>
          </a:prstGeom>
        </p:spPr>
        <p:txBody>
          <a:bodyPr wrap="square" lIns="91440" tIns="45720" rIns="91440" bIns="45720" anchor="t">
            <a:spAutoFit/>
          </a:bodyPr>
          <a:lstStyle/>
          <a:p>
            <a:r>
              <a:rPr lang="en-US"/>
              <a:t>A dataset named ts.xpt with information on study start date must be present for each study in required sections*</a:t>
            </a:r>
          </a:p>
        </p:txBody>
      </p:sp>
      <p:sp>
        <p:nvSpPr>
          <p:cNvPr id="9" name="Rectangle 8">
            <a:extLst>
              <a:ext uri="{FF2B5EF4-FFF2-40B4-BE49-F238E27FC236}">
                <a16:creationId xmlns:a16="http://schemas.microsoft.com/office/drawing/2014/main" id="{72B84168-E7E9-452A-9BA4-A18EDF80D9F7}"/>
              </a:ext>
            </a:extLst>
          </p:cNvPr>
          <p:cNvSpPr/>
          <p:nvPr/>
        </p:nvSpPr>
        <p:spPr>
          <a:xfrm>
            <a:off x="5933242" y="1072622"/>
            <a:ext cx="5791200" cy="1200329"/>
          </a:xfrm>
          <a:prstGeom prst="rect">
            <a:avLst/>
          </a:prstGeom>
        </p:spPr>
        <p:txBody>
          <a:bodyPr wrap="square">
            <a:spAutoFit/>
          </a:bodyPr>
          <a:lstStyle/>
          <a:p>
            <a:pPr marL="285750" indent="-285750">
              <a:buFont typeface="Wingdings" panose="020B0604020202020204" pitchFamily="34" charset="0"/>
              <a:buChar char="ü"/>
            </a:pPr>
            <a:r>
              <a:rPr lang="en-US"/>
              <a:t>Trial Summary Dataset (ts.xpt) is present</a:t>
            </a:r>
            <a:endParaRPr lang="en-US">
              <a:cs typeface="Calibri"/>
            </a:endParaRPr>
          </a:p>
          <a:p>
            <a:pPr marL="285750" indent="-285750">
              <a:buFont typeface="Wingdings" panose="020B0604020202020204" pitchFamily="34" charset="0"/>
              <a:buChar char="ü"/>
            </a:pPr>
            <a:r>
              <a:rPr lang="en-US"/>
              <a:t>Study ID </a:t>
            </a:r>
            <a:r>
              <a:rPr lang="en-US">
                <a:ea typeface="+mn-lt"/>
                <a:cs typeface="+mn-lt"/>
              </a:rPr>
              <a:t>(or SPREFID)</a:t>
            </a:r>
            <a:r>
              <a:rPr lang="en-US"/>
              <a:t> matches STF Study ID </a:t>
            </a:r>
          </a:p>
          <a:p>
            <a:pPr marL="285750" indent="-285750">
              <a:buFont typeface="Wingdings" panose="020B0604020202020204" pitchFamily="34" charset="0"/>
              <a:buChar char="ü"/>
            </a:pPr>
            <a:r>
              <a:rPr lang="en-US"/>
              <a:t>Study start date is provided (or TSVALNF = NA)</a:t>
            </a:r>
            <a:endParaRPr lang="en-US">
              <a:cs typeface="Calibri"/>
            </a:endParaRPr>
          </a:p>
          <a:p>
            <a:pPr marL="285750" indent="-285750">
              <a:buFont typeface="Wingdings" panose="020B0604020202020204" pitchFamily="34" charset="0"/>
              <a:buChar char="ü"/>
            </a:pPr>
            <a:r>
              <a:rPr lang="en-US">
                <a:cs typeface="Calibri"/>
              </a:rPr>
              <a:t>Study start date is in a valid format</a:t>
            </a:r>
          </a:p>
        </p:txBody>
      </p:sp>
      <p:sp>
        <p:nvSpPr>
          <p:cNvPr id="10" name="TextBox 9">
            <a:extLst>
              <a:ext uri="{FF2B5EF4-FFF2-40B4-BE49-F238E27FC236}">
                <a16:creationId xmlns:a16="http://schemas.microsoft.com/office/drawing/2014/main" id="{9618BF95-0592-49D9-ACE4-A81D0C96F2AE}"/>
              </a:ext>
            </a:extLst>
          </p:cNvPr>
          <p:cNvSpPr txBox="1"/>
          <p:nvPr/>
        </p:nvSpPr>
        <p:spPr>
          <a:xfrm>
            <a:off x="1752486" y="6332874"/>
            <a:ext cx="6213793" cy="400110"/>
          </a:xfrm>
          <a:prstGeom prst="rect">
            <a:avLst/>
          </a:prstGeom>
          <a:noFill/>
        </p:spPr>
        <p:txBody>
          <a:bodyPr wrap="square" rtlCol="0">
            <a:spAutoFit/>
          </a:bodyPr>
          <a:lstStyle/>
          <a:p>
            <a:r>
              <a:rPr lang="en-US" sz="1000" b="1" i="1"/>
              <a:t>*</a:t>
            </a:r>
            <a:r>
              <a:rPr lang="en-US" sz="1000" i="1"/>
              <a:t> Module 4 sections: 4.2.3.1, 4.2.3.2, 4.2.3.4</a:t>
            </a:r>
          </a:p>
          <a:p>
            <a:r>
              <a:rPr lang="en-US" sz="1000" i="1"/>
              <a:t>  Module 5 sections: 5.3.1.1, 5.3.1.2, 5.3.3.1, 5.3.3.2, 5.3.3.3, 5.3.3.4, 5.3.4, 5.3.5.1, 5.3.5.2</a:t>
            </a:r>
          </a:p>
        </p:txBody>
      </p:sp>
      <p:sp>
        <p:nvSpPr>
          <p:cNvPr id="4" name="TextBox 3">
            <a:extLst>
              <a:ext uri="{FF2B5EF4-FFF2-40B4-BE49-F238E27FC236}">
                <a16:creationId xmlns:a16="http://schemas.microsoft.com/office/drawing/2014/main" id="{40291E1C-ABFB-4844-BB62-EC9E0BE0DD6C}"/>
              </a:ext>
            </a:extLst>
          </p:cNvPr>
          <p:cNvSpPr txBox="1"/>
          <p:nvPr/>
        </p:nvSpPr>
        <p:spPr>
          <a:xfrm>
            <a:off x="1274619" y="3108363"/>
            <a:ext cx="678873" cy="276999"/>
          </a:xfrm>
          <a:prstGeom prst="rect">
            <a:avLst/>
          </a:prstGeom>
          <a:noFill/>
        </p:spPr>
        <p:txBody>
          <a:bodyPr wrap="square" rtlCol="0">
            <a:spAutoFit/>
          </a:bodyPr>
          <a:lstStyle/>
          <a:p>
            <a:pPr algn="ctr"/>
            <a:r>
              <a:rPr lang="en-US" sz="1200" b="1"/>
              <a:t>510</a:t>
            </a:r>
          </a:p>
        </p:txBody>
      </p:sp>
      <p:sp>
        <p:nvSpPr>
          <p:cNvPr id="11" name="TextBox 10">
            <a:extLst>
              <a:ext uri="{FF2B5EF4-FFF2-40B4-BE49-F238E27FC236}">
                <a16:creationId xmlns:a16="http://schemas.microsoft.com/office/drawing/2014/main" id="{14138BF9-82E7-4A9A-8977-8533D67699C8}"/>
              </a:ext>
            </a:extLst>
          </p:cNvPr>
          <p:cNvSpPr txBox="1"/>
          <p:nvPr/>
        </p:nvSpPr>
        <p:spPr>
          <a:xfrm>
            <a:off x="3010222" y="4012058"/>
            <a:ext cx="678873" cy="276999"/>
          </a:xfrm>
          <a:prstGeom prst="rect">
            <a:avLst/>
          </a:prstGeom>
          <a:noFill/>
        </p:spPr>
        <p:txBody>
          <a:bodyPr wrap="square" rtlCol="0">
            <a:spAutoFit/>
          </a:bodyPr>
          <a:lstStyle/>
          <a:p>
            <a:pPr algn="ctr"/>
            <a:r>
              <a:rPr lang="en-US" sz="1200" b="1"/>
              <a:t>292</a:t>
            </a:r>
          </a:p>
        </p:txBody>
      </p:sp>
      <p:sp>
        <p:nvSpPr>
          <p:cNvPr id="12" name="TextBox 11">
            <a:extLst>
              <a:ext uri="{FF2B5EF4-FFF2-40B4-BE49-F238E27FC236}">
                <a16:creationId xmlns:a16="http://schemas.microsoft.com/office/drawing/2014/main" id="{D39B8A1D-C4BA-4C5F-B30A-F91B6E0E62B4}"/>
              </a:ext>
            </a:extLst>
          </p:cNvPr>
          <p:cNvSpPr txBox="1"/>
          <p:nvPr/>
        </p:nvSpPr>
        <p:spPr>
          <a:xfrm>
            <a:off x="4689827" y="5044009"/>
            <a:ext cx="678873" cy="276999"/>
          </a:xfrm>
          <a:prstGeom prst="rect">
            <a:avLst/>
          </a:prstGeom>
          <a:noFill/>
        </p:spPr>
        <p:txBody>
          <a:bodyPr wrap="square" rtlCol="0">
            <a:spAutoFit/>
          </a:bodyPr>
          <a:lstStyle/>
          <a:p>
            <a:pPr algn="ctr"/>
            <a:r>
              <a:rPr lang="en-US" sz="1200" b="1"/>
              <a:t>45</a:t>
            </a:r>
          </a:p>
        </p:txBody>
      </p:sp>
      <p:sp>
        <p:nvSpPr>
          <p:cNvPr id="13" name="Rectangle 12">
            <a:extLst>
              <a:ext uri="{FF2B5EF4-FFF2-40B4-BE49-F238E27FC236}">
                <a16:creationId xmlns:a16="http://schemas.microsoft.com/office/drawing/2014/main" id="{B176E407-97E2-4A3F-89A4-5705A598F36C}"/>
              </a:ext>
            </a:extLst>
          </p:cNvPr>
          <p:cNvSpPr/>
          <p:nvPr/>
        </p:nvSpPr>
        <p:spPr>
          <a:xfrm>
            <a:off x="4178393" y="3691844"/>
            <a:ext cx="1754850" cy="1169551"/>
          </a:xfrm>
          <a:prstGeom prst="rect">
            <a:avLst/>
          </a:prstGeom>
          <a:solidFill>
            <a:schemeClr val="bg1"/>
          </a:solidFill>
        </p:spPr>
        <p:txBody>
          <a:bodyPr wrap="square" lIns="91440" tIns="45720" rIns="91440" bIns="45720" anchor="t">
            <a:spAutoFit/>
          </a:bodyPr>
          <a:lstStyle/>
          <a:p>
            <a:pPr algn="ctr"/>
            <a:r>
              <a:rPr lang="en-US" sz="1400" b="1"/>
              <a:t>15% of submissions with study data in TRC applicable sections</a:t>
            </a:r>
          </a:p>
        </p:txBody>
      </p:sp>
      <p:sp>
        <p:nvSpPr>
          <p:cNvPr id="14" name="Rectangle: Rounded Corners 13">
            <a:extLst>
              <a:ext uri="{FF2B5EF4-FFF2-40B4-BE49-F238E27FC236}">
                <a16:creationId xmlns:a16="http://schemas.microsoft.com/office/drawing/2014/main" id="{4D674B22-5583-4906-8E06-38C47FC634E1}"/>
              </a:ext>
            </a:extLst>
          </p:cNvPr>
          <p:cNvSpPr/>
          <p:nvPr/>
        </p:nvSpPr>
        <p:spPr>
          <a:xfrm>
            <a:off x="4178392" y="3426876"/>
            <a:ext cx="1754850" cy="2543078"/>
          </a:xfrm>
          <a:prstGeom prst="roundRect">
            <a:avLst/>
          </a:prstGeom>
          <a:noFill/>
          <a:ln w="9525" cap="flat" cmpd="sng" algn="ctr">
            <a:solidFill>
              <a:srgbClr val="4F81BD">
                <a:lumMod val="75000"/>
              </a:srgbClr>
            </a:solidFill>
            <a:prstDash val="solid"/>
          </a:ln>
          <a:effectLst>
            <a:glow rad="63500">
              <a:schemeClr val="accent6">
                <a:satMod val="175000"/>
                <a:alpha val="40000"/>
              </a:schemeClr>
            </a:glow>
          </a:effectLst>
        </p:spPr>
        <p:txBody>
          <a:bodyPr rot="0" spcFirstLastPara="0" vertOverflow="overflow" horzOverflow="overflow" vert="horz" wrap="square" lIns="87086" tIns="43543" rIns="87086" bIns="43543" numCol="1" spcCol="0" rtlCol="0" fromWordArt="0" anchor="ctr" anchorCtr="0" forceAA="0" compatLnSpc="1">
            <a:prstTxWarp prst="textNoShape">
              <a:avLst/>
            </a:prstTxWarp>
            <a:noAutofit/>
          </a:bodyPr>
          <a:lstStyle/>
          <a:p>
            <a:pPr marL="0" marR="0" lvl="0" indent="0" algn="ctr" defTabSz="870875" eaLnBrk="1" fontAlgn="base" latinLnBrk="0" hangingPunct="1">
              <a:lnSpc>
                <a:spcPct val="100000"/>
              </a:lnSpc>
              <a:spcBef>
                <a:spcPct val="0"/>
              </a:spcBef>
              <a:spcAft>
                <a:spcPct val="0"/>
              </a:spcAft>
              <a:buClrTx/>
              <a:buSzTx/>
              <a:buFontTx/>
              <a:buNone/>
              <a:tabLst/>
              <a:defRPr/>
            </a:pPr>
            <a:endParaRPr kumimoji="0" lang="en-US" sz="952" b="1" i="0" u="none" strike="noStrike" kern="0" cap="none" spc="0" normalizeH="0" baseline="0" noProof="0">
              <a:ln>
                <a:noFill/>
              </a:ln>
              <a:solidFill>
                <a:prstClr val="black"/>
              </a:solidFill>
              <a:effectLst/>
              <a:uLnTx/>
              <a:uFillTx/>
            </a:endParaRPr>
          </a:p>
        </p:txBody>
      </p:sp>
      <p:sp>
        <p:nvSpPr>
          <p:cNvPr id="15" name="Rectangle: Rounded Corners 14">
            <a:extLst>
              <a:ext uri="{FF2B5EF4-FFF2-40B4-BE49-F238E27FC236}">
                <a16:creationId xmlns:a16="http://schemas.microsoft.com/office/drawing/2014/main" id="{4A78294A-9A42-4B4C-8D3C-E32577B94EBF}"/>
              </a:ext>
            </a:extLst>
          </p:cNvPr>
          <p:cNvSpPr/>
          <p:nvPr/>
        </p:nvSpPr>
        <p:spPr>
          <a:xfrm>
            <a:off x="5888182" y="1095658"/>
            <a:ext cx="4682836" cy="319606"/>
          </a:xfrm>
          <a:prstGeom prst="roundRect">
            <a:avLst/>
          </a:prstGeom>
          <a:noFill/>
          <a:ln w="9525" cap="flat" cmpd="sng" algn="ctr">
            <a:solidFill>
              <a:srgbClr val="4F81BD">
                <a:lumMod val="75000"/>
              </a:srgbClr>
            </a:solidFill>
            <a:prstDash val="solid"/>
          </a:ln>
          <a:effectLst>
            <a:glow rad="63500">
              <a:srgbClr val="F79646">
                <a:satMod val="175000"/>
                <a:alpha val="40000"/>
              </a:srgbClr>
            </a:glow>
          </a:effectLst>
        </p:spPr>
        <p:txBody>
          <a:bodyPr rot="0" spcFirstLastPara="0" vertOverflow="overflow" horzOverflow="overflow" vert="horz" wrap="square" lIns="87086" tIns="43543" rIns="87086" bIns="43543" numCol="1" spcCol="0" rtlCol="0" fromWordArt="0" anchor="ctr" anchorCtr="0" forceAA="0" compatLnSpc="1">
            <a:prstTxWarp prst="textNoShape">
              <a:avLst/>
            </a:prstTxWarp>
            <a:noAutofit/>
          </a:bodyPr>
          <a:lstStyle/>
          <a:p>
            <a:pPr marL="0" marR="0" lvl="0" indent="0" algn="ctr" defTabSz="870875" eaLnBrk="1" fontAlgn="base" latinLnBrk="0" hangingPunct="1">
              <a:lnSpc>
                <a:spcPct val="100000"/>
              </a:lnSpc>
              <a:spcBef>
                <a:spcPct val="0"/>
              </a:spcBef>
              <a:spcAft>
                <a:spcPct val="0"/>
              </a:spcAft>
              <a:buClrTx/>
              <a:buSzTx/>
              <a:buFontTx/>
              <a:buNone/>
              <a:tabLst/>
              <a:defRPr/>
            </a:pPr>
            <a:endParaRPr kumimoji="0" lang="en-US" sz="952" b="1" i="0" u="none" strike="noStrike" kern="0" cap="none" spc="0" normalizeH="0" baseline="0" noProof="0">
              <a:ln>
                <a:noFill/>
              </a:ln>
              <a:solidFill>
                <a:prstClr val="black"/>
              </a:solidFill>
              <a:effectLst/>
              <a:uLnTx/>
              <a:uFillTx/>
            </a:endParaRPr>
          </a:p>
        </p:txBody>
      </p:sp>
      <p:graphicFrame>
        <p:nvGraphicFramePr>
          <p:cNvPr id="16" name="Chart 15">
            <a:extLst>
              <a:ext uri="{FF2B5EF4-FFF2-40B4-BE49-F238E27FC236}">
                <a16:creationId xmlns:a16="http://schemas.microsoft.com/office/drawing/2014/main" id="{C35DB2C3-B3BB-4B30-AB0F-8AAA3E6A43C5}"/>
              </a:ext>
            </a:extLst>
          </p:cNvPr>
          <p:cNvGraphicFramePr/>
          <p:nvPr>
            <p:extLst>
              <p:ext uri="{D42A27DB-BD31-4B8C-83A1-F6EECF244321}">
                <p14:modId xmlns:p14="http://schemas.microsoft.com/office/powerpoint/2010/main" val="2880705938"/>
              </p:ext>
            </p:extLst>
          </p:nvPr>
        </p:nvGraphicFramePr>
        <p:xfrm>
          <a:off x="6258759" y="2752356"/>
          <a:ext cx="5791200" cy="3665387"/>
        </p:xfrm>
        <a:graphic>
          <a:graphicData uri="http://schemas.openxmlformats.org/drawingml/2006/chart">
            <c:chart xmlns:c="http://schemas.openxmlformats.org/drawingml/2006/chart" xmlns:r="http://schemas.openxmlformats.org/officeDocument/2006/relationships" r:id="rId4"/>
          </a:graphicData>
        </a:graphic>
      </p:graphicFrame>
      <p:cxnSp>
        <p:nvCxnSpPr>
          <p:cNvPr id="18" name="Straight Arrow Connector 17">
            <a:extLst>
              <a:ext uri="{FF2B5EF4-FFF2-40B4-BE49-F238E27FC236}">
                <a16:creationId xmlns:a16="http://schemas.microsoft.com/office/drawing/2014/main" id="{056176AF-77EF-45BA-968F-6E2EE3F23C9D}"/>
              </a:ext>
            </a:extLst>
          </p:cNvPr>
          <p:cNvCxnSpPr>
            <a:cxnSpLocks/>
            <a:endCxn id="17" idx="1"/>
          </p:cNvCxnSpPr>
          <p:nvPr/>
        </p:nvCxnSpPr>
        <p:spPr>
          <a:xfrm>
            <a:off x="5933242" y="4820788"/>
            <a:ext cx="1203409" cy="0"/>
          </a:xfrm>
          <a:prstGeom prst="straightConnector1">
            <a:avLst/>
          </a:prstGeom>
          <a:noFill/>
          <a:ln w="9525" cap="flat" cmpd="sng" algn="ctr">
            <a:solidFill>
              <a:srgbClr val="4F81BD">
                <a:lumMod val="75000"/>
              </a:srgbClr>
            </a:solidFill>
            <a:prstDash val="solid"/>
            <a:tailEnd type="triangle"/>
          </a:ln>
          <a:effectLst>
            <a:glow rad="63500">
              <a:schemeClr val="accent6">
                <a:satMod val="175000"/>
                <a:alpha val="40000"/>
              </a:schemeClr>
            </a:glow>
          </a:effectLst>
        </p:spPr>
      </p:cxnSp>
      <p:sp>
        <p:nvSpPr>
          <p:cNvPr id="5" name="Rectangle: Rounded Corners 4">
            <a:extLst>
              <a:ext uri="{FF2B5EF4-FFF2-40B4-BE49-F238E27FC236}">
                <a16:creationId xmlns:a16="http://schemas.microsoft.com/office/drawing/2014/main" id="{02D7505D-B7C8-44FF-A0B5-6EF795E03EA7}"/>
              </a:ext>
            </a:extLst>
          </p:cNvPr>
          <p:cNvSpPr/>
          <p:nvPr/>
        </p:nvSpPr>
        <p:spPr>
          <a:xfrm>
            <a:off x="7136842" y="4110508"/>
            <a:ext cx="969264" cy="1399032"/>
          </a:xfrm>
          <a:prstGeom prst="roundRect">
            <a:avLst/>
          </a:prstGeom>
          <a:noFill/>
          <a:ln w="38100">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FD0BEED7-6EE2-41A0-93D5-3DC3871D1D87}"/>
              </a:ext>
            </a:extLst>
          </p:cNvPr>
          <p:cNvSpPr/>
          <p:nvPr/>
        </p:nvSpPr>
        <p:spPr>
          <a:xfrm>
            <a:off x="7136651" y="4120031"/>
            <a:ext cx="966507" cy="1401513"/>
          </a:xfrm>
          <a:prstGeom prst="roundRect">
            <a:avLst/>
          </a:prstGeom>
          <a:noFill/>
          <a:ln w="9525" cap="flat" cmpd="sng" algn="ctr">
            <a:solidFill>
              <a:srgbClr val="4F81BD">
                <a:lumMod val="75000"/>
              </a:srgbClr>
            </a:solidFill>
            <a:prstDash val="solid"/>
          </a:ln>
          <a:effectLst>
            <a:glow rad="63500">
              <a:srgbClr val="F79646">
                <a:satMod val="175000"/>
                <a:alpha val="40000"/>
              </a:srgbClr>
            </a:glow>
          </a:effectLst>
        </p:spPr>
        <p:txBody>
          <a:bodyPr rot="0" spcFirstLastPara="0" vertOverflow="overflow" horzOverflow="overflow" vert="horz" wrap="square" lIns="87086" tIns="43543" rIns="87086" bIns="43543" numCol="1" spcCol="0" rtlCol="0" fromWordArt="0" anchor="ctr" anchorCtr="0" forceAA="0" compatLnSpc="1">
            <a:prstTxWarp prst="textNoShape">
              <a:avLst/>
            </a:prstTxWarp>
            <a:noAutofit/>
          </a:bodyPr>
          <a:lstStyle/>
          <a:p>
            <a:pPr marL="0" marR="0" lvl="0" indent="0" algn="ctr" defTabSz="870875"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chemeClr val="bg1"/>
                </a:solidFill>
                <a:effectLst/>
                <a:uLnTx/>
                <a:uFillTx/>
              </a:rPr>
              <a:t>58% of Study Errors:</a:t>
            </a:r>
          </a:p>
          <a:p>
            <a:pPr marL="0" marR="0" lvl="0" indent="0" algn="ctr" defTabSz="870875"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a:ln>
                <a:noFill/>
              </a:ln>
              <a:solidFill>
                <a:schemeClr val="bg1"/>
              </a:solidFill>
              <a:effectLst/>
              <a:uLnTx/>
              <a:uFillTx/>
            </a:endParaRPr>
          </a:p>
          <a:p>
            <a:pPr marL="0" marR="0" lvl="0" indent="0" algn="ctr" defTabSz="870875" eaLnBrk="1" fontAlgn="base" latinLnBrk="0" hangingPunct="1">
              <a:lnSpc>
                <a:spcPct val="100000"/>
              </a:lnSpc>
              <a:spcBef>
                <a:spcPct val="0"/>
              </a:spcBef>
              <a:spcAft>
                <a:spcPct val="0"/>
              </a:spcAft>
              <a:buClrTx/>
              <a:buSzTx/>
              <a:buFontTx/>
              <a:buNone/>
              <a:tabLst/>
              <a:defRPr/>
            </a:pPr>
            <a:r>
              <a:rPr lang="en-US" sz="1400" b="1" kern="0">
                <a:solidFill>
                  <a:schemeClr val="bg1"/>
                </a:solidFill>
              </a:rPr>
              <a:t>Missing TS File</a:t>
            </a:r>
            <a:endParaRPr kumimoji="0" lang="en-US" sz="1400" b="1" i="0" u="none" strike="noStrike" kern="0" cap="none" spc="0" normalizeH="0" baseline="0" noProof="0">
              <a:ln>
                <a:noFill/>
              </a:ln>
              <a:solidFill>
                <a:schemeClr val="bg1"/>
              </a:solidFill>
              <a:effectLst/>
              <a:uLnTx/>
              <a:uFillTx/>
            </a:endParaRPr>
          </a:p>
        </p:txBody>
      </p:sp>
      <p:sp>
        <p:nvSpPr>
          <p:cNvPr id="19" name="Rectangle 18">
            <a:extLst>
              <a:ext uri="{FF2B5EF4-FFF2-40B4-BE49-F238E27FC236}">
                <a16:creationId xmlns:a16="http://schemas.microsoft.com/office/drawing/2014/main" id="{3BDB2F3C-8D98-4BF8-A659-14224A381CD0}"/>
              </a:ext>
            </a:extLst>
          </p:cNvPr>
          <p:cNvSpPr/>
          <p:nvPr/>
        </p:nvSpPr>
        <p:spPr>
          <a:xfrm>
            <a:off x="8306778" y="6332874"/>
            <a:ext cx="2950107" cy="400110"/>
          </a:xfrm>
          <a:prstGeom prst="rect">
            <a:avLst/>
          </a:prstGeom>
        </p:spPr>
        <p:txBody>
          <a:bodyPr wrap="square">
            <a:spAutoFit/>
          </a:bodyPr>
          <a:lstStyle/>
          <a:p>
            <a:r>
              <a:rPr lang="en-US" sz="1000" i="1"/>
              <a:t>**102 Studies in 45 Submissions with Error 1734 (September 15</a:t>
            </a:r>
            <a:r>
              <a:rPr lang="en-US" sz="1000" i="1" baseline="30000"/>
              <a:t>th</a:t>
            </a:r>
            <a:r>
              <a:rPr lang="en-US" sz="1000" i="1"/>
              <a:t> – October 15</a:t>
            </a:r>
            <a:r>
              <a:rPr lang="en-US" sz="1000" i="1" baseline="30000"/>
              <a:t>th</a:t>
            </a:r>
            <a:r>
              <a:rPr lang="en-US" sz="1000" i="1"/>
              <a:t>, 2021) </a:t>
            </a:r>
          </a:p>
        </p:txBody>
      </p:sp>
    </p:spTree>
    <p:extLst>
      <p:ext uri="{BB962C8B-B14F-4D97-AF65-F5344CB8AC3E}">
        <p14:creationId xmlns:p14="http://schemas.microsoft.com/office/powerpoint/2010/main" val="89087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4" grpId="0"/>
      <p:bldP spid="11" grpId="0"/>
      <p:bldP spid="12" grpId="0"/>
      <p:bldP spid="13" grpId="0" animBg="1"/>
      <p:bldP spid="14" grpId="0" animBg="1"/>
      <p:bldP spid="15" grpId="0" animBg="1"/>
      <p:bldGraphic spid="16" grpId="0">
        <p:bldAsOne/>
      </p:bldGraphic>
      <p:bldP spid="5" grpId="0" animBg="1"/>
      <p:bldP spid="17" grpId="0" animBg="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178AE3-AC84-4703-B002-6557DD19812C}"/>
              </a:ext>
            </a:extLst>
          </p:cNvPr>
          <p:cNvSpPr>
            <a:spLocks noGrp="1"/>
          </p:cNvSpPr>
          <p:nvPr>
            <p:ph type="title"/>
          </p:nvPr>
        </p:nvSpPr>
        <p:spPr/>
        <p:txBody>
          <a:bodyPr>
            <a:normAutofit/>
          </a:bodyPr>
          <a:lstStyle/>
          <a:p>
            <a:r>
              <a:rPr lang="en-US"/>
              <a:t>The Simplified ts.xpt Creation Guide </a:t>
            </a:r>
          </a:p>
        </p:txBody>
      </p:sp>
      <p:sp>
        <p:nvSpPr>
          <p:cNvPr id="12" name="Content Placeholder 5">
            <a:extLst>
              <a:ext uri="{FF2B5EF4-FFF2-40B4-BE49-F238E27FC236}">
                <a16:creationId xmlns:a16="http://schemas.microsoft.com/office/drawing/2014/main" id="{F5931337-7AD9-4EDC-BB7E-09AC68F0902A}"/>
              </a:ext>
            </a:extLst>
          </p:cNvPr>
          <p:cNvSpPr>
            <a:spLocks noGrp="1"/>
          </p:cNvSpPr>
          <p:nvPr>
            <p:ph idx="1"/>
          </p:nvPr>
        </p:nvSpPr>
        <p:spPr>
          <a:xfrm>
            <a:off x="226141" y="1651532"/>
            <a:ext cx="5001751" cy="4316941"/>
          </a:xfrm>
        </p:spPr>
        <p:txBody>
          <a:bodyPr>
            <a:normAutofit lnSpcReduction="10000"/>
          </a:bodyPr>
          <a:lstStyle/>
          <a:p>
            <a:r>
              <a:rPr lang="en-US" sz="1800"/>
              <a:t>Provides step by step instructions to install the necessary software</a:t>
            </a:r>
          </a:p>
          <a:p>
            <a:endParaRPr lang="en-US" sz="1000"/>
          </a:p>
          <a:p>
            <a:r>
              <a:rPr lang="en-US" sz="1800"/>
              <a:t>Users can copy and paste code samples from the guide into R or Python</a:t>
            </a:r>
          </a:p>
          <a:p>
            <a:endParaRPr lang="en-US" sz="1000"/>
          </a:p>
          <a:p>
            <a:r>
              <a:rPr lang="en-US" sz="1800"/>
              <a:t>Available on FDA’s web page, </a:t>
            </a:r>
            <a:r>
              <a:rPr lang="en-US" sz="1800" i="1">
                <a:hlinkClick r:id="rId3"/>
              </a:rPr>
              <a:t>Study Data for Submission to CDER and CBER</a:t>
            </a:r>
            <a:endParaRPr lang="en-US" sz="1800" i="1"/>
          </a:p>
          <a:p>
            <a:endParaRPr lang="en-US" sz="1000" i="1"/>
          </a:p>
          <a:p>
            <a:r>
              <a:rPr lang="en-US" sz="1800"/>
              <a:t>Demonstration video also available at </a:t>
            </a:r>
            <a:r>
              <a:rPr lang="en-US" sz="1800" i="1">
                <a:hlinkClick r:id="rId3"/>
              </a:rPr>
              <a:t>Study Data for Submission to CDER and CBER</a:t>
            </a:r>
            <a:endParaRPr lang="en-US" sz="1800">
              <a:solidFill>
                <a:srgbClr val="FF0000"/>
              </a:solidFill>
            </a:endParaRPr>
          </a:p>
          <a:p>
            <a:endParaRPr lang="en-US" sz="1000"/>
          </a:p>
          <a:p>
            <a:r>
              <a:rPr lang="en-US" sz="1800"/>
              <a:t>Additionally, a publicly available tool was developed by PHUSE: </a:t>
            </a:r>
          </a:p>
          <a:p>
            <a:pPr marL="461963" indent="0">
              <a:buNone/>
            </a:pPr>
            <a:r>
              <a:rPr lang="en-US" sz="1800">
                <a:hlinkClick r:id="rId4"/>
              </a:rPr>
              <a:t>Simplified ts.xpt File Generator (</a:t>
            </a:r>
            <a:r>
              <a:rPr lang="en-US" sz="1800" i="1" u="sng">
                <a:hlinkClick r:id="rId4"/>
              </a:rPr>
              <a:t>https://geotiger.shinyapps.io/07_genTS/)</a:t>
            </a:r>
            <a:endParaRPr lang="en-US" sz="1800"/>
          </a:p>
        </p:txBody>
      </p:sp>
      <p:pic>
        <p:nvPicPr>
          <p:cNvPr id="13" name="Picture 12">
            <a:hlinkClick r:id="rId5"/>
            <a:extLst>
              <a:ext uri="{FF2B5EF4-FFF2-40B4-BE49-F238E27FC236}">
                <a16:creationId xmlns:a16="http://schemas.microsoft.com/office/drawing/2014/main" id="{C0B1C99A-BB43-4CD4-A8C5-DCA808C84B1A}"/>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5427381" y="1835447"/>
            <a:ext cx="6538478" cy="4316940"/>
          </a:xfrm>
          <a:prstGeom prst="rect">
            <a:avLst/>
          </a:prstGeom>
          <a:ln w="28575">
            <a:solidFill>
              <a:schemeClr val="tx1"/>
            </a:solidFill>
          </a:ln>
        </p:spPr>
      </p:pic>
      <p:sp>
        <p:nvSpPr>
          <p:cNvPr id="5" name="Rectangle 4">
            <a:extLst>
              <a:ext uri="{FF2B5EF4-FFF2-40B4-BE49-F238E27FC236}">
                <a16:creationId xmlns:a16="http://schemas.microsoft.com/office/drawing/2014/main" id="{07AED14F-C440-4D1B-84CB-CD6D81BD1CAA}"/>
              </a:ext>
            </a:extLst>
          </p:cNvPr>
          <p:cNvSpPr/>
          <p:nvPr/>
        </p:nvSpPr>
        <p:spPr>
          <a:xfrm>
            <a:off x="226141" y="1072293"/>
            <a:ext cx="10760307" cy="369332"/>
          </a:xfrm>
          <a:prstGeom prst="rect">
            <a:avLst/>
          </a:prstGeom>
        </p:spPr>
        <p:txBody>
          <a:bodyPr wrap="square">
            <a:spAutoFit/>
          </a:bodyPr>
          <a:lstStyle/>
          <a:p>
            <a:pPr marL="457200" indent="-457200">
              <a:spcBef>
                <a:spcPct val="20000"/>
              </a:spcBef>
              <a:buFont typeface="Wingdings" panose="05000000000000000000" pitchFamily="2" charset="2"/>
              <a:buChar char="v"/>
            </a:pPr>
            <a:r>
              <a:rPr lang="en-US">
                <a:latin typeface="Arial"/>
                <a:cs typeface="Arial"/>
              </a:rPr>
              <a:t>Helps industry create simplified TS files using free and open-source software, R and Python</a:t>
            </a:r>
          </a:p>
        </p:txBody>
      </p:sp>
    </p:spTree>
    <p:extLst>
      <p:ext uri="{BB962C8B-B14F-4D97-AF65-F5344CB8AC3E}">
        <p14:creationId xmlns:p14="http://schemas.microsoft.com/office/powerpoint/2010/main" val="1920975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178AE3-AC84-4703-B002-6557DD19812C}"/>
              </a:ext>
            </a:extLst>
          </p:cNvPr>
          <p:cNvSpPr>
            <a:spLocks noGrp="1"/>
          </p:cNvSpPr>
          <p:nvPr>
            <p:ph type="title"/>
          </p:nvPr>
        </p:nvSpPr>
        <p:spPr/>
        <p:txBody>
          <a:bodyPr>
            <a:normAutofit/>
          </a:bodyPr>
          <a:lstStyle/>
          <a:p>
            <a:r>
              <a:rPr lang="en-US"/>
              <a:t>Option 1: Use the Simplified ts.xpt Creation Guide </a:t>
            </a:r>
          </a:p>
        </p:txBody>
      </p:sp>
      <p:sp>
        <p:nvSpPr>
          <p:cNvPr id="59" name="Rectangle: Rounded Corners 58">
            <a:extLst>
              <a:ext uri="{FF2B5EF4-FFF2-40B4-BE49-F238E27FC236}">
                <a16:creationId xmlns:a16="http://schemas.microsoft.com/office/drawing/2014/main" id="{2CF5E596-E2CB-4E76-A0A4-E55FEAE3CC5A}"/>
              </a:ext>
            </a:extLst>
          </p:cNvPr>
          <p:cNvSpPr/>
          <p:nvPr/>
        </p:nvSpPr>
        <p:spPr>
          <a:xfrm>
            <a:off x="4775988" y="1395180"/>
            <a:ext cx="7287702" cy="5384041"/>
          </a:xfrm>
          <a:prstGeom prst="roundRect">
            <a:avLst>
              <a:gd name="adj" fmla="val 6703"/>
            </a:avLst>
          </a:prstGeom>
          <a:solidFill>
            <a:srgbClr val="D9D9D9">
              <a:alpha val="27059"/>
            </a:srgbClr>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60" name="Picture 59">
            <a:extLst>
              <a:ext uri="{FF2B5EF4-FFF2-40B4-BE49-F238E27FC236}">
                <a16:creationId xmlns:a16="http://schemas.microsoft.com/office/drawing/2014/main" id="{57FDF6D2-9BAD-4890-B823-F1D0C9677619}"/>
              </a:ext>
            </a:extLst>
          </p:cNvPr>
          <p:cNvPicPr>
            <a:picLocks noChangeAspect="1"/>
          </p:cNvPicPr>
          <p:nvPr/>
        </p:nvPicPr>
        <p:blipFill>
          <a:blip r:embed="rId3"/>
          <a:stretch>
            <a:fillRect/>
          </a:stretch>
        </p:blipFill>
        <p:spPr>
          <a:xfrm>
            <a:off x="128310" y="2151569"/>
            <a:ext cx="4355145" cy="3845771"/>
          </a:xfrm>
          <a:prstGeom prst="rect">
            <a:avLst/>
          </a:prstGeom>
        </p:spPr>
      </p:pic>
      <p:pic>
        <p:nvPicPr>
          <p:cNvPr id="61" name="Picture 60">
            <a:extLst>
              <a:ext uri="{FF2B5EF4-FFF2-40B4-BE49-F238E27FC236}">
                <a16:creationId xmlns:a16="http://schemas.microsoft.com/office/drawing/2014/main" id="{B232AFB9-1E84-4137-93FD-30340C371112}"/>
              </a:ext>
            </a:extLst>
          </p:cNvPr>
          <p:cNvPicPr>
            <a:picLocks noChangeAspect="1"/>
          </p:cNvPicPr>
          <p:nvPr/>
        </p:nvPicPr>
        <p:blipFill rotWithShape="1">
          <a:blip r:embed="rId4"/>
          <a:srcRect l="972" t="805"/>
          <a:stretch/>
        </p:blipFill>
        <p:spPr>
          <a:xfrm>
            <a:off x="5167423" y="1593780"/>
            <a:ext cx="4011232" cy="4711050"/>
          </a:xfrm>
          <a:prstGeom prst="rect">
            <a:avLst/>
          </a:prstGeom>
        </p:spPr>
      </p:pic>
      <p:sp>
        <p:nvSpPr>
          <p:cNvPr id="65" name="Rectangle: Rounded Corners 64">
            <a:extLst>
              <a:ext uri="{FF2B5EF4-FFF2-40B4-BE49-F238E27FC236}">
                <a16:creationId xmlns:a16="http://schemas.microsoft.com/office/drawing/2014/main" id="{00536E43-953B-47D8-B3F6-5D6F31AC20A1}"/>
              </a:ext>
            </a:extLst>
          </p:cNvPr>
          <p:cNvSpPr/>
          <p:nvPr/>
        </p:nvSpPr>
        <p:spPr>
          <a:xfrm>
            <a:off x="6643425" y="5615993"/>
            <a:ext cx="2152751" cy="162560"/>
          </a:xfrm>
          <a:prstGeom prst="roundRect">
            <a:avLst/>
          </a:prstGeom>
          <a:noFill/>
          <a:ln w="9525" cap="flat" cmpd="sng" algn="ctr">
            <a:solidFill>
              <a:srgbClr val="4F81BD">
                <a:lumMod val="75000"/>
              </a:srgbClr>
            </a:solidFill>
            <a:prstDash val="solid"/>
          </a:ln>
          <a:effectLst>
            <a:glow rad="63500">
              <a:srgbClr val="F79646">
                <a:satMod val="175000"/>
                <a:alpha val="40000"/>
              </a:srgbClr>
            </a:glow>
          </a:effectLst>
        </p:spPr>
        <p:txBody>
          <a:bodyPr rot="0" spcFirstLastPara="0" vertOverflow="overflow" horzOverflow="overflow" vert="horz" wrap="square" lIns="87086" tIns="43543" rIns="87086" bIns="43543" numCol="1" spcCol="0" rtlCol="0" fromWordArt="0" anchor="ctr" anchorCtr="0" forceAA="0" compatLnSpc="1">
            <a:prstTxWarp prst="textNoShape">
              <a:avLst/>
            </a:prstTxWarp>
            <a:noAutofit/>
          </a:bodyPr>
          <a:lstStyle/>
          <a:p>
            <a:pPr marL="0" marR="0" lvl="0" indent="0" algn="ctr" defTabSz="870875" eaLnBrk="1" fontAlgn="base" latinLnBrk="0" hangingPunct="1">
              <a:lnSpc>
                <a:spcPct val="100000"/>
              </a:lnSpc>
              <a:spcBef>
                <a:spcPct val="0"/>
              </a:spcBef>
              <a:spcAft>
                <a:spcPct val="0"/>
              </a:spcAft>
              <a:buClrTx/>
              <a:buSzTx/>
              <a:buFontTx/>
              <a:buNone/>
              <a:tabLst/>
              <a:defRPr/>
            </a:pPr>
            <a:endParaRPr kumimoji="0" lang="en-US" sz="952" b="1" i="0" u="none" strike="noStrike" kern="0" cap="none" spc="0" normalizeH="0" baseline="0" noProof="0">
              <a:ln>
                <a:noFill/>
              </a:ln>
              <a:solidFill>
                <a:prstClr val="black"/>
              </a:solidFill>
              <a:effectLst/>
              <a:uLnTx/>
              <a:uFillTx/>
            </a:endParaRPr>
          </a:p>
        </p:txBody>
      </p:sp>
      <p:sp>
        <p:nvSpPr>
          <p:cNvPr id="68" name="Rectangle 67">
            <a:extLst>
              <a:ext uri="{FF2B5EF4-FFF2-40B4-BE49-F238E27FC236}">
                <a16:creationId xmlns:a16="http://schemas.microsoft.com/office/drawing/2014/main" id="{BCF7BB84-DAE3-4529-AF6E-A5BB4F23947A}"/>
              </a:ext>
            </a:extLst>
          </p:cNvPr>
          <p:cNvSpPr/>
          <p:nvPr/>
        </p:nvSpPr>
        <p:spPr>
          <a:xfrm>
            <a:off x="1181150" y="5995769"/>
            <a:ext cx="2952537" cy="769441"/>
          </a:xfrm>
          <a:prstGeom prst="rect">
            <a:avLst/>
          </a:prstGeom>
        </p:spPr>
        <p:txBody>
          <a:bodyPr wrap="square">
            <a:spAutoFit/>
          </a:bodyPr>
          <a:lstStyle/>
          <a:p>
            <a:pPr algn="ctr"/>
            <a:r>
              <a:rPr lang="en-US" sz="2200" b="1">
                <a:solidFill>
                  <a:prstClr val="black">
                    <a:lumMod val="75000"/>
                    <a:lumOff val="25000"/>
                  </a:prstClr>
                </a:solidFill>
                <a:latin typeface="Calibri"/>
              </a:rPr>
              <a:t>Simplified TS File Creation Guide</a:t>
            </a:r>
          </a:p>
        </p:txBody>
      </p:sp>
      <p:sp>
        <p:nvSpPr>
          <p:cNvPr id="69" name="Rectangle 68">
            <a:extLst>
              <a:ext uri="{FF2B5EF4-FFF2-40B4-BE49-F238E27FC236}">
                <a16:creationId xmlns:a16="http://schemas.microsoft.com/office/drawing/2014/main" id="{37D8C63B-033C-4EA1-8021-4D165E1C1300}"/>
              </a:ext>
            </a:extLst>
          </p:cNvPr>
          <p:cNvSpPr/>
          <p:nvPr/>
        </p:nvSpPr>
        <p:spPr>
          <a:xfrm>
            <a:off x="5046658" y="6334323"/>
            <a:ext cx="4280887" cy="430887"/>
          </a:xfrm>
          <a:prstGeom prst="rect">
            <a:avLst/>
          </a:prstGeom>
        </p:spPr>
        <p:txBody>
          <a:bodyPr wrap="square">
            <a:spAutoFit/>
          </a:bodyPr>
          <a:lstStyle/>
          <a:p>
            <a:pPr algn="ctr"/>
            <a:r>
              <a:rPr lang="en-US" sz="2200" b="1">
                <a:solidFill>
                  <a:prstClr val="black">
                    <a:lumMod val="75000"/>
                    <a:lumOff val="25000"/>
                  </a:prstClr>
                </a:solidFill>
                <a:latin typeface="Calibri"/>
              </a:rPr>
              <a:t>R Application</a:t>
            </a:r>
          </a:p>
        </p:txBody>
      </p:sp>
      <p:sp>
        <p:nvSpPr>
          <p:cNvPr id="73" name="Rectangle 72">
            <a:extLst>
              <a:ext uri="{FF2B5EF4-FFF2-40B4-BE49-F238E27FC236}">
                <a16:creationId xmlns:a16="http://schemas.microsoft.com/office/drawing/2014/main" id="{F9501936-50BC-40E4-9CE3-C5CD2ABFD335}"/>
              </a:ext>
            </a:extLst>
          </p:cNvPr>
          <p:cNvSpPr/>
          <p:nvPr/>
        </p:nvSpPr>
        <p:spPr>
          <a:xfrm>
            <a:off x="9425659" y="5323605"/>
            <a:ext cx="2476812" cy="584775"/>
          </a:xfrm>
          <a:prstGeom prst="rect">
            <a:avLst/>
          </a:prstGeom>
        </p:spPr>
        <p:txBody>
          <a:bodyPr wrap="square">
            <a:spAutoFit/>
          </a:bodyPr>
          <a:lstStyle/>
          <a:p>
            <a:r>
              <a:rPr lang="en-US" sz="1600" b="1">
                <a:solidFill>
                  <a:prstClr val="black">
                    <a:lumMod val="75000"/>
                    <a:lumOff val="25000"/>
                  </a:prstClr>
                </a:solidFill>
                <a:cs typeface="Arial" panose="020B0604020202020204" pitchFamily="34" charset="0"/>
              </a:rPr>
              <a:t>4. Edit where to save the file</a:t>
            </a:r>
          </a:p>
        </p:txBody>
      </p:sp>
      <p:cxnSp>
        <p:nvCxnSpPr>
          <p:cNvPr id="77" name="Connector: Elbow 76">
            <a:extLst>
              <a:ext uri="{FF2B5EF4-FFF2-40B4-BE49-F238E27FC236}">
                <a16:creationId xmlns:a16="http://schemas.microsoft.com/office/drawing/2014/main" id="{CB6CAFCA-5ADE-4177-8445-B98196550DAA}"/>
              </a:ext>
            </a:extLst>
          </p:cNvPr>
          <p:cNvCxnSpPr>
            <a:cxnSpLocks/>
            <a:stCxn id="73" idx="1"/>
            <a:endCxn id="65" idx="3"/>
          </p:cNvCxnSpPr>
          <p:nvPr/>
        </p:nvCxnSpPr>
        <p:spPr>
          <a:xfrm rot="10800000" flipV="1">
            <a:off x="8796177" y="5615993"/>
            <a:ext cx="629483" cy="81280"/>
          </a:xfrm>
          <a:prstGeom prst="bentConnector3">
            <a:avLst>
              <a:gd name="adj1" fmla="val 50000"/>
            </a:avLst>
          </a:prstGeom>
          <a:noFill/>
          <a:ln w="9525" cap="flat" cmpd="sng" algn="ctr">
            <a:solidFill>
              <a:srgbClr val="4F81BD">
                <a:lumMod val="75000"/>
              </a:srgbClr>
            </a:solidFill>
            <a:prstDash val="solid"/>
          </a:ln>
          <a:effectLst>
            <a:glow rad="63500">
              <a:srgbClr val="F79646">
                <a:satMod val="175000"/>
                <a:alpha val="40000"/>
              </a:srgbClr>
            </a:glow>
          </a:effectLst>
        </p:spPr>
      </p:cxnSp>
      <p:sp>
        <p:nvSpPr>
          <p:cNvPr id="11" name="Rectangle: Rounded Corners 10">
            <a:extLst>
              <a:ext uri="{FF2B5EF4-FFF2-40B4-BE49-F238E27FC236}">
                <a16:creationId xmlns:a16="http://schemas.microsoft.com/office/drawing/2014/main" id="{E999034E-45E0-41FB-B9BD-FF6847BC62C1}"/>
              </a:ext>
            </a:extLst>
          </p:cNvPr>
          <p:cNvSpPr/>
          <p:nvPr/>
        </p:nvSpPr>
        <p:spPr>
          <a:xfrm>
            <a:off x="7004207" y="3859058"/>
            <a:ext cx="1019810" cy="162560"/>
          </a:xfrm>
          <a:prstGeom prst="roundRect">
            <a:avLst/>
          </a:prstGeom>
          <a:noFill/>
          <a:ln w="9525" cap="flat" cmpd="sng" algn="ctr">
            <a:solidFill>
              <a:srgbClr val="4F81BD">
                <a:lumMod val="75000"/>
              </a:srgbClr>
            </a:solidFill>
            <a:prstDash val="solid"/>
          </a:ln>
          <a:effectLst>
            <a:glow rad="63500">
              <a:srgbClr val="F79646">
                <a:satMod val="175000"/>
                <a:alpha val="40000"/>
              </a:srgbClr>
            </a:glow>
          </a:effectLst>
        </p:spPr>
        <p:txBody>
          <a:bodyPr rot="0" spcFirstLastPara="0" vertOverflow="overflow" horzOverflow="overflow" vert="horz" wrap="square" lIns="87086" tIns="43543" rIns="87086" bIns="43543" numCol="1" spcCol="0" rtlCol="0" fromWordArt="0" anchor="ctr" anchorCtr="0" forceAA="0" compatLnSpc="1">
            <a:prstTxWarp prst="textNoShape">
              <a:avLst/>
            </a:prstTxWarp>
            <a:noAutofit/>
          </a:bodyPr>
          <a:lstStyle/>
          <a:p>
            <a:pPr marL="0" marR="0" lvl="0" indent="0" algn="ctr" defTabSz="870875" eaLnBrk="1" fontAlgn="base" latinLnBrk="0" hangingPunct="1">
              <a:lnSpc>
                <a:spcPct val="100000"/>
              </a:lnSpc>
              <a:spcBef>
                <a:spcPct val="0"/>
              </a:spcBef>
              <a:spcAft>
                <a:spcPct val="0"/>
              </a:spcAft>
              <a:buClrTx/>
              <a:buSzTx/>
              <a:buFontTx/>
              <a:buNone/>
              <a:tabLst/>
              <a:defRPr/>
            </a:pPr>
            <a:endParaRPr kumimoji="0" lang="en-US" sz="952" b="1" i="0" u="none" strike="noStrike" kern="0" cap="none" spc="0" normalizeH="0" baseline="0" noProof="0">
              <a:ln>
                <a:noFill/>
              </a:ln>
              <a:solidFill>
                <a:prstClr val="black"/>
              </a:solidFill>
              <a:effectLst/>
              <a:uLnTx/>
              <a:uFillTx/>
            </a:endParaRPr>
          </a:p>
        </p:txBody>
      </p:sp>
      <p:sp>
        <p:nvSpPr>
          <p:cNvPr id="12" name="Rectangle: Rounded Corners 11">
            <a:extLst>
              <a:ext uri="{FF2B5EF4-FFF2-40B4-BE49-F238E27FC236}">
                <a16:creationId xmlns:a16="http://schemas.microsoft.com/office/drawing/2014/main" id="{CF3FCFE1-7A40-4BBC-8E29-EEA1C54FF9A7}"/>
              </a:ext>
            </a:extLst>
          </p:cNvPr>
          <p:cNvSpPr/>
          <p:nvPr/>
        </p:nvSpPr>
        <p:spPr>
          <a:xfrm>
            <a:off x="5663087" y="3980978"/>
            <a:ext cx="1019810" cy="162560"/>
          </a:xfrm>
          <a:prstGeom prst="roundRect">
            <a:avLst/>
          </a:prstGeom>
          <a:noFill/>
          <a:ln w="9525" cap="flat" cmpd="sng" algn="ctr">
            <a:solidFill>
              <a:srgbClr val="4F81BD">
                <a:lumMod val="75000"/>
              </a:srgbClr>
            </a:solidFill>
            <a:prstDash val="solid"/>
          </a:ln>
          <a:effectLst>
            <a:glow rad="63500">
              <a:srgbClr val="F79646">
                <a:satMod val="175000"/>
                <a:alpha val="40000"/>
              </a:srgbClr>
            </a:glow>
          </a:effectLst>
        </p:spPr>
        <p:txBody>
          <a:bodyPr rot="0" spcFirstLastPara="0" vertOverflow="overflow" horzOverflow="overflow" vert="horz" wrap="square" lIns="87086" tIns="43543" rIns="87086" bIns="43543" numCol="1" spcCol="0" rtlCol="0" fromWordArt="0" anchor="ctr" anchorCtr="0" forceAA="0" compatLnSpc="1">
            <a:prstTxWarp prst="textNoShape">
              <a:avLst/>
            </a:prstTxWarp>
            <a:noAutofit/>
          </a:bodyPr>
          <a:lstStyle/>
          <a:p>
            <a:pPr marL="0" marR="0" lvl="0" indent="0" algn="ctr" defTabSz="870875" eaLnBrk="1" fontAlgn="base" latinLnBrk="0" hangingPunct="1">
              <a:lnSpc>
                <a:spcPct val="100000"/>
              </a:lnSpc>
              <a:spcBef>
                <a:spcPct val="0"/>
              </a:spcBef>
              <a:spcAft>
                <a:spcPct val="0"/>
              </a:spcAft>
              <a:buClrTx/>
              <a:buSzTx/>
              <a:buFontTx/>
              <a:buNone/>
              <a:tabLst/>
              <a:defRPr/>
            </a:pPr>
            <a:endParaRPr kumimoji="0" lang="en-US" sz="952" b="1" i="0" u="none" strike="noStrike" kern="0" cap="none" spc="0" normalizeH="0" baseline="0" noProof="0">
              <a:ln>
                <a:noFill/>
              </a:ln>
              <a:solidFill>
                <a:prstClr val="black"/>
              </a:solidFill>
              <a:effectLst/>
              <a:uLnTx/>
              <a:uFillTx/>
            </a:endParaRPr>
          </a:p>
        </p:txBody>
      </p:sp>
      <p:sp>
        <p:nvSpPr>
          <p:cNvPr id="13" name="Rectangle 12">
            <a:extLst>
              <a:ext uri="{FF2B5EF4-FFF2-40B4-BE49-F238E27FC236}">
                <a16:creationId xmlns:a16="http://schemas.microsoft.com/office/drawing/2014/main" id="{DB837654-E381-4CC7-9101-5AA5304EF444}"/>
              </a:ext>
            </a:extLst>
          </p:cNvPr>
          <p:cNvSpPr/>
          <p:nvPr/>
        </p:nvSpPr>
        <p:spPr>
          <a:xfrm>
            <a:off x="9420970" y="4160376"/>
            <a:ext cx="2720031" cy="584775"/>
          </a:xfrm>
          <a:prstGeom prst="rect">
            <a:avLst/>
          </a:prstGeom>
        </p:spPr>
        <p:txBody>
          <a:bodyPr wrap="square">
            <a:spAutoFit/>
          </a:bodyPr>
          <a:lstStyle/>
          <a:p>
            <a:r>
              <a:rPr lang="en-US" sz="1600" b="1">
                <a:solidFill>
                  <a:prstClr val="black">
                    <a:lumMod val="75000"/>
                    <a:lumOff val="25000"/>
                  </a:prstClr>
                </a:solidFill>
                <a:cs typeface="Arial" panose="020B0604020202020204" pitchFamily="34" charset="0"/>
              </a:rPr>
              <a:t>3. Edit the Study Start Date and TSVALNF Value</a:t>
            </a:r>
          </a:p>
        </p:txBody>
      </p:sp>
      <p:cxnSp>
        <p:nvCxnSpPr>
          <p:cNvPr id="14" name="Connector: Elbow 13">
            <a:extLst>
              <a:ext uri="{FF2B5EF4-FFF2-40B4-BE49-F238E27FC236}">
                <a16:creationId xmlns:a16="http://schemas.microsoft.com/office/drawing/2014/main" id="{C453633E-4A2D-495C-9448-5EB919841811}"/>
              </a:ext>
            </a:extLst>
          </p:cNvPr>
          <p:cNvCxnSpPr>
            <a:stCxn id="13" idx="1"/>
            <a:endCxn id="11" idx="3"/>
          </p:cNvCxnSpPr>
          <p:nvPr/>
        </p:nvCxnSpPr>
        <p:spPr>
          <a:xfrm rot="10800000">
            <a:off x="8024018" y="3940338"/>
            <a:ext cx="1396953" cy="512426"/>
          </a:xfrm>
          <a:prstGeom prst="bentConnector3">
            <a:avLst>
              <a:gd name="adj1" fmla="val 7990"/>
            </a:avLst>
          </a:prstGeom>
          <a:noFill/>
          <a:ln w="9525" cap="flat" cmpd="sng" algn="ctr">
            <a:solidFill>
              <a:srgbClr val="4F81BD">
                <a:lumMod val="75000"/>
              </a:srgbClr>
            </a:solidFill>
            <a:prstDash val="solid"/>
          </a:ln>
          <a:effectLst>
            <a:glow rad="63500">
              <a:srgbClr val="F79646">
                <a:satMod val="175000"/>
                <a:alpha val="40000"/>
              </a:srgbClr>
            </a:glow>
          </a:effectLst>
        </p:spPr>
      </p:cxnSp>
      <p:cxnSp>
        <p:nvCxnSpPr>
          <p:cNvPr id="15" name="Connector: Elbow 14">
            <a:extLst>
              <a:ext uri="{FF2B5EF4-FFF2-40B4-BE49-F238E27FC236}">
                <a16:creationId xmlns:a16="http://schemas.microsoft.com/office/drawing/2014/main" id="{B9F0120D-3868-44B2-B54C-03A07496BE89}"/>
              </a:ext>
            </a:extLst>
          </p:cNvPr>
          <p:cNvCxnSpPr>
            <a:cxnSpLocks/>
            <a:stCxn id="13" idx="1"/>
            <a:endCxn id="12" idx="3"/>
          </p:cNvCxnSpPr>
          <p:nvPr/>
        </p:nvCxnSpPr>
        <p:spPr>
          <a:xfrm rot="10800000">
            <a:off x="6682898" y="4062258"/>
            <a:ext cx="2738073" cy="390506"/>
          </a:xfrm>
          <a:prstGeom prst="bentConnector3">
            <a:avLst>
              <a:gd name="adj1" fmla="val 4642"/>
            </a:avLst>
          </a:prstGeom>
          <a:noFill/>
          <a:ln w="9525" cap="flat" cmpd="sng" algn="ctr">
            <a:solidFill>
              <a:srgbClr val="4F81BD">
                <a:lumMod val="75000"/>
              </a:srgbClr>
            </a:solidFill>
            <a:prstDash val="solid"/>
          </a:ln>
          <a:effectLst>
            <a:glow rad="63500">
              <a:srgbClr val="F79646">
                <a:satMod val="175000"/>
                <a:alpha val="40000"/>
              </a:srgbClr>
            </a:glow>
          </a:effectLst>
        </p:spPr>
      </p:cxnSp>
      <p:sp>
        <p:nvSpPr>
          <p:cNvPr id="16" name="Rectangle: Rounded Corners 15">
            <a:extLst>
              <a:ext uri="{FF2B5EF4-FFF2-40B4-BE49-F238E27FC236}">
                <a16:creationId xmlns:a16="http://schemas.microsoft.com/office/drawing/2014/main" id="{5ED96527-8ABF-4CB0-8A13-64FD61508539}"/>
              </a:ext>
            </a:extLst>
          </p:cNvPr>
          <p:cNvSpPr/>
          <p:nvPr/>
        </p:nvSpPr>
        <p:spPr>
          <a:xfrm>
            <a:off x="6516527" y="3484160"/>
            <a:ext cx="1430698" cy="162560"/>
          </a:xfrm>
          <a:prstGeom prst="roundRect">
            <a:avLst/>
          </a:prstGeom>
          <a:noFill/>
          <a:ln w="9525" cap="flat" cmpd="sng" algn="ctr">
            <a:solidFill>
              <a:srgbClr val="4F81BD">
                <a:lumMod val="75000"/>
              </a:srgbClr>
            </a:solidFill>
            <a:prstDash val="solid"/>
          </a:ln>
          <a:effectLst>
            <a:glow rad="63500">
              <a:srgbClr val="F79646">
                <a:satMod val="175000"/>
                <a:alpha val="40000"/>
              </a:srgbClr>
            </a:glow>
          </a:effectLst>
        </p:spPr>
        <p:txBody>
          <a:bodyPr rot="0" spcFirstLastPara="0" vertOverflow="overflow" horzOverflow="overflow" vert="horz" wrap="square" lIns="87086" tIns="43543" rIns="87086" bIns="43543" numCol="1" spcCol="0" rtlCol="0" fromWordArt="0" anchor="ctr" anchorCtr="0" forceAA="0" compatLnSpc="1">
            <a:prstTxWarp prst="textNoShape">
              <a:avLst/>
            </a:prstTxWarp>
            <a:noAutofit/>
          </a:bodyPr>
          <a:lstStyle/>
          <a:p>
            <a:pPr marL="0" marR="0" lvl="0" indent="0" algn="ctr" defTabSz="870875" eaLnBrk="1" fontAlgn="base" latinLnBrk="0" hangingPunct="1">
              <a:lnSpc>
                <a:spcPct val="100000"/>
              </a:lnSpc>
              <a:spcBef>
                <a:spcPct val="0"/>
              </a:spcBef>
              <a:spcAft>
                <a:spcPct val="0"/>
              </a:spcAft>
              <a:buClrTx/>
              <a:buSzTx/>
              <a:buFontTx/>
              <a:buNone/>
              <a:tabLst/>
              <a:defRPr/>
            </a:pPr>
            <a:endParaRPr kumimoji="0" lang="en-US" sz="952" b="1" i="0" u="none" strike="noStrike" kern="0" cap="none" spc="0" normalizeH="0" baseline="0" noProof="0">
              <a:ln>
                <a:noFill/>
              </a:ln>
              <a:solidFill>
                <a:prstClr val="black"/>
              </a:solidFill>
              <a:effectLst/>
              <a:uLnTx/>
              <a:uFillTx/>
            </a:endParaRPr>
          </a:p>
        </p:txBody>
      </p:sp>
      <p:sp>
        <p:nvSpPr>
          <p:cNvPr id="17" name="Rectangle 16">
            <a:extLst>
              <a:ext uri="{FF2B5EF4-FFF2-40B4-BE49-F238E27FC236}">
                <a16:creationId xmlns:a16="http://schemas.microsoft.com/office/drawing/2014/main" id="{0EDDBBC2-01B8-4D2D-9A1B-638C4BBDFAB2}"/>
              </a:ext>
            </a:extLst>
          </p:cNvPr>
          <p:cNvSpPr/>
          <p:nvPr/>
        </p:nvSpPr>
        <p:spPr>
          <a:xfrm>
            <a:off x="9420970" y="2045605"/>
            <a:ext cx="2720031" cy="338554"/>
          </a:xfrm>
          <a:prstGeom prst="rect">
            <a:avLst/>
          </a:prstGeom>
        </p:spPr>
        <p:txBody>
          <a:bodyPr wrap="square">
            <a:spAutoFit/>
          </a:bodyPr>
          <a:lstStyle/>
          <a:p>
            <a:r>
              <a:rPr lang="en-US" sz="1600" b="1">
                <a:solidFill>
                  <a:prstClr val="black">
                    <a:lumMod val="75000"/>
                    <a:lumOff val="25000"/>
                  </a:prstClr>
                </a:solidFill>
                <a:cs typeface="Arial" panose="020B0604020202020204" pitchFamily="34" charset="0"/>
              </a:rPr>
              <a:t>2. Edit the Study ID</a:t>
            </a:r>
          </a:p>
        </p:txBody>
      </p:sp>
      <p:cxnSp>
        <p:nvCxnSpPr>
          <p:cNvPr id="18" name="Connector: Elbow 17">
            <a:extLst>
              <a:ext uri="{FF2B5EF4-FFF2-40B4-BE49-F238E27FC236}">
                <a16:creationId xmlns:a16="http://schemas.microsoft.com/office/drawing/2014/main" id="{A0BE2CE1-89FA-4C24-8BB8-F77B7CF900A9}"/>
              </a:ext>
            </a:extLst>
          </p:cNvPr>
          <p:cNvCxnSpPr>
            <a:cxnSpLocks/>
            <a:stCxn id="17" idx="1"/>
            <a:endCxn id="16" idx="3"/>
          </p:cNvCxnSpPr>
          <p:nvPr/>
        </p:nvCxnSpPr>
        <p:spPr>
          <a:xfrm rot="10800000" flipV="1">
            <a:off x="7947226" y="2214882"/>
            <a:ext cx="1473745" cy="1350558"/>
          </a:xfrm>
          <a:prstGeom prst="bentConnector3">
            <a:avLst>
              <a:gd name="adj1" fmla="val 7401"/>
            </a:avLst>
          </a:prstGeom>
          <a:noFill/>
          <a:ln w="9525" cap="flat" cmpd="sng" algn="ctr">
            <a:solidFill>
              <a:srgbClr val="4F81BD">
                <a:lumMod val="75000"/>
              </a:srgbClr>
            </a:solidFill>
            <a:prstDash val="solid"/>
          </a:ln>
          <a:effectLst>
            <a:glow rad="63500">
              <a:srgbClr val="F79646">
                <a:satMod val="175000"/>
                <a:alpha val="40000"/>
              </a:srgbClr>
            </a:glow>
          </a:effectLst>
        </p:spPr>
      </p:cxnSp>
      <p:sp>
        <p:nvSpPr>
          <p:cNvPr id="19" name="Rectangle: Rounded Corners 18">
            <a:extLst>
              <a:ext uri="{FF2B5EF4-FFF2-40B4-BE49-F238E27FC236}">
                <a16:creationId xmlns:a16="http://schemas.microsoft.com/office/drawing/2014/main" id="{C195F4BD-A625-4388-9645-78E60A873BE2}"/>
              </a:ext>
            </a:extLst>
          </p:cNvPr>
          <p:cNvSpPr/>
          <p:nvPr/>
        </p:nvSpPr>
        <p:spPr>
          <a:xfrm>
            <a:off x="2594341" y="2648370"/>
            <a:ext cx="1794089" cy="3348969"/>
          </a:xfrm>
          <a:prstGeom prst="roundRect">
            <a:avLst/>
          </a:prstGeom>
          <a:noFill/>
          <a:ln w="9525" cap="flat" cmpd="sng" algn="ctr">
            <a:solidFill>
              <a:srgbClr val="4F81BD">
                <a:lumMod val="75000"/>
              </a:srgbClr>
            </a:solidFill>
            <a:prstDash val="solid"/>
          </a:ln>
          <a:effectLst>
            <a:glow rad="63500">
              <a:srgbClr val="F79646">
                <a:satMod val="175000"/>
                <a:alpha val="40000"/>
              </a:srgbClr>
            </a:glow>
          </a:effectLst>
        </p:spPr>
        <p:txBody>
          <a:bodyPr rot="0" spcFirstLastPara="0" vertOverflow="overflow" horzOverflow="overflow" vert="horz" wrap="square" lIns="87086" tIns="43543" rIns="87086" bIns="43543" numCol="1" spcCol="0" rtlCol="0" fromWordArt="0" anchor="ctr" anchorCtr="0" forceAA="0" compatLnSpc="1">
            <a:prstTxWarp prst="textNoShape">
              <a:avLst/>
            </a:prstTxWarp>
            <a:noAutofit/>
          </a:bodyPr>
          <a:lstStyle/>
          <a:p>
            <a:pPr marL="0" marR="0" lvl="0" indent="0" algn="ctr" defTabSz="870875" eaLnBrk="1" fontAlgn="base" latinLnBrk="0" hangingPunct="1">
              <a:lnSpc>
                <a:spcPct val="100000"/>
              </a:lnSpc>
              <a:spcBef>
                <a:spcPct val="0"/>
              </a:spcBef>
              <a:spcAft>
                <a:spcPct val="0"/>
              </a:spcAft>
              <a:buClrTx/>
              <a:buSzTx/>
              <a:buFontTx/>
              <a:buNone/>
              <a:tabLst/>
              <a:defRPr/>
            </a:pPr>
            <a:endParaRPr kumimoji="0" lang="en-US" sz="952" b="1" i="0" u="none" strike="noStrike" kern="0" cap="none" spc="0" normalizeH="0" baseline="0" noProof="0">
              <a:ln>
                <a:noFill/>
              </a:ln>
              <a:solidFill>
                <a:prstClr val="black"/>
              </a:solidFill>
              <a:effectLst/>
              <a:uLnTx/>
              <a:uFillTx/>
            </a:endParaRPr>
          </a:p>
        </p:txBody>
      </p:sp>
      <p:sp>
        <p:nvSpPr>
          <p:cNvPr id="20" name="Arrow: Right 19">
            <a:extLst>
              <a:ext uri="{FF2B5EF4-FFF2-40B4-BE49-F238E27FC236}">
                <a16:creationId xmlns:a16="http://schemas.microsoft.com/office/drawing/2014/main" id="{4F82408C-0C36-4BCE-9DEB-B75C5D825CA9}"/>
              </a:ext>
            </a:extLst>
          </p:cNvPr>
          <p:cNvSpPr/>
          <p:nvPr/>
        </p:nvSpPr>
        <p:spPr>
          <a:xfrm>
            <a:off x="4533443" y="3951622"/>
            <a:ext cx="485090" cy="443355"/>
          </a:xfrm>
          <a:prstGeom prst="rightArrow">
            <a:avLst/>
          </a:prstGeom>
          <a:gradFill rotWithShape="1">
            <a:gsLst>
              <a:gs pos="0">
                <a:srgbClr val="F79646">
                  <a:tint val="100000"/>
                  <a:shade val="100000"/>
                  <a:satMod val="130000"/>
                </a:srgbClr>
              </a:gs>
              <a:gs pos="100000">
                <a:srgbClr val="F79646">
                  <a:tint val="50000"/>
                  <a:shade val="100000"/>
                  <a:satMod val="350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E7BC6280-45B5-4AA8-AC0A-6B22A22E544F}"/>
              </a:ext>
            </a:extLst>
          </p:cNvPr>
          <p:cNvSpPr/>
          <p:nvPr/>
        </p:nvSpPr>
        <p:spPr>
          <a:xfrm>
            <a:off x="363225" y="1241843"/>
            <a:ext cx="3885313" cy="584775"/>
          </a:xfrm>
          <a:prstGeom prst="rect">
            <a:avLst/>
          </a:prstGeom>
        </p:spPr>
        <p:txBody>
          <a:bodyPr wrap="square">
            <a:spAutoFit/>
          </a:bodyPr>
          <a:lstStyle/>
          <a:p>
            <a:pPr algn="ctr"/>
            <a:r>
              <a:rPr lang="en-US" sz="1600" b="1">
                <a:solidFill>
                  <a:prstClr val="black">
                    <a:lumMod val="75000"/>
                    <a:lumOff val="25000"/>
                  </a:prstClr>
                </a:solidFill>
                <a:cs typeface="Arial" panose="020B0604020202020204" pitchFamily="34" charset="0"/>
              </a:rPr>
              <a:t>1. Copy and paste code from the Guide into R Editor to create a script </a:t>
            </a:r>
          </a:p>
        </p:txBody>
      </p:sp>
      <p:cxnSp>
        <p:nvCxnSpPr>
          <p:cNvPr id="22" name="Connector: Elbow 21">
            <a:extLst>
              <a:ext uri="{FF2B5EF4-FFF2-40B4-BE49-F238E27FC236}">
                <a16:creationId xmlns:a16="http://schemas.microsoft.com/office/drawing/2014/main" id="{4F0D36C5-CCBD-48A0-A1F0-077A3237EA99}"/>
              </a:ext>
            </a:extLst>
          </p:cNvPr>
          <p:cNvCxnSpPr>
            <a:cxnSpLocks/>
            <a:stCxn id="21" idx="2"/>
            <a:endCxn id="19" idx="0"/>
          </p:cNvCxnSpPr>
          <p:nvPr/>
        </p:nvCxnSpPr>
        <p:spPr>
          <a:xfrm rot="16200000" flipH="1">
            <a:off x="2487758" y="1644742"/>
            <a:ext cx="821752" cy="1185504"/>
          </a:xfrm>
          <a:prstGeom prst="bentConnector3">
            <a:avLst>
              <a:gd name="adj1" fmla="val 50000"/>
            </a:avLst>
          </a:prstGeom>
          <a:noFill/>
          <a:ln w="9525" cap="flat" cmpd="sng" algn="ctr">
            <a:solidFill>
              <a:srgbClr val="4F81BD">
                <a:lumMod val="75000"/>
              </a:srgbClr>
            </a:solidFill>
            <a:prstDash val="solid"/>
          </a:ln>
          <a:effectLst>
            <a:glow rad="63500">
              <a:srgbClr val="F79646">
                <a:satMod val="175000"/>
                <a:alpha val="40000"/>
              </a:srgbClr>
            </a:glow>
          </a:effectLst>
        </p:spPr>
      </p:cxnSp>
    </p:spTree>
    <p:extLst>
      <p:ext uri="{BB962C8B-B14F-4D97-AF65-F5344CB8AC3E}">
        <p14:creationId xmlns:p14="http://schemas.microsoft.com/office/powerpoint/2010/main" val="19913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7"/>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1"/>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2"/>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4"/>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3" grpId="0"/>
      <p:bldP spid="11" grpId="0" animBg="1"/>
      <p:bldP spid="11" grpId="1" animBg="1"/>
      <p:bldP spid="12" grpId="0" animBg="1"/>
      <p:bldP spid="12" grpId="1" animBg="1"/>
      <p:bldP spid="13" grpId="0"/>
      <p:bldP spid="13" grpId="1"/>
      <p:bldP spid="16" grpId="0" animBg="1"/>
      <p:bldP spid="16" grpId="1" animBg="1"/>
      <p:bldP spid="17" grpId="0"/>
      <p:bldP spid="17" grpId="1"/>
      <p:bldP spid="19" grpId="0" animBg="1"/>
      <p:bldP spid="19" grpId="1" animBg="1"/>
      <p:bldP spid="20" grpId="0" animBg="1"/>
      <p:bldP spid="20" grpId="1" animBg="1"/>
      <p:bldP spid="21" grpId="0"/>
      <p:bldP spid="2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178AE3-AC84-4703-B002-6557DD19812C}"/>
              </a:ext>
            </a:extLst>
          </p:cNvPr>
          <p:cNvSpPr>
            <a:spLocks noGrp="1"/>
          </p:cNvSpPr>
          <p:nvPr>
            <p:ph type="title"/>
          </p:nvPr>
        </p:nvSpPr>
        <p:spPr/>
        <p:txBody>
          <a:bodyPr>
            <a:normAutofit/>
          </a:bodyPr>
          <a:lstStyle/>
          <a:p>
            <a:r>
              <a:rPr lang="en-US"/>
              <a:t>Option 2: Use the PHUSE Utility</a:t>
            </a:r>
          </a:p>
        </p:txBody>
      </p:sp>
      <p:sp>
        <p:nvSpPr>
          <p:cNvPr id="20" name="Rectangle 19">
            <a:extLst>
              <a:ext uri="{FF2B5EF4-FFF2-40B4-BE49-F238E27FC236}">
                <a16:creationId xmlns:a16="http://schemas.microsoft.com/office/drawing/2014/main" id="{82260EBC-A9D6-474A-B68E-BE1E29766592}"/>
              </a:ext>
            </a:extLst>
          </p:cNvPr>
          <p:cNvSpPr/>
          <p:nvPr/>
        </p:nvSpPr>
        <p:spPr>
          <a:xfrm>
            <a:off x="3058399" y="6343120"/>
            <a:ext cx="3248025" cy="430887"/>
          </a:xfrm>
          <a:prstGeom prst="rect">
            <a:avLst/>
          </a:prstGeom>
        </p:spPr>
        <p:txBody>
          <a:bodyPr wrap="square">
            <a:spAutoFit/>
          </a:bodyPr>
          <a:lstStyle/>
          <a:p>
            <a:pPr algn="ctr"/>
            <a:r>
              <a:rPr lang="en-US" sz="2200" b="1">
                <a:solidFill>
                  <a:prstClr val="black">
                    <a:lumMod val="75000"/>
                    <a:lumOff val="25000"/>
                  </a:prstClr>
                </a:solidFill>
                <a:latin typeface="Calibri"/>
              </a:rPr>
              <a:t>PHUSE Utility</a:t>
            </a:r>
          </a:p>
        </p:txBody>
      </p:sp>
      <p:sp>
        <p:nvSpPr>
          <p:cNvPr id="21" name="Rectangle 20">
            <a:extLst>
              <a:ext uri="{FF2B5EF4-FFF2-40B4-BE49-F238E27FC236}">
                <a16:creationId xmlns:a16="http://schemas.microsoft.com/office/drawing/2014/main" id="{5D99EFA9-CC72-4B41-B573-2B1AB9CF7200}"/>
              </a:ext>
            </a:extLst>
          </p:cNvPr>
          <p:cNvSpPr/>
          <p:nvPr/>
        </p:nvSpPr>
        <p:spPr>
          <a:xfrm>
            <a:off x="7071719" y="2204092"/>
            <a:ext cx="2720031" cy="338554"/>
          </a:xfrm>
          <a:prstGeom prst="rect">
            <a:avLst/>
          </a:prstGeom>
        </p:spPr>
        <p:txBody>
          <a:bodyPr wrap="square">
            <a:spAutoFit/>
          </a:bodyPr>
          <a:lstStyle/>
          <a:p>
            <a:r>
              <a:rPr lang="en-US" sz="1600" b="1">
                <a:solidFill>
                  <a:prstClr val="black">
                    <a:lumMod val="75000"/>
                    <a:lumOff val="25000"/>
                  </a:prstClr>
                </a:solidFill>
                <a:cs typeface="Arial" panose="020B0604020202020204" pitchFamily="34" charset="0"/>
              </a:rPr>
              <a:t>1. Enter the Study ID</a:t>
            </a:r>
          </a:p>
        </p:txBody>
      </p:sp>
      <p:sp>
        <p:nvSpPr>
          <p:cNvPr id="22" name="Rectangle 21">
            <a:extLst>
              <a:ext uri="{FF2B5EF4-FFF2-40B4-BE49-F238E27FC236}">
                <a16:creationId xmlns:a16="http://schemas.microsoft.com/office/drawing/2014/main" id="{17C89C18-AABF-4694-A8E7-56D205352BC4}"/>
              </a:ext>
            </a:extLst>
          </p:cNvPr>
          <p:cNvSpPr/>
          <p:nvPr/>
        </p:nvSpPr>
        <p:spPr>
          <a:xfrm>
            <a:off x="7071720" y="4125504"/>
            <a:ext cx="2720031" cy="584775"/>
          </a:xfrm>
          <a:prstGeom prst="rect">
            <a:avLst/>
          </a:prstGeom>
        </p:spPr>
        <p:txBody>
          <a:bodyPr wrap="square">
            <a:spAutoFit/>
          </a:bodyPr>
          <a:lstStyle/>
          <a:p>
            <a:r>
              <a:rPr lang="en-US" sz="1600" b="1">
                <a:solidFill>
                  <a:prstClr val="black">
                    <a:lumMod val="75000"/>
                    <a:lumOff val="25000"/>
                  </a:prstClr>
                </a:solidFill>
                <a:cs typeface="Arial" panose="020B0604020202020204" pitchFamily="34" charset="0"/>
              </a:rPr>
              <a:t>3. Enter the Study Start Date or TSVALNF Value</a:t>
            </a:r>
          </a:p>
        </p:txBody>
      </p:sp>
      <p:sp>
        <p:nvSpPr>
          <p:cNvPr id="23" name="Rectangle 22">
            <a:extLst>
              <a:ext uri="{FF2B5EF4-FFF2-40B4-BE49-F238E27FC236}">
                <a16:creationId xmlns:a16="http://schemas.microsoft.com/office/drawing/2014/main" id="{71FD1DCC-9CEF-41DB-872B-7461727FD238}"/>
              </a:ext>
            </a:extLst>
          </p:cNvPr>
          <p:cNvSpPr/>
          <p:nvPr/>
        </p:nvSpPr>
        <p:spPr>
          <a:xfrm>
            <a:off x="7128869" y="5685687"/>
            <a:ext cx="2476812" cy="338554"/>
          </a:xfrm>
          <a:prstGeom prst="rect">
            <a:avLst/>
          </a:prstGeom>
        </p:spPr>
        <p:txBody>
          <a:bodyPr wrap="square">
            <a:spAutoFit/>
          </a:bodyPr>
          <a:lstStyle/>
          <a:p>
            <a:r>
              <a:rPr lang="en-US" sz="1600" b="1">
                <a:solidFill>
                  <a:prstClr val="black">
                    <a:lumMod val="75000"/>
                    <a:lumOff val="25000"/>
                  </a:prstClr>
                </a:solidFill>
                <a:cs typeface="Arial" panose="020B0604020202020204" pitchFamily="34" charset="0"/>
              </a:rPr>
              <a:t>4. Download the file</a:t>
            </a:r>
          </a:p>
        </p:txBody>
      </p:sp>
      <p:pic>
        <p:nvPicPr>
          <p:cNvPr id="24" name="Picture 23">
            <a:extLst>
              <a:ext uri="{FF2B5EF4-FFF2-40B4-BE49-F238E27FC236}">
                <a16:creationId xmlns:a16="http://schemas.microsoft.com/office/drawing/2014/main" id="{2D338A49-46CC-4034-95B9-527EC8458435}"/>
              </a:ext>
            </a:extLst>
          </p:cNvPr>
          <p:cNvPicPr>
            <a:picLocks noChangeAspect="1"/>
          </p:cNvPicPr>
          <p:nvPr/>
        </p:nvPicPr>
        <p:blipFill>
          <a:blip r:embed="rId2"/>
          <a:stretch>
            <a:fillRect/>
          </a:stretch>
        </p:blipFill>
        <p:spPr>
          <a:xfrm>
            <a:off x="2942010" y="1434794"/>
            <a:ext cx="3480807" cy="4532194"/>
          </a:xfrm>
          <a:prstGeom prst="rect">
            <a:avLst/>
          </a:prstGeom>
        </p:spPr>
      </p:pic>
      <p:sp>
        <p:nvSpPr>
          <p:cNvPr id="25" name="Rectangle: Rounded Corners 24">
            <a:extLst>
              <a:ext uri="{FF2B5EF4-FFF2-40B4-BE49-F238E27FC236}">
                <a16:creationId xmlns:a16="http://schemas.microsoft.com/office/drawing/2014/main" id="{E62DC68A-DB53-461A-92DF-3111E7FF86B6}"/>
              </a:ext>
            </a:extLst>
          </p:cNvPr>
          <p:cNvSpPr/>
          <p:nvPr/>
        </p:nvSpPr>
        <p:spPr>
          <a:xfrm>
            <a:off x="2887418" y="2834656"/>
            <a:ext cx="3253506" cy="650567"/>
          </a:xfrm>
          <a:prstGeom prst="roundRect">
            <a:avLst/>
          </a:prstGeom>
          <a:noFill/>
          <a:ln w="9525" cap="flat" cmpd="sng" algn="ctr">
            <a:solidFill>
              <a:srgbClr val="4F81BD">
                <a:lumMod val="75000"/>
              </a:srgbClr>
            </a:solidFill>
            <a:prstDash val="solid"/>
          </a:ln>
          <a:effectLst>
            <a:glow rad="63500">
              <a:srgbClr val="F79646">
                <a:satMod val="175000"/>
                <a:alpha val="40000"/>
              </a:srgbClr>
            </a:glow>
          </a:effectLst>
        </p:spPr>
        <p:txBody>
          <a:bodyPr rot="0" spcFirstLastPara="0" vertOverflow="overflow" horzOverflow="overflow" vert="horz" wrap="square" lIns="87086" tIns="43543" rIns="87086" bIns="43543" numCol="1" spcCol="0" rtlCol="0" fromWordArt="0" anchor="ctr" anchorCtr="0" forceAA="0" compatLnSpc="1">
            <a:prstTxWarp prst="textNoShape">
              <a:avLst/>
            </a:prstTxWarp>
            <a:noAutofit/>
          </a:bodyPr>
          <a:lstStyle/>
          <a:p>
            <a:pPr marL="0" marR="0" lvl="0" indent="0" algn="ctr" defTabSz="870875" eaLnBrk="1" fontAlgn="base" latinLnBrk="0" hangingPunct="1">
              <a:lnSpc>
                <a:spcPct val="100000"/>
              </a:lnSpc>
              <a:spcBef>
                <a:spcPct val="0"/>
              </a:spcBef>
              <a:spcAft>
                <a:spcPct val="0"/>
              </a:spcAft>
              <a:buClrTx/>
              <a:buSzTx/>
              <a:buFontTx/>
              <a:buNone/>
              <a:tabLst/>
              <a:defRPr/>
            </a:pPr>
            <a:endParaRPr kumimoji="0" lang="en-US" sz="952" b="1" i="0" u="none" strike="noStrike" kern="0" cap="none" spc="0" normalizeH="0" baseline="0" noProof="0">
              <a:ln>
                <a:noFill/>
              </a:ln>
              <a:solidFill>
                <a:prstClr val="black"/>
              </a:solidFill>
              <a:effectLst/>
              <a:uLnTx/>
              <a:uFillTx/>
            </a:endParaRPr>
          </a:p>
        </p:txBody>
      </p:sp>
      <p:cxnSp>
        <p:nvCxnSpPr>
          <p:cNvPr id="26" name="Connector: Elbow 25">
            <a:extLst>
              <a:ext uri="{FF2B5EF4-FFF2-40B4-BE49-F238E27FC236}">
                <a16:creationId xmlns:a16="http://schemas.microsoft.com/office/drawing/2014/main" id="{46EB1B3D-4F4E-43E9-8940-571C0D4AFF1E}"/>
              </a:ext>
            </a:extLst>
          </p:cNvPr>
          <p:cNvCxnSpPr>
            <a:cxnSpLocks/>
            <a:stCxn id="21" idx="1"/>
            <a:endCxn id="25" idx="3"/>
          </p:cNvCxnSpPr>
          <p:nvPr/>
        </p:nvCxnSpPr>
        <p:spPr>
          <a:xfrm rot="10800000" flipV="1">
            <a:off x="6140925" y="2373368"/>
            <a:ext cx="930795" cy="786571"/>
          </a:xfrm>
          <a:prstGeom prst="bentConnector3">
            <a:avLst>
              <a:gd name="adj1" fmla="val 50000"/>
            </a:avLst>
          </a:prstGeom>
          <a:noFill/>
          <a:ln w="9525" cap="flat" cmpd="sng" algn="ctr">
            <a:solidFill>
              <a:srgbClr val="4F81BD">
                <a:lumMod val="75000"/>
              </a:srgbClr>
            </a:solidFill>
            <a:prstDash val="solid"/>
          </a:ln>
          <a:effectLst>
            <a:glow rad="63500">
              <a:srgbClr val="F79646">
                <a:satMod val="175000"/>
                <a:alpha val="40000"/>
              </a:srgbClr>
            </a:glow>
          </a:effectLst>
        </p:spPr>
      </p:cxnSp>
      <p:sp>
        <p:nvSpPr>
          <p:cNvPr id="27" name="Rectangle: Rounded Corners 26">
            <a:extLst>
              <a:ext uri="{FF2B5EF4-FFF2-40B4-BE49-F238E27FC236}">
                <a16:creationId xmlns:a16="http://schemas.microsoft.com/office/drawing/2014/main" id="{365955D3-F34F-47FC-95A5-EA416051B5D1}"/>
              </a:ext>
            </a:extLst>
          </p:cNvPr>
          <p:cNvSpPr/>
          <p:nvPr/>
        </p:nvSpPr>
        <p:spPr>
          <a:xfrm>
            <a:off x="2866494" y="3558827"/>
            <a:ext cx="3253506" cy="650567"/>
          </a:xfrm>
          <a:prstGeom prst="roundRect">
            <a:avLst/>
          </a:prstGeom>
          <a:noFill/>
          <a:ln w="9525" cap="flat" cmpd="sng" algn="ctr">
            <a:solidFill>
              <a:srgbClr val="4F81BD">
                <a:lumMod val="75000"/>
              </a:srgbClr>
            </a:solidFill>
            <a:prstDash val="solid"/>
          </a:ln>
          <a:effectLst>
            <a:glow rad="63500">
              <a:srgbClr val="F79646">
                <a:satMod val="175000"/>
                <a:alpha val="40000"/>
              </a:srgbClr>
            </a:glow>
          </a:effectLst>
        </p:spPr>
        <p:txBody>
          <a:bodyPr rot="0" spcFirstLastPara="0" vertOverflow="overflow" horzOverflow="overflow" vert="horz" wrap="square" lIns="87086" tIns="43543" rIns="87086" bIns="43543" numCol="1" spcCol="0" rtlCol="0" fromWordArt="0" anchor="ctr" anchorCtr="0" forceAA="0" compatLnSpc="1">
            <a:prstTxWarp prst="textNoShape">
              <a:avLst/>
            </a:prstTxWarp>
            <a:noAutofit/>
          </a:bodyPr>
          <a:lstStyle/>
          <a:p>
            <a:pPr marL="0" marR="0" lvl="0" indent="0" algn="ctr" defTabSz="870875" eaLnBrk="1" fontAlgn="base" latinLnBrk="0" hangingPunct="1">
              <a:lnSpc>
                <a:spcPct val="100000"/>
              </a:lnSpc>
              <a:spcBef>
                <a:spcPct val="0"/>
              </a:spcBef>
              <a:spcAft>
                <a:spcPct val="0"/>
              </a:spcAft>
              <a:buClrTx/>
              <a:buSzTx/>
              <a:buFontTx/>
              <a:buNone/>
              <a:tabLst/>
              <a:defRPr/>
            </a:pPr>
            <a:endParaRPr kumimoji="0" lang="en-US" sz="952" b="1" i="0" u="none" strike="noStrike" kern="0" cap="none" spc="0" normalizeH="0" baseline="0" noProof="0">
              <a:ln>
                <a:noFill/>
              </a:ln>
              <a:solidFill>
                <a:prstClr val="black"/>
              </a:solidFill>
              <a:effectLst/>
              <a:uLnTx/>
              <a:uFillTx/>
            </a:endParaRPr>
          </a:p>
        </p:txBody>
      </p:sp>
      <p:sp>
        <p:nvSpPr>
          <p:cNvPr id="28" name="Rectangle: Rounded Corners 27">
            <a:extLst>
              <a:ext uri="{FF2B5EF4-FFF2-40B4-BE49-F238E27FC236}">
                <a16:creationId xmlns:a16="http://schemas.microsoft.com/office/drawing/2014/main" id="{7D511BC2-EB41-47A3-AFAA-E345E9FBCD6D}"/>
              </a:ext>
            </a:extLst>
          </p:cNvPr>
          <p:cNvSpPr/>
          <p:nvPr/>
        </p:nvSpPr>
        <p:spPr>
          <a:xfrm>
            <a:off x="2866494" y="4282998"/>
            <a:ext cx="3253506" cy="1398688"/>
          </a:xfrm>
          <a:prstGeom prst="roundRect">
            <a:avLst/>
          </a:prstGeom>
          <a:noFill/>
          <a:ln w="9525" cap="flat" cmpd="sng" algn="ctr">
            <a:solidFill>
              <a:srgbClr val="4F81BD">
                <a:lumMod val="75000"/>
              </a:srgbClr>
            </a:solidFill>
            <a:prstDash val="solid"/>
          </a:ln>
          <a:effectLst>
            <a:glow rad="63500">
              <a:srgbClr val="F79646">
                <a:satMod val="175000"/>
                <a:alpha val="40000"/>
              </a:srgbClr>
            </a:glow>
          </a:effectLst>
        </p:spPr>
        <p:txBody>
          <a:bodyPr rot="0" spcFirstLastPara="0" vertOverflow="overflow" horzOverflow="overflow" vert="horz" wrap="square" lIns="87086" tIns="43543" rIns="87086" bIns="43543" numCol="1" spcCol="0" rtlCol="0" fromWordArt="0" anchor="ctr" anchorCtr="0" forceAA="0" compatLnSpc="1">
            <a:prstTxWarp prst="textNoShape">
              <a:avLst/>
            </a:prstTxWarp>
            <a:noAutofit/>
          </a:bodyPr>
          <a:lstStyle/>
          <a:p>
            <a:pPr marL="0" marR="0" lvl="0" indent="0" algn="ctr" defTabSz="870875" eaLnBrk="1" fontAlgn="base" latinLnBrk="0" hangingPunct="1">
              <a:lnSpc>
                <a:spcPct val="100000"/>
              </a:lnSpc>
              <a:spcBef>
                <a:spcPct val="0"/>
              </a:spcBef>
              <a:spcAft>
                <a:spcPct val="0"/>
              </a:spcAft>
              <a:buClrTx/>
              <a:buSzTx/>
              <a:buFontTx/>
              <a:buNone/>
              <a:tabLst/>
              <a:defRPr/>
            </a:pPr>
            <a:endParaRPr kumimoji="0" lang="en-US" sz="952" b="1" i="0" u="none" strike="noStrike" kern="0" cap="none" spc="0" normalizeH="0" baseline="0" noProof="0">
              <a:ln>
                <a:noFill/>
              </a:ln>
              <a:solidFill>
                <a:prstClr val="black"/>
              </a:solidFill>
              <a:effectLst/>
              <a:uLnTx/>
              <a:uFillTx/>
            </a:endParaRPr>
          </a:p>
        </p:txBody>
      </p:sp>
      <p:sp>
        <p:nvSpPr>
          <p:cNvPr id="29" name="Rectangle 28">
            <a:extLst>
              <a:ext uri="{FF2B5EF4-FFF2-40B4-BE49-F238E27FC236}">
                <a16:creationId xmlns:a16="http://schemas.microsoft.com/office/drawing/2014/main" id="{F6E738ED-83E9-4270-B41C-F79D5D5D1281}"/>
              </a:ext>
            </a:extLst>
          </p:cNvPr>
          <p:cNvSpPr/>
          <p:nvPr/>
        </p:nvSpPr>
        <p:spPr>
          <a:xfrm>
            <a:off x="7071720" y="3201589"/>
            <a:ext cx="3219842" cy="338554"/>
          </a:xfrm>
          <a:prstGeom prst="rect">
            <a:avLst/>
          </a:prstGeom>
        </p:spPr>
        <p:txBody>
          <a:bodyPr wrap="square">
            <a:spAutoFit/>
          </a:bodyPr>
          <a:lstStyle/>
          <a:p>
            <a:r>
              <a:rPr lang="en-US" sz="1600" b="1">
                <a:solidFill>
                  <a:prstClr val="black">
                    <a:lumMod val="75000"/>
                    <a:lumOff val="25000"/>
                  </a:prstClr>
                </a:solidFill>
                <a:cs typeface="Arial" panose="020B0604020202020204" pitchFamily="34" charset="0"/>
              </a:rPr>
              <a:t>2. Select the TSPARMCD Code</a:t>
            </a:r>
          </a:p>
        </p:txBody>
      </p:sp>
      <p:cxnSp>
        <p:nvCxnSpPr>
          <p:cNvPr id="30" name="Connector: Elbow 29">
            <a:extLst>
              <a:ext uri="{FF2B5EF4-FFF2-40B4-BE49-F238E27FC236}">
                <a16:creationId xmlns:a16="http://schemas.microsoft.com/office/drawing/2014/main" id="{890FDE4E-DE18-424C-A0BA-10872093CD6E}"/>
              </a:ext>
            </a:extLst>
          </p:cNvPr>
          <p:cNvCxnSpPr>
            <a:cxnSpLocks/>
            <a:stCxn id="29" idx="1"/>
            <a:endCxn id="27" idx="3"/>
          </p:cNvCxnSpPr>
          <p:nvPr/>
        </p:nvCxnSpPr>
        <p:spPr>
          <a:xfrm rot="10800000" flipV="1">
            <a:off x="6120000" y="3370865"/>
            <a:ext cx="951720" cy="513245"/>
          </a:xfrm>
          <a:prstGeom prst="bentConnector3">
            <a:avLst>
              <a:gd name="adj1" fmla="val 50000"/>
            </a:avLst>
          </a:prstGeom>
          <a:noFill/>
          <a:ln w="9525" cap="flat" cmpd="sng" algn="ctr">
            <a:solidFill>
              <a:srgbClr val="4F81BD">
                <a:lumMod val="75000"/>
              </a:srgbClr>
            </a:solidFill>
            <a:prstDash val="solid"/>
          </a:ln>
          <a:effectLst>
            <a:glow rad="63500">
              <a:srgbClr val="F79646">
                <a:satMod val="175000"/>
                <a:alpha val="40000"/>
              </a:srgbClr>
            </a:glow>
          </a:effectLst>
        </p:spPr>
      </p:cxnSp>
      <p:cxnSp>
        <p:nvCxnSpPr>
          <p:cNvPr id="31" name="Connector: Elbow 30">
            <a:extLst>
              <a:ext uri="{FF2B5EF4-FFF2-40B4-BE49-F238E27FC236}">
                <a16:creationId xmlns:a16="http://schemas.microsoft.com/office/drawing/2014/main" id="{65D48DE9-592D-4CD7-859C-A3A170D7322F}"/>
              </a:ext>
            </a:extLst>
          </p:cNvPr>
          <p:cNvCxnSpPr>
            <a:cxnSpLocks/>
            <a:stCxn id="22" idx="1"/>
            <a:endCxn id="28" idx="3"/>
          </p:cNvCxnSpPr>
          <p:nvPr/>
        </p:nvCxnSpPr>
        <p:spPr>
          <a:xfrm rot="10800000" flipV="1">
            <a:off x="6120000" y="4417892"/>
            <a:ext cx="951720" cy="564450"/>
          </a:xfrm>
          <a:prstGeom prst="bentConnector3">
            <a:avLst>
              <a:gd name="adj1" fmla="val 50000"/>
            </a:avLst>
          </a:prstGeom>
          <a:noFill/>
          <a:ln w="9525" cap="flat" cmpd="sng" algn="ctr">
            <a:solidFill>
              <a:srgbClr val="4F81BD">
                <a:lumMod val="75000"/>
              </a:srgbClr>
            </a:solidFill>
            <a:prstDash val="solid"/>
          </a:ln>
          <a:effectLst>
            <a:glow rad="63500">
              <a:srgbClr val="F79646">
                <a:satMod val="175000"/>
                <a:alpha val="40000"/>
              </a:srgbClr>
            </a:glow>
          </a:effectLst>
        </p:spPr>
      </p:cxnSp>
      <p:pic>
        <p:nvPicPr>
          <p:cNvPr id="32" name="Picture 31">
            <a:extLst>
              <a:ext uri="{FF2B5EF4-FFF2-40B4-BE49-F238E27FC236}">
                <a16:creationId xmlns:a16="http://schemas.microsoft.com/office/drawing/2014/main" id="{94DBA895-3E7A-45CA-BBBF-C13030CFDC5A}"/>
              </a:ext>
            </a:extLst>
          </p:cNvPr>
          <p:cNvPicPr>
            <a:picLocks noChangeAspect="1"/>
          </p:cNvPicPr>
          <p:nvPr/>
        </p:nvPicPr>
        <p:blipFill rotWithShape="1">
          <a:blip r:embed="rId2"/>
          <a:srcRect t="91967"/>
          <a:stretch/>
        </p:blipFill>
        <p:spPr>
          <a:xfrm>
            <a:off x="2942009" y="5908512"/>
            <a:ext cx="3480807" cy="364097"/>
          </a:xfrm>
          <a:prstGeom prst="rect">
            <a:avLst/>
          </a:prstGeom>
        </p:spPr>
      </p:pic>
      <p:pic>
        <p:nvPicPr>
          <p:cNvPr id="33" name="Picture 32">
            <a:extLst>
              <a:ext uri="{FF2B5EF4-FFF2-40B4-BE49-F238E27FC236}">
                <a16:creationId xmlns:a16="http://schemas.microsoft.com/office/drawing/2014/main" id="{07519D0D-7EC3-4DA0-97AE-D0FC5BE3ABF9}"/>
              </a:ext>
            </a:extLst>
          </p:cNvPr>
          <p:cNvPicPr>
            <a:picLocks noChangeAspect="1"/>
          </p:cNvPicPr>
          <p:nvPr/>
        </p:nvPicPr>
        <p:blipFill rotWithShape="1">
          <a:blip r:embed="rId3"/>
          <a:srcRect l="3706" t="17380" r="50965" b="18939"/>
          <a:stretch/>
        </p:blipFill>
        <p:spPr>
          <a:xfrm>
            <a:off x="2986842" y="5813087"/>
            <a:ext cx="919647" cy="329979"/>
          </a:xfrm>
          <a:prstGeom prst="rect">
            <a:avLst/>
          </a:prstGeom>
        </p:spPr>
      </p:pic>
      <p:sp>
        <p:nvSpPr>
          <p:cNvPr id="34" name="Rectangle: Rounded Corners 33">
            <a:extLst>
              <a:ext uri="{FF2B5EF4-FFF2-40B4-BE49-F238E27FC236}">
                <a16:creationId xmlns:a16="http://schemas.microsoft.com/office/drawing/2014/main" id="{C01F9FAB-A072-486A-AC1B-FC3AAFA30580}"/>
              </a:ext>
            </a:extLst>
          </p:cNvPr>
          <p:cNvSpPr/>
          <p:nvPr/>
        </p:nvSpPr>
        <p:spPr>
          <a:xfrm>
            <a:off x="2866493" y="5755290"/>
            <a:ext cx="1201241" cy="438524"/>
          </a:xfrm>
          <a:prstGeom prst="roundRect">
            <a:avLst/>
          </a:prstGeom>
          <a:noFill/>
          <a:ln w="9525" cap="flat" cmpd="sng" algn="ctr">
            <a:solidFill>
              <a:srgbClr val="4F81BD">
                <a:lumMod val="75000"/>
              </a:srgbClr>
            </a:solidFill>
            <a:prstDash val="solid"/>
          </a:ln>
          <a:effectLst>
            <a:glow rad="63500">
              <a:srgbClr val="F79646">
                <a:satMod val="175000"/>
                <a:alpha val="40000"/>
              </a:srgbClr>
            </a:glow>
          </a:effectLst>
        </p:spPr>
        <p:txBody>
          <a:bodyPr rot="0" spcFirstLastPara="0" vertOverflow="overflow" horzOverflow="overflow" vert="horz" wrap="square" lIns="87086" tIns="43543" rIns="87086" bIns="43543" numCol="1" spcCol="0" rtlCol="0" fromWordArt="0" anchor="ctr" anchorCtr="0" forceAA="0" compatLnSpc="1">
            <a:prstTxWarp prst="textNoShape">
              <a:avLst/>
            </a:prstTxWarp>
            <a:noAutofit/>
          </a:bodyPr>
          <a:lstStyle/>
          <a:p>
            <a:pPr marL="0" marR="0" lvl="0" indent="0" algn="ctr" defTabSz="870875" eaLnBrk="1" fontAlgn="base" latinLnBrk="0" hangingPunct="1">
              <a:lnSpc>
                <a:spcPct val="100000"/>
              </a:lnSpc>
              <a:spcBef>
                <a:spcPct val="0"/>
              </a:spcBef>
              <a:spcAft>
                <a:spcPct val="0"/>
              </a:spcAft>
              <a:buClrTx/>
              <a:buSzTx/>
              <a:buFontTx/>
              <a:buNone/>
              <a:tabLst/>
              <a:defRPr/>
            </a:pPr>
            <a:endParaRPr kumimoji="0" lang="en-US" sz="952" b="1" i="0" u="none" strike="noStrike" kern="0" cap="none" spc="0" normalizeH="0" baseline="0" noProof="0">
              <a:ln>
                <a:noFill/>
              </a:ln>
              <a:solidFill>
                <a:prstClr val="black"/>
              </a:solidFill>
              <a:effectLst/>
              <a:uLnTx/>
              <a:uFillTx/>
            </a:endParaRPr>
          </a:p>
        </p:txBody>
      </p:sp>
      <p:cxnSp>
        <p:nvCxnSpPr>
          <p:cNvPr id="35" name="Connector: Elbow 34">
            <a:extLst>
              <a:ext uri="{FF2B5EF4-FFF2-40B4-BE49-F238E27FC236}">
                <a16:creationId xmlns:a16="http://schemas.microsoft.com/office/drawing/2014/main" id="{ADBF9C24-6A5A-466B-91F6-1E8CEF279B7F}"/>
              </a:ext>
            </a:extLst>
          </p:cNvPr>
          <p:cNvCxnSpPr>
            <a:cxnSpLocks/>
          </p:cNvCxnSpPr>
          <p:nvPr/>
        </p:nvCxnSpPr>
        <p:spPr>
          <a:xfrm flipH="1">
            <a:off x="4067733" y="5845438"/>
            <a:ext cx="3061135" cy="138638"/>
          </a:xfrm>
          <a:prstGeom prst="bentConnector3">
            <a:avLst>
              <a:gd name="adj1" fmla="val 50000"/>
            </a:avLst>
          </a:prstGeom>
          <a:noFill/>
          <a:ln w="9525" cap="flat" cmpd="sng" algn="ctr">
            <a:solidFill>
              <a:srgbClr val="4F81BD">
                <a:lumMod val="75000"/>
              </a:srgbClr>
            </a:solidFill>
            <a:prstDash val="solid"/>
          </a:ln>
          <a:effectLst>
            <a:glow rad="63500">
              <a:srgbClr val="F79646">
                <a:satMod val="175000"/>
                <a:alpha val="40000"/>
              </a:srgbClr>
            </a:glow>
          </a:effectLst>
        </p:spPr>
      </p:cxnSp>
      <p:sp>
        <p:nvSpPr>
          <p:cNvPr id="19" name="Rectangle 18">
            <a:extLst>
              <a:ext uri="{FF2B5EF4-FFF2-40B4-BE49-F238E27FC236}">
                <a16:creationId xmlns:a16="http://schemas.microsoft.com/office/drawing/2014/main" id="{2196F44D-A62C-46D5-816C-AF1236A37016}"/>
              </a:ext>
            </a:extLst>
          </p:cNvPr>
          <p:cNvSpPr/>
          <p:nvPr/>
        </p:nvSpPr>
        <p:spPr>
          <a:xfrm>
            <a:off x="609600" y="970516"/>
            <a:ext cx="8911414" cy="400110"/>
          </a:xfrm>
          <a:prstGeom prst="rect">
            <a:avLst/>
          </a:prstGeom>
        </p:spPr>
        <p:txBody>
          <a:bodyPr wrap="none">
            <a:spAutoFit/>
          </a:bodyPr>
          <a:lstStyle/>
          <a:p>
            <a:r>
              <a:rPr lang="en-US" sz="2000" b="1"/>
              <a:t>Example using the online PHUSE Utility to generate a Simplified TS File:</a:t>
            </a:r>
          </a:p>
        </p:txBody>
      </p:sp>
    </p:spTree>
    <p:extLst>
      <p:ext uri="{BB962C8B-B14F-4D97-AF65-F5344CB8AC3E}">
        <p14:creationId xmlns:p14="http://schemas.microsoft.com/office/powerpoint/2010/main" val="164745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DB662A-2C40-47F2-9652-EB2DC2BB22AF}"/>
              </a:ext>
            </a:extLst>
          </p:cNvPr>
          <p:cNvSpPr txBox="1">
            <a:spLocks/>
          </p:cNvSpPr>
          <p:nvPr/>
        </p:nvSpPr>
        <p:spPr>
          <a:xfrm>
            <a:off x="0" y="3411412"/>
            <a:ext cx="12192000" cy="609600"/>
          </a:xfrm>
          <a:prstGeom prst="rect">
            <a:avLst/>
          </a:prstGeom>
          <a:solidFill>
            <a:srgbClr val="007CBA"/>
          </a:solidFill>
        </p:spPr>
        <p:txBody>
          <a:bodyPr vert="horz" lIns="91440" tIns="45720" rIns="91440" bIns="45720" rtlCol="0" anchor="ctr">
            <a:normAutofit/>
          </a:bodyPr>
          <a:lstStyle>
            <a:lvl1pPr algn="l" defTabSz="457200" rtl="0" eaLnBrk="1" latinLnBrk="0" hangingPunct="1">
              <a:spcBef>
                <a:spcPct val="0"/>
              </a:spcBef>
              <a:buNone/>
              <a:defRPr sz="2200" b="1" kern="1200" cap="none" baseline="0">
                <a:solidFill>
                  <a:schemeClr val="bg1"/>
                </a:solidFill>
                <a:latin typeface="Arial" panose="020B0604020202020204" pitchFamily="34" charset="0"/>
                <a:ea typeface="+mj-ea"/>
                <a:cs typeface="Arial" panose="020B0604020202020204" pitchFamily="34" charset="0"/>
              </a:defRPr>
            </a:lvl1pPr>
          </a:lstStyle>
          <a:p>
            <a:pPr marL="573088" marR="0" lvl="0" algn="l" defTabSz="4572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a:ln>
                  <a:noFill/>
                </a:ln>
                <a:solidFill>
                  <a:sysClr val="window" lastClr="FFFFFF"/>
                </a:solidFill>
                <a:effectLst/>
                <a:uLnTx/>
                <a:uFillTx/>
                <a:latin typeface="Arial" panose="020B0604020202020204" pitchFamily="34" charset="0"/>
                <a:ea typeface="+mj-ea"/>
                <a:cs typeface="Arial" panose="020B0604020202020204" pitchFamily="34" charset="0"/>
              </a:rPr>
              <a:t>Thank you!</a:t>
            </a:r>
          </a:p>
        </p:txBody>
      </p:sp>
    </p:spTree>
    <p:extLst>
      <p:ext uri="{BB962C8B-B14F-4D97-AF65-F5344CB8AC3E}">
        <p14:creationId xmlns:p14="http://schemas.microsoft.com/office/powerpoint/2010/main" val="3161647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F47B3C-32A1-4D5E-A0CC-764180920F43}"/>
              </a:ext>
            </a:extLst>
          </p:cNvPr>
          <p:cNvSpPr>
            <a:spLocks noGrp="1"/>
          </p:cNvSpPr>
          <p:nvPr>
            <p:ph idx="1"/>
          </p:nvPr>
        </p:nvSpPr>
        <p:spPr>
          <a:xfrm>
            <a:off x="609600" y="1150296"/>
            <a:ext cx="10647285" cy="4900412"/>
          </a:xfrm>
        </p:spPr>
        <p:txBody>
          <a:bodyPr>
            <a:normAutofit fontScale="77500" lnSpcReduction="20000"/>
          </a:bodyPr>
          <a:lstStyle/>
          <a:p>
            <a:pPr marL="285750" indent="-285750">
              <a:spcBef>
                <a:spcPts val="600"/>
              </a:spcBef>
              <a:spcAft>
                <a:spcPts val="600"/>
              </a:spcAft>
            </a:pPr>
            <a:r>
              <a:rPr lang="en-US" b="1"/>
              <a:t>Study Data Standards Resources</a:t>
            </a:r>
            <a:r>
              <a:rPr lang="en-US"/>
              <a:t>​​</a:t>
            </a:r>
          </a:p>
          <a:p>
            <a:pPr lvl="1" fontAlgn="base">
              <a:buFont typeface="Arial" panose="020B0604020202020204" pitchFamily="34" charset="0"/>
              <a:buChar char="•"/>
            </a:pPr>
            <a:r>
              <a:rPr lang="en-US"/>
              <a:t>Providing Regulatory Submissions In Electronic Format - Standardized Study Data: Guidance For Industry​​ [</a:t>
            </a:r>
            <a:r>
              <a:rPr lang="en-US">
                <a:solidFill>
                  <a:srgbClr val="0070C0"/>
                </a:solidFill>
              </a:rPr>
              <a:t>Jun 2021</a:t>
            </a:r>
            <a:r>
              <a:rPr lang="en-US"/>
              <a:t>]</a:t>
            </a:r>
          </a:p>
          <a:p>
            <a:pPr lvl="1" fontAlgn="base">
              <a:buFont typeface="Arial" panose="020B0604020202020204" pitchFamily="34" charset="0"/>
              <a:buChar char="•"/>
            </a:pPr>
            <a:r>
              <a:rPr lang="en-US"/>
              <a:t>Study Data Technical Conformance Guide​​ [</a:t>
            </a:r>
            <a:r>
              <a:rPr lang="en-US">
                <a:solidFill>
                  <a:srgbClr val="0070C0"/>
                </a:solidFill>
              </a:rPr>
              <a:t>Sep 2021</a:t>
            </a:r>
            <a:r>
              <a:rPr lang="en-US"/>
              <a:t>]</a:t>
            </a:r>
          </a:p>
          <a:p>
            <a:pPr lvl="1" fontAlgn="base">
              <a:buFont typeface="Arial" panose="020B0604020202020204" pitchFamily="34" charset="0"/>
              <a:buChar char="•"/>
            </a:pPr>
            <a:r>
              <a:rPr lang="en-US"/>
              <a:t>FDA Data Standards Catalog​​ [</a:t>
            </a:r>
            <a:r>
              <a:rPr lang="en-US">
                <a:solidFill>
                  <a:srgbClr val="0070C0"/>
                </a:solidFill>
              </a:rPr>
              <a:t>Sep 2021</a:t>
            </a:r>
            <a:r>
              <a:rPr lang="en-US"/>
              <a:t>]</a:t>
            </a:r>
          </a:p>
          <a:p>
            <a:pPr lvl="1" fontAlgn="base">
              <a:buFont typeface="Arial" panose="020B0604020202020204" pitchFamily="34" charset="0"/>
              <a:buChar char="•"/>
            </a:pPr>
            <a:r>
              <a:rPr lang="en-US" sz="2100"/>
              <a:t>Link: </a:t>
            </a:r>
            <a:r>
              <a:rPr lang="en-US" sz="2100">
                <a:hlinkClick r:id="rId2"/>
              </a:rPr>
              <a:t>https://www.fda.gov/industry/fda-resources-data-standards/study-data-standards-resources</a:t>
            </a:r>
            <a:endParaRPr lang="en-US" sz="2100"/>
          </a:p>
          <a:p>
            <a:pPr lvl="1" fontAlgn="base">
              <a:buFont typeface="Arial" panose="020B0604020202020204" pitchFamily="34" charset="0"/>
              <a:buChar char="•"/>
            </a:pPr>
            <a:endParaRPr lang="en-US" sz="2100"/>
          </a:p>
          <a:p>
            <a:pPr marL="285750" indent="-285750" fontAlgn="base"/>
            <a:r>
              <a:rPr lang="en-US" b="1"/>
              <a:t>Study Data for Submission to CDER and CBER</a:t>
            </a:r>
            <a:r>
              <a:rPr lang="en-US"/>
              <a:t>​​</a:t>
            </a:r>
          </a:p>
          <a:p>
            <a:pPr lvl="1" fontAlgn="base">
              <a:buFont typeface="Arial" panose="020B0604020202020204" pitchFamily="34" charset="0"/>
              <a:buChar char="•"/>
            </a:pPr>
            <a:r>
              <a:rPr lang="en-US"/>
              <a:t>Technical Rejection Criteria For Study Data ​​​​ [</a:t>
            </a:r>
            <a:r>
              <a:rPr lang="en-US">
                <a:solidFill>
                  <a:srgbClr val="0070C0"/>
                </a:solidFill>
              </a:rPr>
              <a:t>August 2021</a:t>
            </a:r>
            <a:r>
              <a:rPr lang="en-US"/>
              <a:t>]</a:t>
            </a:r>
          </a:p>
          <a:p>
            <a:pPr lvl="1" fontAlgn="base">
              <a:buFont typeface="Arial" panose="020B0604020202020204" pitchFamily="34" charset="0"/>
              <a:buChar char="•"/>
            </a:pPr>
            <a:r>
              <a:rPr lang="en-US"/>
              <a:t>Technical Rejection Criteria Self-Check Worksheet ​​</a:t>
            </a:r>
          </a:p>
          <a:p>
            <a:pPr lvl="1" fontAlgn="base">
              <a:buFont typeface="Arial" panose="020B0604020202020204" pitchFamily="34" charset="0"/>
              <a:buChar char="•"/>
            </a:pPr>
            <a:r>
              <a:rPr lang="en-US"/>
              <a:t>Technical Rejection Criteria Self-Check Worksheet Instructions​​</a:t>
            </a:r>
          </a:p>
          <a:p>
            <a:pPr lvl="1" fontAlgn="base">
              <a:buFont typeface="Arial" panose="020B0604020202020204" pitchFamily="34" charset="0"/>
              <a:buChar char="•"/>
            </a:pPr>
            <a:r>
              <a:rPr lang="en-US" sz="2100"/>
              <a:t>Link: </a:t>
            </a:r>
            <a:r>
              <a:rPr lang="en-US" sz="2100">
                <a:hlinkClick r:id="rId3"/>
              </a:rPr>
              <a:t>https://www.fda.gov/industry/study-data-standards-resources/study-data-submission-cder-and-cber</a:t>
            </a:r>
            <a:endParaRPr lang="en-US" sz="2100"/>
          </a:p>
          <a:p>
            <a:pPr lvl="1" fontAlgn="base">
              <a:buFont typeface="Arial" panose="020B0604020202020204" pitchFamily="34" charset="0"/>
              <a:buChar char="•"/>
            </a:pPr>
            <a:endParaRPr lang="en-US" sz="2100" b="1"/>
          </a:p>
          <a:p>
            <a:pPr marL="285750" indent="-285750" fontAlgn="base"/>
            <a:r>
              <a:rPr lang="en-US" b="1"/>
              <a:t>Providing Regulatory Submissions In Electronic Format - Submissions Under Section 745a(a) Of The FD&amp;C Act: Guidance For Industry ​​</a:t>
            </a:r>
          </a:p>
          <a:p>
            <a:pPr lvl="1" fontAlgn="base">
              <a:buFont typeface="Arial" panose="020B0604020202020204" pitchFamily="34" charset="0"/>
              <a:buChar char="•"/>
            </a:pPr>
            <a:r>
              <a:rPr lang="en-US" sz="2600"/>
              <a:t>Link: </a:t>
            </a:r>
            <a:r>
              <a:rPr lang="en-US" sz="2600">
                <a:hlinkClick r:id="rId4"/>
              </a:rPr>
              <a:t>Providing Regulatory Submissions in Electronic Format</a:t>
            </a:r>
            <a:endParaRPr lang="en-US" sz="2600"/>
          </a:p>
        </p:txBody>
      </p:sp>
      <p:sp>
        <p:nvSpPr>
          <p:cNvPr id="3" name="Title 2">
            <a:extLst>
              <a:ext uri="{FF2B5EF4-FFF2-40B4-BE49-F238E27FC236}">
                <a16:creationId xmlns:a16="http://schemas.microsoft.com/office/drawing/2014/main" id="{F0CD1B23-C5C3-4A58-88B5-61DD181F62C6}"/>
              </a:ext>
            </a:extLst>
          </p:cNvPr>
          <p:cNvSpPr>
            <a:spLocks noGrp="1"/>
          </p:cNvSpPr>
          <p:nvPr>
            <p:ph type="title"/>
          </p:nvPr>
        </p:nvSpPr>
        <p:spPr/>
        <p:txBody>
          <a:bodyPr/>
          <a:lstStyle/>
          <a:p>
            <a:r>
              <a:rPr lang="en-US"/>
              <a:t>References</a:t>
            </a:r>
          </a:p>
        </p:txBody>
      </p:sp>
    </p:spTree>
    <p:extLst>
      <p:ext uri="{BB962C8B-B14F-4D97-AF65-F5344CB8AC3E}">
        <p14:creationId xmlns:p14="http://schemas.microsoft.com/office/powerpoint/2010/main" val="1302844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719C44-89B6-4CAB-AD07-90318ADDF1F0}"/>
              </a:ext>
            </a:extLst>
          </p:cNvPr>
          <p:cNvSpPr>
            <a:spLocks noGrp="1"/>
          </p:cNvSpPr>
          <p:nvPr>
            <p:ph type="title"/>
          </p:nvPr>
        </p:nvSpPr>
        <p:spPr/>
        <p:txBody>
          <a:bodyPr/>
          <a:lstStyle/>
          <a:p>
            <a:r>
              <a:rPr lang="en-US"/>
              <a:t>FDA Disclaimer</a:t>
            </a:r>
          </a:p>
        </p:txBody>
      </p:sp>
      <p:sp>
        <p:nvSpPr>
          <p:cNvPr id="6" name="Content Placeholder 1">
            <a:extLst>
              <a:ext uri="{FF2B5EF4-FFF2-40B4-BE49-F238E27FC236}">
                <a16:creationId xmlns:a16="http://schemas.microsoft.com/office/drawing/2014/main" id="{9DE796DA-C6E4-4529-94EC-80F9623BC218}"/>
              </a:ext>
            </a:extLst>
          </p:cNvPr>
          <p:cNvSpPr>
            <a:spLocks noGrp="1"/>
          </p:cNvSpPr>
          <p:nvPr>
            <p:ph idx="1"/>
          </p:nvPr>
        </p:nvSpPr>
        <p:spPr>
          <a:xfrm>
            <a:off x="609600" y="1283676"/>
            <a:ext cx="9911508" cy="4883237"/>
          </a:xfrm>
        </p:spPr>
        <p:txBody>
          <a:bodyPr>
            <a:normAutofit/>
          </a:bodyPr>
          <a:lstStyle/>
          <a:p>
            <a:pPr marL="0" indent="0">
              <a:buNone/>
            </a:pPr>
            <a:r>
              <a:rPr lang="en-US" sz="2400"/>
              <a:t>The views and opinions presented here represent those of the speaker and should not be considered to represent advice or guidance on behalf of the U.S. Food and Drug Administration.</a:t>
            </a:r>
          </a:p>
          <a:p>
            <a:pPr marL="0" indent="0">
              <a:buNone/>
            </a:pPr>
            <a:endParaRPr lang="en-US"/>
          </a:p>
        </p:txBody>
      </p:sp>
    </p:spTree>
    <p:extLst>
      <p:ext uri="{BB962C8B-B14F-4D97-AF65-F5344CB8AC3E}">
        <p14:creationId xmlns:p14="http://schemas.microsoft.com/office/powerpoint/2010/main" val="410930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7031B9-03FE-44CF-8194-F2CD4456FCE8}"/>
              </a:ext>
            </a:extLst>
          </p:cNvPr>
          <p:cNvSpPr>
            <a:spLocks noGrp="1"/>
          </p:cNvSpPr>
          <p:nvPr>
            <p:ph idx="1"/>
          </p:nvPr>
        </p:nvSpPr>
        <p:spPr/>
        <p:txBody>
          <a:bodyPr/>
          <a:lstStyle/>
          <a:p>
            <a:pPr marL="0" indent="0">
              <a:buNone/>
            </a:pPr>
            <a:r>
              <a:rPr lang="en-US"/>
              <a:t>For Questions Please Contact:​</a:t>
            </a:r>
          </a:p>
          <a:p>
            <a:pPr marL="0" indent="0">
              <a:buNone/>
            </a:pPr>
            <a:endParaRPr lang="en-US"/>
          </a:p>
          <a:p>
            <a:r>
              <a:rPr lang="en-US"/>
              <a:t>Study Data Questions:​</a:t>
            </a:r>
            <a:br>
              <a:rPr lang="en-US"/>
            </a:br>
            <a:r>
              <a:rPr lang="en-US" u="sng">
                <a:hlinkClick r:id="rId2"/>
              </a:rPr>
              <a:t>edata@fda.hhs.gov</a:t>
            </a:r>
            <a:r>
              <a:rPr lang="en-US"/>
              <a:t>​</a:t>
            </a:r>
          </a:p>
          <a:p>
            <a:pPr marL="0" indent="0">
              <a:buNone/>
            </a:pPr>
            <a:endParaRPr lang="en-US"/>
          </a:p>
          <a:p>
            <a:r>
              <a:rPr lang="en-US"/>
              <a:t>eCTD Questions:​</a:t>
            </a:r>
            <a:br>
              <a:rPr lang="en-US"/>
            </a:br>
            <a:r>
              <a:rPr lang="en-US" u="sng">
                <a:hlinkClick r:id="rId3"/>
              </a:rPr>
              <a:t>esub@fda.hhs.gov</a:t>
            </a:r>
            <a:endParaRPr lang="en-US"/>
          </a:p>
          <a:p>
            <a:endParaRPr lang="en-US"/>
          </a:p>
        </p:txBody>
      </p:sp>
      <p:sp>
        <p:nvSpPr>
          <p:cNvPr id="3" name="Title 2">
            <a:extLst>
              <a:ext uri="{FF2B5EF4-FFF2-40B4-BE49-F238E27FC236}">
                <a16:creationId xmlns:a16="http://schemas.microsoft.com/office/drawing/2014/main" id="{D4F91C91-643D-4D8B-8322-B9FBAFBF32AB}"/>
              </a:ext>
            </a:extLst>
          </p:cNvPr>
          <p:cNvSpPr>
            <a:spLocks noGrp="1"/>
          </p:cNvSpPr>
          <p:nvPr>
            <p:ph type="title"/>
          </p:nvPr>
        </p:nvSpPr>
        <p:spPr/>
        <p:txBody>
          <a:bodyPr/>
          <a:lstStyle/>
          <a:p>
            <a:r>
              <a:rPr lang="en-US"/>
              <a:t>Questions	</a:t>
            </a:r>
          </a:p>
        </p:txBody>
      </p:sp>
    </p:spTree>
    <p:extLst>
      <p:ext uri="{BB962C8B-B14F-4D97-AF65-F5344CB8AC3E}">
        <p14:creationId xmlns:p14="http://schemas.microsoft.com/office/powerpoint/2010/main" val="3019153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C0CE0A-8E4F-416C-BF95-33C4AAEFA234}"/>
              </a:ext>
            </a:extLst>
          </p:cNvPr>
          <p:cNvSpPr>
            <a:spLocks noGrp="1"/>
          </p:cNvSpPr>
          <p:nvPr>
            <p:ph idx="1"/>
          </p:nvPr>
        </p:nvSpPr>
        <p:spPr/>
        <p:txBody>
          <a:bodyPr anchor="ctr"/>
          <a:lstStyle/>
          <a:p>
            <a:pPr marL="0" indent="0">
              <a:buNone/>
            </a:pPr>
            <a:r>
              <a:rPr lang="en-US">
                <a:solidFill>
                  <a:srgbClr val="404040"/>
                </a:solidFill>
                <a:highlight>
                  <a:srgbClr val="FFFFFF"/>
                </a:highlight>
                <a:ea typeface="Times New Roman" panose="02020603050405020304" pitchFamily="18" charset="0"/>
              </a:rPr>
              <a:t>The author would like to thank Ethan Chen, Jonathan Resnick, Nitin Guptan, Anthony Fata, Ryan Olivett, Jiang Xu, Lina Cong, and other FDA staff for their time and effort in helping collect and analyze data and information as presented here.</a:t>
            </a:r>
            <a:endParaRPr lang="en-US"/>
          </a:p>
          <a:p>
            <a:pPr marL="0" indent="0">
              <a:buNone/>
            </a:pPr>
            <a:endParaRPr lang="en-US"/>
          </a:p>
        </p:txBody>
      </p:sp>
      <p:sp>
        <p:nvSpPr>
          <p:cNvPr id="3" name="Title 2">
            <a:extLst>
              <a:ext uri="{FF2B5EF4-FFF2-40B4-BE49-F238E27FC236}">
                <a16:creationId xmlns:a16="http://schemas.microsoft.com/office/drawing/2014/main" id="{418677AD-143D-449C-A737-F593F14136C4}"/>
              </a:ext>
            </a:extLst>
          </p:cNvPr>
          <p:cNvSpPr>
            <a:spLocks noGrp="1"/>
          </p:cNvSpPr>
          <p:nvPr>
            <p:ph type="title"/>
          </p:nvPr>
        </p:nvSpPr>
        <p:spPr/>
        <p:txBody>
          <a:bodyPr/>
          <a:lstStyle/>
          <a:p>
            <a:r>
              <a:rPr lang="en-US"/>
              <a:t>Acknowledgements</a:t>
            </a:r>
          </a:p>
        </p:txBody>
      </p:sp>
    </p:spTree>
    <p:extLst>
      <p:ext uri="{BB962C8B-B14F-4D97-AF65-F5344CB8AC3E}">
        <p14:creationId xmlns:p14="http://schemas.microsoft.com/office/powerpoint/2010/main" val="273619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CC9C8A-732D-4DEF-95A9-11A1ADF9C653}"/>
              </a:ext>
            </a:extLst>
          </p:cNvPr>
          <p:cNvSpPr>
            <a:spLocks noGrp="1"/>
          </p:cNvSpPr>
          <p:nvPr>
            <p:ph idx="1"/>
          </p:nvPr>
        </p:nvSpPr>
        <p:spPr>
          <a:xfrm>
            <a:off x="609600" y="1204154"/>
            <a:ext cx="10647285" cy="4900412"/>
          </a:xfrm>
        </p:spPr>
        <p:txBody>
          <a:bodyPr>
            <a:normAutofit/>
          </a:bodyPr>
          <a:lstStyle/>
          <a:p>
            <a:pPr>
              <a:lnSpc>
                <a:spcPct val="150000"/>
              </a:lnSpc>
              <a:spcBef>
                <a:spcPct val="0"/>
              </a:spcBef>
            </a:pPr>
            <a:r>
              <a:rPr lang="en-US" sz="2400">
                <a:solidFill>
                  <a:srgbClr val="007DBA"/>
                </a:solidFill>
                <a:latin typeface="+mj-lt"/>
                <a:ea typeface="+mj-ea"/>
                <a:cs typeface="+mj-cs"/>
              </a:rPr>
              <a:t>Electronic Submissions to CDER</a:t>
            </a:r>
          </a:p>
          <a:p>
            <a:pPr>
              <a:lnSpc>
                <a:spcPct val="150000"/>
              </a:lnSpc>
              <a:spcBef>
                <a:spcPct val="0"/>
              </a:spcBef>
            </a:pPr>
            <a:r>
              <a:rPr lang="en-US" sz="2400">
                <a:solidFill>
                  <a:srgbClr val="007DBA"/>
                </a:solidFill>
                <a:latin typeface="+mj-lt"/>
                <a:ea typeface="+mj-ea"/>
                <a:cs typeface="+mj-cs"/>
              </a:rPr>
              <a:t>eCTD Requirements</a:t>
            </a:r>
          </a:p>
          <a:p>
            <a:pPr>
              <a:lnSpc>
                <a:spcPct val="150000"/>
              </a:lnSpc>
              <a:spcBef>
                <a:spcPct val="0"/>
              </a:spcBef>
            </a:pPr>
            <a:r>
              <a:rPr lang="en-US" sz="2400">
                <a:solidFill>
                  <a:srgbClr val="007DBA"/>
                </a:solidFill>
                <a:latin typeface="+mj-lt"/>
                <a:ea typeface="+mj-ea"/>
                <a:cs typeface="+mj-cs"/>
              </a:rPr>
              <a:t>Study Data Requirements</a:t>
            </a:r>
          </a:p>
          <a:p>
            <a:pPr>
              <a:lnSpc>
                <a:spcPct val="150000"/>
              </a:lnSpc>
              <a:spcBef>
                <a:spcPct val="0"/>
              </a:spcBef>
            </a:pPr>
            <a:r>
              <a:rPr lang="en-US" sz="2400">
                <a:solidFill>
                  <a:srgbClr val="007DBA"/>
                </a:solidFill>
                <a:latin typeface="+mj-lt"/>
                <a:ea typeface="+mj-ea"/>
                <a:cs typeface="+mj-cs"/>
              </a:rPr>
              <a:t>Addressing the Most Common Error Reason</a:t>
            </a:r>
          </a:p>
        </p:txBody>
      </p:sp>
      <p:sp>
        <p:nvSpPr>
          <p:cNvPr id="3" name="Title 2">
            <a:extLst>
              <a:ext uri="{FF2B5EF4-FFF2-40B4-BE49-F238E27FC236}">
                <a16:creationId xmlns:a16="http://schemas.microsoft.com/office/drawing/2014/main" id="{1D719C44-89B6-4CAB-AD07-90318ADDF1F0}"/>
              </a:ext>
            </a:extLst>
          </p:cNvPr>
          <p:cNvSpPr>
            <a:spLocks noGrp="1"/>
          </p:cNvSpPr>
          <p:nvPr>
            <p:ph type="title"/>
          </p:nvPr>
        </p:nvSpPr>
        <p:spPr/>
        <p:txBody>
          <a:bodyPr/>
          <a:lstStyle/>
          <a:p>
            <a:r>
              <a:rPr lang="en-US"/>
              <a:t>Agenda</a:t>
            </a:r>
          </a:p>
        </p:txBody>
      </p:sp>
    </p:spTree>
    <p:extLst>
      <p:ext uri="{BB962C8B-B14F-4D97-AF65-F5344CB8AC3E}">
        <p14:creationId xmlns:p14="http://schemas.microsoft.com/office/powerpoint/2010/main" val="2091628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DB662A-2C40-47F2-9652-EB2DC2BB22AF}"/>
              </a:ext>
            </a:extLst>
          </p:cNvPr>
          <p:cNvSpPr txBox="1">
            <a:spLocks/>
          </p:cNvSpPr>
          <p:nvPr/>
        </p:nvSpPr>
        <p:spPr>
          <a:xfrm>
            <a:off x="0" y="3411412"/>
            <a:ext cx="12192000" cy="609600"/>
          </a:xfrm>
          <a:prstGeom prst="rect">
            <a:avLst/>
          </a:prstGeom>
          <a:solidFill>
            <a:srgbClr val="007CBA"/>
          </a:solidFill>
        </p:spPr>
        <p:txBody>
          <a:bodyPr vert="horz" lIns="91440" tIns="45720" rIns="91440" bIns="45720" rtlCol="0" anchor="ctr">
            <a:normAutofit/>
          </a:bodyPr>
          <a:lstStyle>
            <a:lvl1pPr algn="l" defTabSz="457200" rtl="0" eaLnBrk="1" latinLnBrk="0" hangingPunct="1">
              <a:spcBef>
                <a:spcPct val="0"/>
              </a:spcBef>
              <a:buNone/>
              <a:defRPr sz="2200" b="1" kern="1200" cap="none" baseline="0">
                <a:solidFill>
                  <a:schemeClr val="bg1"/>
                </a:solidFill>
                <a:latin typeface="Arial" panose="020B0604020202020204" pitchFamily="34" charset="0"/>
                <a:ea typeface="+mj-ea"/>
                <a:cs typeface="Arial" panose="020B0604020202020204" pitchFamily="34" charset="0"/>
              </a:defRPr>
            </a:lvl1pPr>
          </a:lstStyle>
          <a:p>
            <a:pPr marL="573088" marR="0" lvl="0" algn="l" defTabSz="4572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a:ln>
                  <a:noFill/>
                </a:ln>
                <a:solidFill>
                  <a:sysClr val="window" lastClr="FFFFFF"/>
                </a:solidFill>
                <a:effectLst/>
                <a:uLnTx/>
                <a:uFillTx/>
                <a:latin typeface="Arial" panose="020B0604020202020204" pitchFamily="34" charset="0"/>
                <a:ea typeface="+mj-ea"/>
                <a:cs typeface="Arial" panose="020B0604020202020204" pitchFamily="34" charset="0"/>
              </a:rPr>
              <a:t>Electronic Submissions to CDER</a:t>
            </a:r>
          </a:p>
        </p:txBody>
      </p:sp>
    </p:spTree>
    <p:extLst>
      <p:ext uri="{BB962C8B-B14F-4D97-AF65-F5344CB8AC3E}">
        <p14:creationId xmlns:p14="http://schemas.microsoft.com/office/powerpoint/2010/main" val="183863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C503DA-1DB0-4081-8A6F-6BC3F1A74194}"/>
              </a:ext>
            </a:extLst>
          </p:cNvPr>
          <p:cNvSpPr>
            <a:spLocks noGrp="1"/>
          </p:cNvSpPr>
          <p:nvPr>
            <p:ph idx="1"/>
          </p:nvPr>
        </p:nvSpPr>
        <p:spPr>
          <a:xfrm>
            <a:off x="609601" y="1455938"/>
            <a:ext cx="5557519" cy="4900412"/>
          </a:xfrm>
        </p:spPr>
        <p:txBody>
          <a:bodyPr>
            <a:normAutofit fontScale="92500" lnSpcReduction="10000"/>
          </a:bodyPr>
          <a:lstStyle/>
          <a:p>
            <a:r>
              <a:rPr lang="en-US" sz="2200"/>
              <a:t>Electronic submissions to CDER must conform to standards in the </a:t>
            </a:r>
            <a:r>
              <a:rPr lang="en-US" sz="2200">
                <a:hlinkClick r:id="rId3"/>
              </a:rPr>
              <a:t>FDA Data Standard Catalog</a:t>
            </a:r>
            <a:endParaRPr lang="en-US" sz="2200"/>
          </a:p>
          <a:p>
            <a:endParaRPr lang="en-US" sz="2200"/>
          </a:p>
          <a:p>
            <a:r>
              <a:rPr lang="en-US" sz="2200" b="1"/>
              <a:t>Section 745A(a) </a:t>
            </a:r>
            <a:r>
              <a:rPr lang="en-US" sz="2200"/>
              <a:t>of the Federal Food, Drug, and Cosmetic Act (FD&amp;C Act) requires that submissions under section 505(b), (</a:t>
            </a:r>
            <a:r>
              <a:rPr lang="en-US" sz="2200" err="1"/>
              <a:t>i</a:t>
            </a:r>
            <a:r>
              <a:rPr lang="en-US" sz="2200"/>
              <a:t>), or (j) of the FD&amp;C Act and submissions under section 351(a) or (k) of the Public Health Service Act (PHS Act) be submitted in electronic format</a:t>
            </a:r>
          </a:p>
          <a:p>
            <a:endParaRPr lang="en-US" sz="2200"/>
          </a:p>
          <a:p>
            <a:r>
              <a:rPr lang="en-US" sz="2200" kern="0"/>
              <a:t>Submissions to NDA, BLA, ANDA, Commercial IND and Master Files* must be in eCTD format</a:t>
            </a:r>
          </a:p>
          <a:p>
            <a:endParaRPr lang="en-US" sz="2200"/>
          </a:p>
          <a:p>
            <a:pPr marL="0" indent="0">
              <a:buNone/>
            </a:pPr>
            <a:endParaRPr lang="en-US" sz="2200"/>
          </a:p>
          <a:p>
            <a:endParaRPr lang="en-US" sz="2200"/>
          </a:p>
        </p:txBody>
      </p:sp>
      <p:sp>
        <p:nvSpPr>
          <p:cNvPr id="3" name="Title 2">
            <a:extLst>
              <a:ext uri="{FF2B5EF4-FFF2-40B4-BE49-F238E27FC236}">
                <a16:creationId xmlns:a16="http://schemas.microsoft.com/office/drawing/2014/main" id="{87E9607D-D8C9-417F-B866-9B595A0A0260}"/>
              </a:ext>
            </a:extLst>
          </p:cNvPr>
          <p:cNvSpPr>
            <a:spLocks noGrp="1"/>
          </p:cNvSpPr>
          <p:nvPr>
            <p:ph type="title"/>
          </p:nvPr>
        </p:nvSpPr>
        <p:spPr/>
        <p:txBody>
          <a:bodyPr/>
          <a:lstStyle/>
          <a:p>
            <a:r>
              <a:rPr lang="en-US"/>
              <a:t>Requirements for Electronic Submissions</a:t>
            </a:r>
          </a:p>
        </p:txBody>
      </p:sp>
      <p:pic>
        <p:nvPicPr>
          <p:cNvPr id="5" name="Picture 4">
            <a:extLst>
              <a:ext uri="{FF2B5EF4-FFF2-40B4-BE49-F238E27FC236}">
                <a16:creationId xmlns:a16="http://schemas.microsoft.com/office/drawing/2014/main" id="{2D63BE26-8B11-464F-ABAB-9274A89EC3C6}"/>
              </a:ext>
            </a:extLst>
          </p:cNvPr>
          <p:cNvPicPr>
            <a:picLocks noChangeAspect="1"/>
          </p:cNvPicPr>
          <p:nvPr/>
        </p:nvPicPr>
        <p:blipFill>
          <a:blip r:embed="rId4"/>
          <a:stretch>
            <a:fillRect/>
          </a:stretch>
        </p:blipFill>
        <p:spPr>
          <a:xfrm>
            <a:off x="6653928" y="1065977"/>
            <a:ext cx="4525309" cy="5547360"/>
          </a:xfrm>
          <a:prstGeom prst="rect">
            <a:avLst/>
          </a:prstGeom>
          <a:ln>
            <a:solidFill>
              <a:schemeClr val="accent6"/>
            </a:solidFill>
          </a:ln>
          <a:effectLst>
            <a:outerShdw blurRad="50800" dist="38100" dir="2700000" algn="tl" rotWithShape="0">
              <a:prstClr val="black">
                <a:alpha val="40000"/>
              </a:prstClr>
            </a:outerShdw>
          </a:effectLst>
        </p:spPr>
      </p:pic>
      <p:sp>
        <p:nvSpPr>
          <p:cNvPr id="6" name="Rectangle 5">
            <a:extLst>
              <a:ext uri="{FF2B5EF4-FFF2-40B4-BE49-F238E27FC236}">
                <a16:creationId xmlns:a16="http://schemas.microsoft.com/office/drawing/2014/main" id="{74537B9A-5F8E-4D6C-A890-037D1E5C77A9}"/>
              </a:ext>
            </a:extLst>
          </p:cNvPr>
          <p:cNvSpPr/>
          <p:nvPr/>
        </p:nvSpPr>
        <p:spPr>
          <a:xfrm>
            <a:off x="6819206" y="5726444"/>
            <a:ext cx="3980874" cy="308595"/>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41ED530-FE8E-44E5-B5F5-125A429113BF}"/>
              </a:ext>
            </a:extLst>
          </p:cNvPr>
          <p:cNvSpPr txBox="1"/>
          <p:nvPr/>
        </p:nvSpPr>
        <p:spPr>
          <a:xfrm>
            <a:off x="1835040" y="6418808"/>
            <a:ext cx="5530960" cy="307777"/>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prstClr val="black"/>
                </a:solidFill>
                <a:effectLst/>
                <a:uLnTx/>
                <a:uFillTx/>
                <a:latin typeface="Calibri"/>
                <a:ea typeface="+mn-ea"/>
                <a:cs typeface="+mn-cs"/>
              </a:rPr>
              <a:t>*excluding Non-Commercial IND and DMF Type III</a:t>
            </a:r>
          </a:p>
        </p:txBody>
      </p:sp>
    </p:spTree>
    <p:extLst>
      <p:ext uri="{BB962C8B-B14F-4D97-AF65-F5344CB8AC3E}">
        <p14:creationId xmlns:p14="http://schemas.microsoft.com/office/powerpoint/2010/main" val="2321394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E9607D-D8C9-417F-B866-9B595A0A0260}"/>
              </a:ext>
            </a:extLst>
          </p:cNvPr>
          <p:cNvSpPr>
            <a:spLocks noGrp="1"/>
          </p:cNvSpPr>
          <p:nvPr>
            <p:ph type="title"/>
          </p:nvPr>
        </p:nvSpPr>
        <p:spPr/>
        <p:txBody>
          <a:bodyPr/>
          <a:lstStyle/>
          <a:p>
            <a:r>
              <a:rPr lang="en-US"/>
              <a:t>Electronic Submissions to CDER</a:t>
            </a:r>
          </a:p>
        </p:txBody>
      </p:sp>
      <p:pic>
        <p:nvPicPr>
          <p:cNvPr id="8" name="Picture 7">
            <a:extLst>
              <a:ext uri="{FF2B5EF4-FFF2-40B4-BE49-F238E27FC236}">
                <a16:creationId xmlns:a16="http://schemas.microsoft.com/office/drawing/2014/main" id="{646AC46E-5307-4662-B42B-5F29A403A87E}"/>
              </a:ext>
            </a:extLst>
          </p:cNvPr>
          <p:cNvPicPr>
            <a:picLocks noChangeAspect="1"/>
          </p:cNvPicPr>
          <p:nvPr/>
        </p:nvPicPr>
        <p:blipFill rotWithShape="1">
          <a:blip r:embed="rId3"/>
          <a:srcRect l="17396" r="18074"/>
          <a:stretch/>
        </p:blipFill>
        <p:spPr>
          <a:xfrm>
            <a:off x="4247274" y="1145331"/>
            <a:ext cx="4129405" cy="3498122"/>
          </a:xfrm>
          <a:prstGeom prst="rect">
            <a:avLst/>
          </a:prstGeom>
          <a:ln>
            <a:solidFill>
              <a:schemeClr val="accent6"/>
            </a:solidFill>
          </a:ln>
          <a:effectLst>
            <a:outerShdw blurRad="50800" dist="38100" dir="2700000" algn="tl" rotWithShape="0">
              <a:prstClr val="black">
                <a:alpha val="40000"/>
              </a:prstClr>
            </a:outerShdw>
          </a:effectLst>
        </p:spPr>
      </p:pic>
      <p:sp>
        <p:nvSpPr>
          <p:cNvPr id="9" name="Content Placeholder 1">
            <a:extLst>
              <a:ext uri="{FF2B5EF4-FFF2-40B4-BE49-F238E27FC236}">
                <a16:creationId xmlns:a16="http://schemas.microsoft.com/office/drawing/2014/main" id="{24DB5A2D-E64D-450C-81FD-5B87964973C9}"/>
              </a:ext>
            </a:extLst>
          </p:cNvPr>
          <p:cNvSpPr>
            <a:spLocks noGrp="1"/>
          </p:cNvSpPr>
          <p:nvPr>
            <p:ph idx="1"/>
          </p:nvPr>
        </p:nvSpPr>
        <p:spPr>
          <a:xfrm>
            <a:off x="685362" y="1097856"/>
            <a:ext cx="3400863" cy="3578919"/>
          </a:xfrm>
        </p:spPr>
        <p:txBody>
          <a:bodyPr>
            <a:normAutofit lnSpcReduction="10000"/>
          </a:bodyPr>
          <a:lstStyle/>
          <a:p>
            <a:pPr marL="0" indent="0">
              <a:buNone/>
            </a:pPr>
            <a:r>
              <a:rPr lang="en-US" sz="2000"/>
              <a:t>Electronic submissions can be submitted to CDER in one of two ways:</a:t>
            </a:r>
          </a:p>
          <a:p>
            <a:pPr marL="0" indent="0">
              <a:buNone/>
            </a:pPr>
            <a:endParaRPr lang="en-US" sz="2000"/>
          </a:p>
          <a:p>
            <a:r>
              <a:rPr lang="en-US" sz="2000"/>
              <a:t>Electronic Submission Gateway (ESG)</a:t>
            </a:r>
          </a:p>
          <a:p>
            <a:pPr lvl="1"/>
            <a:r>
              <a:rPr kumimoji="0" lang="en-US" sz="1400" b="0" i="0" u="none" strike="noStrike" kern="0" cap="none" spc="0" normalizeH="0" baseline="0" noProof="0">
                <a:ln>
                  <a:noFill/>
                </a:ln>
                <a:solidFill>
                  <a:prstClr val="black">
                    <a:hueOff val="0"/>
                    <a:satOff val="0"/>
                    <a:lumOff val="0"/>
                    <a:alphaOff val="0"/>
                  </a:prstClr>
                </a:solidFill>
                <a:effectLst/>
                <a:uLnTx/>
                <a:uFillTx/>
                <a:latin typeface="+mj-lt"/>
                <a:ea typeface="+mn-ea"/>
                <a:cs typeface="+mn-cs"/>
              </a:rPr>
              <a:t>eCTD submission to NDA, BLA, ANDA, IND, DMF applications</a:t>
            </a:r>
          </a:p>
          <a:p>
            <a:pPr lvl="1"/>
            <a:r>
              <a:rPr kumimoji="0" lang="en-US" sz="1400" b="0" i="0" u="none" strike="noStrike" kern="0" cap="none" spc="0" normalizeH="0" baseline="0" noProof="0">
                <a:ln>
                  <a:noFill/>
                </a:ln>
                <a:solidFill>
                  <a:prstClr val="black">
                    <a:hueOff val="0"/>
                    <a:satOff val="0"/>
                    <a:lumOff val="0"/>
                    <a:alphaOff val="0"/>
                  </a:prstClr>
                </a:solidFill>
                <a:effectLst/>
                <a:uLnTx/>
                <a:uFillTx/>
                <a:latin typeface="+mj-lt"/>
                <a:ea typeface="+mn-ea"/>
                <a:cs typeface="+mn-cs"/>
              </a:rPr>
              <a:t>Non-eCTD submission to Research IND applications</a:t>
            </a:r>
          </a:p>
          <a:p>
            <a:pPr lvl="1"/>
            <a:r>
              <a:rPr kumimoji="0" lang="en-US" sz="1400" b="0" i="0" u="none" strike="noStrike" kern="0" cap="none" spc="0" normalizeH="0" baseline="0" noProof="0">
                <a:ln>
                  <a:noFill/>
                </a:ln>
                <a:solidFill>
                  <a:prstClr val="black">
                    <a:hueOff val="0"/>
                    <a:satOff val="0"/>
                    <a:lumOff val="0"/>
                    <a:alphaOff val="0"/>
                  </a:prstClr>
                </a:solidFill>
                <a:effectLst/>
                <a:uLnTx/>
                <a:uFillTx/>
                <a:latin typeface="+mj-lt"/>
                <a:ea typeface="+mn-ea"/>
                <a:cs typeface="+mn-cs"/>
              </a:rPr>
              <a:t>Non-eCTD submission to applications granted eCTD Waiver</a:t>
            </a:r>
          </a:p>
          <a:p>
            <a:pPr marL="457200" lvl="1" indent="0">
              <a:buNone/>
            </a:pPr>
            <a:endParaRPr lang="en-US" sz="2200">
              <a:latin typeface="+mj-lt"/>
            </a:endParaRPr>
          </a:p>
          <a:p>
            <a:endParaRPr lang="en-US" sz="1200"/>
          </a:p>
        </p:txBody>
      </p:sp>
      <p:sp>
        <p:nvSpPr>
          <p:cNvPr id="10" name="Rectangle 9">
            <a:extLst>
              <a:ext uri="{FF2B5EF4-FFF2-40B4-BE49-F238E27FC236}">
                <a16:creationId xmlns:a16="http://schemas.microsoft.com/office/drawing/2014/main" id="{997CE02F-DFBA-4929-9A3C-D2CC312C6DFB}"/>
              </a:ext>
            </a:extLst>
          </p:cNvPr>
          <p:cNvSpPr/>
          <p:nvPr/>
        </p:nvSpPr>
        <p:spPr>
          <a:xfrm>
            <a:off x="5097619" y="4079147"/>
            <a:ext cx="2009775" cy="257175"/>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566A261-90FE-44A4-A55E-0E4C7DF64CC5}"/>
              </a:ext>
            </a:extLst>
          </p:cNvPr>
          <p:cNvSpPr txBox="1"/>
          <p:nvPr/>
        </p:nvSpPr>
        <p:spPr>
          <a:xfrm>
            <a:off x="8376679" y="1232189"/>
            <a:ext cx="3358559" cy="1200329"/>
          </a:xfrm>
          <a:prstGeom prst="rect">
            <a:avLst/>
          </a:prstGeom>
          <a:noFill/>
        </p:spPr>
        <p:txBody>
          <a:bodyPr wrap="square">
            <a:spAutoFit/>
          </a:bodyPr>
          <a:lstStyle/>
          <a:p>
            <a:pPr algn="ctr"/>
            <a:r>
              <a:rPr lang="en-US" sz="1800" b="1" i="1" kern="0">
                <a:solidFill>
                  <a:srgbClr val="007DBA"/>
                </a:solidFill>
              </a:rPr>
              <a:t>eCTD is the standard format for submitting applications, amendments, supplements, and reports to CDER</a:t>
            </a:r>
          </a:p>
        </p:txBody>
      </p:sp>
      <p:pic>
        <p:nvPicPr>
          <p:cNvPr id="13" name="Picture 12">
            <a:extLst>
              <a:ext uri="{FF2B5EF4-FFF2-40B4-BE49-F238E27FC236}">
                <a16:creationId xmlns:a16="http://schemas.microsoft.com/office/drawing/2014/main" id="{8436EE52-EE12-4D7F-9687-966AC1FEFD0A}"/>
              </a:ext>
            </a:extLst>
          </p:cNvPr>
          <p:cNvPicPr>
            <a:picLocks noChangeAspect="1"/>
          </p:cNvPicPr>
          <p:nvPr/>
        </p:nvPicPr>
        <p:blipFill>
          <a:blip r:embed="rId4"/>
          <a:stretch>
            <a:fillRect/>
          </a:stretch>
        </p:blipFill>
        <p:spPr>
          <a:xfrm>
            <a:off x="7609204" y="2525712"/>
            <a:ext cx="4126034" cy="4098925"/>
          </a:xfrm>
          <a:prstGeom prst="rect">
            <a:avLst/>
          </a:prstGeom>
          <a:ln>
            <a:solidFill>
              <a:schemeClr val="accent6"/>
            </a:solidFill>
          </a:ln>
          <a:effectLst>
            <a:outerShdw blurRad="50800" dist="38100" dir="2700000" algn="tl" rotWithShape="0">
              <a:prstClr val="black">
                <a:alpha val="40000"/>
              </a:prstClr>
            </a:outerShdw>
          </a:effectLst>
        </p:spPr>
      </p:pic>
      <p:sp>
        <p:nvSpPr>
          <p:cNvPr id="21" name="TextBox 20">
            <a:extLst>
              <a:ext uri="{FF2B5EF4-FFF2-40B4-BE49-F238E27FC236}">
                <a16:creationId xmlns:a16="http://schemas.microsoft.com/office/drawing/2014/main" id="{861B1E3B-F8FF-4B7F-B8F4-31978477EA77}"/>
              </a:ext>
            </a:extLst>
          </p:cNvPr>
          <p:cNvSpPr txBox="1"/>
          <p:nvPr/>
        </p:nvSpPr>
        <p:spPr>
          <a:xfrm>
            <a:off x="685361" y="4762250"/>
            <a:ext cx="6415525" cy="1175706"/>
          </a:xfrm>
          <a:prstGeom prst="rect">
            <a:avLst/>
          </a:prstGeom>
          <a:noFill/>
        </p:spPr>
        <p:txBody>
          <a:bodyPr wrap="square">
            <a:spAutoFit/>
          </a:bodyPr>
          <a:lstStyle/>
          <a:p>
            <a:pPr marL="457200" marR="0" lvl="0" indent="-457200" algn="l" defTabSz="457200" rtl="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a:ln>
                  <a:noFill/>
                </a:ln>
                <a:solidFill>
                  <a:srgbClr val="404040"/>
                </a:solidFill>
                <a:effectLst/>
                <a:uLnTx/>
                <a:uFillTx/>
                <a:latin typeface="Arial"/>
                <a:ea typeface="+mn-ea"/>
                <a:cs typeface="Arial"/>
              </a:rPr>
              <a:t>CDER NextGen</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0" cap="none" spc="0" normalizeH="0" baseline="0" noProof="0">
                <a:ln>
                  <a:noFill/>
                </a:ln>
                <a:solidFill>
                  <a:prstClr val="black">
                    <a:hueOff val="0"/>
                    <a:satOff val="0"/>
                    <a:lumOff val="0"/>
                    <a:alphaOff val="0"/>
                  </a:prstClr>
                </a:solidFill>
                <a:effectLst/>
                <a:uLnTx/>
                <a:uFillTx/>
                <a:latin typeface="Arial"/>
                <a:ea typeface="+mn-ea"/>
                <a:cs typeface="Arial"/>
              </a:rPr>
              <a:t>Non-eCTD submission to Research IND applications</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0" cap="none" spc="0" normalizeH="0" baseline="0" noProof="0">
                <a:ln>
                  <a:noFill/>
                </a:ln>
                <a:solidFill>
                  <a:prstClr val="black">
                    <a:hueOff val="0"/>
                    <a:satOff val="0"/>
                    <a:lumOff val="0"/>
                    <a:alphaOff val="0"/>
                  </a:prstClr>
                </a:solidFill>
                <a:effectLst/>
                <a:uLnTx/>
                <a:uFillTx/>
                <a:latin typeface="Arial"/>
                <a:ea typeface="+mn-ea"/>
                <a:cs typeface="Arial"/>
              </a:rPr>
              <a:t>Non-eCTD submission to applications granted eCTD Waiver</a:t>
            </a:r>
          </a:p>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0" cap="none" spc="0" normalizeH="0" baseline="0" noProof="0">
                <a:ln>
                  <a:noFill/>
                </a:ln>
                <a:solidFill>
                  <a:prstClr val="black">
                    <a:hueOff val="0"/>
                    <a:satOff val="0"/>
                    <a:lumOff val="0"/>
                    <a:alphaOff val="0"/>
                  </a:prstClr>
                </a:solidFill>
                <a:effectLst/>
                <a:uLnTx/>
                <a:uFillTx/>
                <a:latin typeface="Arial"/>
                <a:ea typeface="+mn-ea"/>
                <a:cs typeface="Arial"/>
              </a:rPr>
              <a:t>Non-eCTD submission of EUA or Pre-submission Correspondence</a:t>
            </a:r>
          </a:p>
        </p:txBody>
      </p:sp>
    </p:spTree>
    <p:extLst>
      <p:ext uri="{BB962C8B-B14F-4D97-AF65-F5344CB8AC3E}">
        <p14:creationId xmlns:p14="http://schemas.microsoft.com/office/powerpoint/2010/main" val="344970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E9607D-D8C9-417F-B866-9B595A0A0260}"/>
              </a:ext>
            </a:extLst>
          </p:cNvPr>
          <p:cNvSpPr>
            <a:spLocks noGrp="1"/>
          </p:cNvSpPr>
          <p:nvPr>
            <p:ph type="title"/>
          </p:nvPr>
        </p:nvSpPr>
        <p:spPr/>
        <p:txBody>
          <a:bodyPr/>
          <a:lstStyle/>
          <a:p>
            <a:r>
              <a:rPr lang="en-US"/>
              <a:t>Electronic Submissions to CDER</a:t>
            </a:r>
          </a:p>
        </p:txBody>
      </p:sp>
      <p:sp>
        <p:nvSpPr>
          <p:cNvPr id="9" name="Content Placeholder 1">
            <a:extLst>
              <a:ext uri="{FF2B5EF4-FFF2-40B4-BE49-F238E27FC236}">
                <a16:creationId xmlns:a16="http://schemas.microsoft.com/office/drawing/2014/main" id="{24DB5A2D-E64D-450C-81FD-5B87964973C9}"/>
              </a:ext>
            </a:extLst>
          </p:cNvPr>
          <p:cNvSpPr>
            <a:spLocks noGrp="1"/>
          </p:cNvSpPr>
          <p:nvPr>
            <p:ph idx="1"/>
          </p:nvPr>
        </p:nvSpPr>
        <p:spPr>
          <a:xfrm>
            <a:off x="609600" y="1109967"/>
            <a:ext cx="11795760" cy="4900412"/>
          </a:xfrm>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404040"/>
                </a:solidFill>
                <a:effectLst/>
                <a:uLnTx/>
                <a:uFillTx/>
                <a:latin typeface="+mj-lt"/>
                <a:ea typeface="+mn-ea"/>
                <a:cs typeface="+mn-cs"/>
              </a:rPr>
              <a:t>CDER </a:t>
            </a:r>
            <a:r>
              <a:rPr kumimoji="0" lang="en-US" sz="2000" b="0" i="0" u="none" strike="noStrike" kern="1200" cap="none" spc="0" normalizeH="0" baseline="0" noProof="0">
                <a:ln>
                  <a:noFill/>
                </a:ln>
                <a:solidFill>
                  <a:prstClr val="black"/>
                </a:solidFill>
                <a:effectLst/>
                <a:uLnTx/>
                <a:uFillTx/>
                <a:latin typeface="+mj-lt"/>
                <a:ea typeface="+mn-ea"/>
                <a:cs typeface="+mn-cs"/>
              </a:rPr>
              <a:t>received approximately 205,000* electronic submissions </a:t>
            </a:r>
            <a:r>
              <a:rPr kumimoji="0" lang="en-US" sz="2000" b="0" i="0" u="none" strike="noStrike" kern="1200" cap="none" spc="0" normalizeH="0" baseline="0" noProof="0">
                <a:ln>
                  <a:noFill/>
                </a:ln>
                <a:solidFill>
                  <a:srgbClr val="404040"/>
                </a:solidFill>
                <a:effectLst/>
                <a:uLnTx/>
                <a:uFillTx/>
                <a:latin typeface="+mj-lt"/>
                <a:ea typeface="+mn-ea"/>
                <a:cs typeface="+mn-cs"/>
              </a:rPr>
              <a:t>via ESG in FY 2020.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mj-lt"/>
                <a:ea typeface="+mn-ea"/>
                <a:cs typeface="+mn-cs"/>
              </a:rPr>
              <a:t>Nearly all were in eCTD.</a:t>
            </a:r>
          </a:p>
        </p:txBody>
      </p:sp>
      <p:graphicFrame>
        <p:nvGraphicFramePr>
          <p:cNvPr id="5" name="Chart 4">
            <a:extLst>
              <a:ext uri="{FF2B5EF4-FFF2-40B4-BE49-F238E27FC236}">
                <a16:creationId xmlns:a16="http://schemas.microsoft.com/office/drawing/2014/main" id="{CFA8251F-B57A-4B45-AD66-7CB64C2DCA98}"/>
              </a:ext>
            </a:extLst>
          </p:cNvPr>
          <p:cNvGraphicFramePr>
            <a:graphicFrameLocks/>
          </p:cNvGraphicFramePr>
          <p:nvPr>
            <p:extLst>
              <p:ext uri="{D42A27DB-BD31-4B8C-83A1-F6EECF244321}">
                <p14:modId xmlns:p14="http://schemas.microsoft.com/office/powerpoint/2010/main" val="257709781"/>
              </p:ext>
            </p:extLst>
          </p:nvPr>
        </p:nvGraphicFramePr>
        <p:xfrm>
          <a:off x="721755" y="1955206"/>
          <a:ext cx="10647285" cy="428409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8ED3CFB-7090-4D9A-AF7F-17F22E17F092}"/>
              </a:ext>
            </a:extLst>
          </p:cNvPr>
          <p:cNvSpPr txBox="1"/>
          <p:nvPr/>
        </p:nvSpPr>
        <p:spPr>
          <a:xfrm>
            <a:off x="1835040" y="6418808"/>
            <a:ext cx="5530960" cy="307777"/>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prstClr val="black"/>
                </a:solidFill>
                <a:effectLst/>
                <a:uLnTx/>
                <a:uFillTx/>
                <a:latin typeface="Calibri"/>
                <a:ea typeface="+mn-ea"/>
                <a:cs typeface="+mn-cs"/>
              </a:rPr>
              <a:t>*excludes Non-Commercial IND and DMF Type III</a:t>
            </a:r>
          </a:p>
        </p:txBody>
      </p:sp>
    </p:spTree>
    <p:extLst>
      <p:ext uri="{BB962C8B-B14F-4D97-AF65-F5344CB8AC3E}">
        <p14:creationId xmlns:p14="http://schemas.microsoft.com/office/powerpoint/2010/main" val="960887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DB662A-2C40-47F2-9652-EB2DC2BB22AF}"/>
              </a:ext>
            </a:extLst>
          </p:cNvPr>
          <p:cNvSpPr txBox="1">
            <a:spLocks/>
          </p:cNvSpPr>
          <p:nvPr/>
        </p:nvSpPr>
        <p:spPr>
          <a:xfrm>
            <a:off x="0" y="3411412"/>
            <a:ext cx="12192000" cy="609600"/>
          </a:xfrm>
          <a:prstGeom prst="rect">
            <a:avLst/>
          </a:prstGeom>
          <a:solidFill>
            <a:srgbClr val="007CBA"/>
          </a:solidFill>
        </p:spPr>
        <p:txBody>
          <a:bodyPr vert="horz" lIns="91440" tIns="45720" rIns="91440" bIns="45720" rtlCol="0" anchor="ctr">
            <a:normAutofit/>
          </a:bodyPr>
          <a:lstStyle>
            <a:lvl1pPr algn="l" defTabSz="457200" rtl="0" eaLnBrk="1" latinLnBrk="0" hangingPunct="1">
              <a:spcBef>
                <a:spcPct val="0"/>
              </a:spcBef>
              <a:buNone/>
              <a:defRPr sz="2200" b="1" kern="1200" cap="none" baseline="0">
                <a:solidFill>
                  <a:schemeClr val="bg1"/>
                </a:solidFill>
                <a:latin typeface="Arial" panose="020B0604020202020204" pitchFamily="34" charset="0"/>
                <a:ea typeface="+mj-ea"/>
                <a:cs typeface="Arial" panose="020B0604020202020204" pitchFamily="34" charset="0"/>
              </a:defRPr>
            </a:lvl1pPr>
          </a:lstStyle>
          <a:p>
            <a:pPr marL="573088" marR="0" lvl="0" algn="l" defTabSz="4572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a:ln>
                  <a:noFill/>
                </a:ln>
                <a:solidFill>
                  <a:sysClr val="window" lastClr="FFFFFF"/>
                </a:solidFill>
                <a:effectLst/>
                <a:uLnTx/>
                <a:uFillTx/>
                <a:latin typeface="Arial" panose="020B0604020202020204" pitchFamily="34" charset="0"/>
                <a:ea typeface="+mj-ea"/>
                <a:cs typeface="Arial" panose="020B0604020202020204" pitchFamily="34" charset="0"/>
              </a:rPr>
              <a:t>Study Data Requirements</a:t>
            </a:r>
          </a:p>
        </p:txBody>
      </p:sp>
    </p:spTree>
    <p:extLst>
      <p:ext uri="{BB962C8B-B14F-4D97-AF65-F5344CB8AC3E}">
        <p14:creationId xmlns:p14="http://schemas.microsoft.com/office/powerpoint/2010/main" val="3641045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34F3AF-D813-4518-A128-4AF2CCF7A85C}"/>
              </a:ext>
            </a:extLst>
          </p:cNvPr>
          <p:cNvSpPr>
            <a:spLocks noGrp="1"/>
          </p:cNvSpPr>
          <p:nvPr>
            <p:ph type="title"/>
          </p:nvPr>
        </p:nvSpPr>
        <p:spPr/>
        <p:txBody>
          <a:bodyPr/>
          <a:lstStyle/>
          <a:p>
            <a:r>
              <a:rPr lang="en-US"/>
              <a:t>Study Data Requirements</a:t>
            </a:r>
          </a:p>
        </p:txBody>
      </p:sp>
      <p:sp>
        <p:nvSpPr>
          <p:cNvPr id="4" name="Content Placeholder 1">
            <a:extLst>
              <a:ext uri="{FF2B5EF4-FFF2-40B4-BE49-F238E27FC236}">
                <a16:creationId xmlns:a16="http://schemas.microsoft.com/office/drawing/2014/main" id="{EAC7A916-E8B8-46AD-AB1B-BAA3C87C8EFA}"/>
              </a:ext>
            </a:extLst>
          </p:cNvPr>
          <p:cNvSpPr>
            <a:spLocks noGrp="1"/>
          </p:cNvSpPr>
          <p:nvPr>
            <p:ph idx="1"/>
          </p:nvPr>
        </p:nvSpPr>
        <p:spPr>
          <a:xfrm>
            <a:off x="609601" y="1257877"/>
            <a:ext cx="5603310" cy="5098473"/>
          </a:xfrm>
        </p:spPr>
        <p:txBody>
          <a:bodyPr>
            <a:normAutofit fontScale="77500" lnSpcReduction="20000"/>
          </a:bodyPr>
          <a:lstStyle/>
          <a:p>
            <a:pPr>
              <a:lnSpc>
                <a:spcPct val="110000"/>
              </a:lnSpc>
            </a:pPr>
            <a:r>
              <a:rPr lang="en-US" sz="2900">
                <a:hlinkClick r:id="rId2"/>
              </a:rPr>
              <a:t>Study Data Guidance </a:t>
            </a:r>
            <a:r>
              <a:rPr lang="en-US" sz="2600" kern="0"/>
              <a:t>specifies that study data submitted to CDER must be in standardized format:</a:t>
            </a:r>
          </a:p>
          <a:p>
            <a:endParaRPr lang="en-US" sz="1000"/>
          </a:p>
          <a:p>
            <a:pPr lvl="1"/>
            <a:r>
              <a:rPr lang="en-US" sz="2300" b="1"/>
              <a:t>For NDAs, BLAs, ANDAs, studies that started after Dec. 17th, 2016</a:t>
            </a:r>
          </a:p>
          <a:p>
            <a:pPr lvl="1"/>
            <a:r>
              <a:rPr lang="en-US" sz="2300" b="1"/>
              <a:t>For Commercial INDs, studies that started after Dec. 17th, 2017</a:t>
            </a:r>
          </a:p>
          <a:p>
            <a:pPr lvl="1"/>
            <a:endParaRPr lang="en-US" sz="1000" b="1"/>
          </a:p>
          <a:p>
            <a:pPr>
              <a:lnSpc>
                <a:spcPct val="110000"/>
              </a:lnSpc>
            </a:pPr>
            <a:r>
              <a:rPr lang="en-US" sz="2600" kern="0"/>
              <a:t>Clinical Data Interchange Standards Consortium (CDISC) study data standards:</a:t>
            </a:r>
          </a:p>
          <a:p>
            <a:pPr lvl="1">
              <a:lnSpc>
                <a:spcPct val="110000"/>
              </a:lnSpc>
            </a:pPr>
            <a:r>
              <a:rPr lang="en-US" sz="2200" kern="0"/>
              <a:t>Study Data Tabulation Model (SDTM) for clinical trial tabulations data</a:t>
            </a:r>
          </a:p>
          <a:p>
            <a:pPr lvl="1">
              <a:lnSpc>
                <a:spcPct val="110000"/>
              </a:lnSpc>
            </a:pPr>
            <a:r>
              <a:rPr lang="en-US" sz="2200" kern="0"/>
              <a:t>Standard Exchange for Nonclinical Data (SEND) for non-clinical trial </a:t>
            </a:r>
            <a:r>
              <a:rPr lang="en-US" sz="2100" kern="0"/>
              <a:t>tabulations data</a:t>
            </a:r>
          </a:p>
          <a:p>
            <a:pPr lvl="1">
              <a:lnSpc>
                <a:spcPct val="110000"/>
              </a:lnSpc>
            </a:pPr>
            <a:r>
              <a:rPr lang="en-US" sz="2100" kern="0"/>
              <a:t>Analysis Data Model (ADaM) for clinical trial analysis data</a:t>
            </a:r>
          </a:p>
          <a:p>
            <a:pPr>
              <a:lnSpc>
                <a:spcPct val="110000"/>
              </a:lnSpc>
            </a:pPr>
            <a:endParaRPr lang="en-US" sz="1000" kern="0"/>
          </a:p>
          <a:p>
            <a:pPr>
              <a:lnSpc>
                <a:spcPct val="110000"/>
              </a:lnSpc>
            </a:pPr>
            <a:r>
              <a:rPr lang="en-US" sz="2600" kern="0"/>
              <a:t>Study datasets should be provided in .xpt format</a:t>
            </a:r>
          </a:p>
          <a:p>
            <a:pPr>
              <a:lnSpc>
                <a:spcPct val="110000"/>
              </a:lnSpc>
            </a:pPr>
            <a:endParaRPr lang="en-US" sz="2900" kern="0"/>
          </a:p>
        </p:txBody>
      </p:sp>
      <p:pic>
        <p:nvPicPr>
          <p:cNvPr id="6" name="Picture 5">
            <a:extLst>
              <a:ext uri="{FF2B5EF4-FFF2-40B4-BE49-F238E27FC236}">
                <a16:creationId xmlns:a16="http://schemas.microsoft.com/office/drawing/2014/main" id="{D18F46E5-6B3C-46F5-962B-37A343BEC61C}"/>
              </a:ext>
            </a:extLst>
          </p:cNvPr>
          <p:cNvPicPr>
            <a:picLocks noChangeAspect="1"/>
          </p:cNvPicPr>
          <p:nvPr/>
        </p:nvPicPr>
        <p:blipFill>
          <a:blip r:embed="rId3"/>
          <a:stretch>
            <a:fillRect/>
          </a:stretch>
        </p:blipFill>
        <p:spPr>
          <a:xfrm>
            <a:off x="6495349" y="1196387"/>
            <a:ext cx="5255984" cy="5221451"/>
          </a:xfrm>
          <a:prstGeom prst="rect">
            <a:avLst/>
          </a:prstGeom>
          <a:ln>
            <a:solidFill>
              <a:schemeClr val="accent6"/>
            </a:solidFill>
          </a:ln>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C8396806-995F-461C-AFB6-19D2DA22A8C0}"/>
              </a:ext>
            </a:extLst>
          </p:cNvPr>
          <p:cNvSpPr/>
          <p:nvPr/>
        </p:nvSpPr>
        <p:spPr>
          <a:xfrm>
            <a:off x="6584674" y="4106856"/>
            <a:ext cx="2974962" cy="622162"/>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582814"/>
      </p:ext>
    </p:extLst>
  </p:cSld>
  <p:clrMapOvr>
    <a:masterClrMapping/>
  </p:clrMapOvr>
</p:sld>
</file>

<file path=ppt/theme/theme1.xml><?xml version="1.0" encoding="utf-8"?>
<a:theme xmlns:a="http://schemas.openxmlformats.org/drawingml/2006/main" name="Default Theme">
  <a:themeElements>
    <a:clrScheme name="DIA Color Theme 1">
      <a:dk1>
        <a:srgbClr val="404040"/>
      </a:dk1>
      <a:lt1>
        <a:srgbClr val="FFFFFF"/>
      </a:lt1>
      <a:dk2>
        <a:srgbClr val="FFFFFF"/>
      </a:dk2>
      <a:lt2>
        <a:srgbClr val="FFFFFF"/>
      </a:lt2>
      <a:accent1>
        <a:srgbClr val="799C4B"/>
      </a:accent1>
      <a:accent2>
        <a:srgbClr val="008CA1"/>
      </a:accent2>
      <a:accent3>
        <a:srgbClr val="A62C60"/>
      </a:accent3>
      <a:accent4>
        <a:srgbClr val="CB7E25"/>
      </a:accent4>
      <a:accent5>
        <a:srgbClr val="007665"/>
      </a:accent5>
      <a:accent6>
        <a:srgbClr val="1C5A7D"/>
      </a:accent6>
      <a:hlink>
        <a:srgbClr val="003D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FDA Master Slid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FFFFFF"/>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w="0">
          <a:solidFill>
            <a:schemeClr val="tx1"/>
          </a:solidFill>
          <a:prstDash val="sysDash"/>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FDA Template.potx [Autosaved]" id="{E1394FE6-0939-4D73-9984-DE0E7DFF0190}" vid="{B3F28549-0B1D-4719-A4FE-D78F541538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 xmlns="2b6be65e-87b5-4357-8994-1cba1127b78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AB4257C438074D803C2D0B7A07EBED" ma:contentTypeVersion="8" ma:contentTypeDescription="Create a new document." ma:contentTypeScope="" ma:versionID="66555bc0da8d2b1dbcea9cb0cde9ac98">
  <xsd:schema xmlns:xsd="http://www.w3.org/2001/XMLSchema" xmlns:xs="http://www.w3.org/2001/XMLSchema" xmlns:p="http://schemas.microsoft.com/office/2006/metadata/properties" xmlns:ns2="2b6be65e-87b5-4357-8994-1cba1127b780" xmlns:ns3="e93ba0d4-6059-4fa1-951b-cbc7d24bef19" targetNamespace="http://schemas.microsoft.com/office/2006/metadata/properties" ma:root="true" ma:fieldsID="1fd6ff8945d7a048fc855e92e260be9f" ns2:_="" ns3:_="">
    <xsd:import namespace="2b6be65e-87b5-4357-8994-1cba1127b780"/>
    <xsd:import namespace="e93ba0d4-6059-4fa1-951b-cbc7d24bef19"/>
    <xsd:element name="properties">
      <xsd:complexType>
        <xsd:sequence>
          <xsd:element name="documentManagement">
            <xsd:complexType>
              <xsd:all>
                <xsd:element ref="ns2:Description" minOccurs="0"/>
                <xsd:element ref="ns3:SharedWithUsers" minOccurs="0"/>
                <xsd:element ref="ns3:SharedWithDetails" minOccurs="0"/>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6be65e-87b5-4357-8994-1cba1127b780" elementFormDefault="qualified">
    <xsd:import namespace="http://schemas.microsoft.com/office/2006/documentManagement/types"/>
    <xsd:import namespace="http://schemas.microsoft.com/office/infopath/2007/PartnerControls"/>
    <xsd:element name="Description" ma:index="6" nillable="true" ma:displayName="Description" ma:internalName="Description0" ma:readOnly="false">
      <xsd:simpleType>
        <xsd:restriction base="dms:Text">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3ba0d4-6059-4fa1-951b-cbc7d24bef19" elementFormDefault="qualified">
    <xsd:import namespace="http://schemas.microsoft.com/office/2006/documentManagement/types"/>
    <xsd:import namespace="http://schemas.microsoft.com/office/infopath/2007/PartnerControls"/>
    <xsd:element name="SharedWithUsers" ma:index="9"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38D099-2BEE-488C-80B3-6947A2EDAFB5}">
  <ds:schemaRefs>
    <ds:schemaRef ds:uri="2b6be65e-87b5-4357-8994-1cba1127b780"/>
    <ds:schemaRef ds:uri="e93ba0d4-6059-4fa1-951b-cbc7d24bef1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DD6B813-4D67-4F41-901E-EE278B8CA007}">
  <ds:schemaRefs>
    <ds:schemaRef ds:uri="http://schemas.microsoft.com/sharepoint/v3/contenttype/forms"/>
  </ds:schemaRefs>
</ds:datastoreItem>
</file>

<file path=customXml/itemProps3.xml><?xml version="1.0" encoding="utf-8"?>
<ds:datastoreItem xmlns:ds="http://schemas.openxmlformats.org/officeDocument/2006/customXml" ds:itemID="{A7107FBC-B39F-4E91-9E1C-43DDE5F7705B}">
  <ds:schemaRefs>
    <ds:schemaRef ds:uri="2b6be65e-87b5-4357-8994-1cba1127b780"/>
    <ds:schemaRef ds:uri="e93ba0d4-6059-4fa1-951b-cbc7d24bef1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132</TotalTime>
  <Words>1562</Words>
  <Application>Microsoft Office PowerPoint</Application>
  <PresentationFormat>Widescreen</PresentationFormat>
  <Paragraphs>212</Paragraphs>
  <Slides>21</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Helvetica</vt:lpstr>
      <vt:lpstr>Times New Roman</vt:lpstr>
      <vt:lpstr>Wingdings</vt:lpstr>
      <vt:lpstr>Default Theme</vt:lpstr>
      <vt:lpstr>FDA Master Slide</vt:lpstr>
      <vt:lpstr>PowerPoint Presentation</vt:lpstr>
      <vt:lpstr>FDA Disclaimer</vt:lpstr>
      <vt:lpstr>Agenda</vt:lpstr>
      <vt:lpstr>PowerPoint Presentation</vt:lpstr>
      <vt:lpstr>Requirements for Electronic Submissions</vt:lpstr>
      <vt:lpstr>Electronic Submissions to CDER</vt:lpstr>
      <vt:lpstr>Electronic Submissions to CDER</vt:lpstr>
      <vt:lpstr>PowerPoint Presentation</vt:lpstr>
      <vt:lpstr>Study Data Requirements</vt:lpstr>
      <vt:lpstr>eCTD Placement of Study Data Files</vt:lpstr>
      <vt:lpstr>eCTD &amp; Study Data Resources</vt:lpstr>
      <vt:lpstr>Overview of Technical Rejection Criteria</vt:lpstr>
      <vt:lpstr>PowerPoint Presentation</vt:lpstr>
      <vt:lpstr>Causes of 1734 Errors</vt:lpstr>
      <vt:lpstr>The Simplified ts.xpt Creation Guide </vt:lpstr>
      <vt:lpstr>Option 1: Use the Simplified ts.xpt Creation Guide </vt:lpstr>
      <vt:lpstr>Option 2: Use the PHUSE Utility</vt:lpstr>
      <vt:lpstr>PowerPoint Presentation</vt:lpstr>
      <vt:lpstr>References</vt:lpstr>
      <vt:lpstr>Questions </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Guptan, Nitin *</dc:creator>
  <cp:lastModifiedBy>Crandall, Heather</cp:lastModifiedBy>
  <cp:revision>2</cp:revision>
  <dcterms:created xsi:type="dcterms:W3CDTF">2021-01-08T16:40:57Z</dcterms:created>
  <dcterms:modified xsi:type="dcterms:W3CDTF">2021-11-03T13:12:39Z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0x0101000DAB4257C438074D803C2D0B7A07EBED</vt:lpwstr>
  </property>
  <property fmtid="{D5CDD505-2E9C-101B-9397-08002B2CF9AE}" pid="3" name="Order">
    <vt:r8>2269200</vt:r8>
  </property>
  <property fmtid="{D5CDD505-2E9C-101B-9397-08002B2CF9AE}" pid="4" name="_ExtendedDescription">
    <vt:lpwstr/>
  </property>
</Properties>
</file>