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4E66-D370-3CFC-5BC2-5E8FB03A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22AE9-08DA-5364-659F-04FF36C48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76AB-80A9-A50C-B6F2-4B8C940F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03DE4-A647-96BA-0DEC-EE3AA8BB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1136-E6EB-B5EB-BE1E-EC6C1D98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220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2DC4-E151-9A60-7027-633A0409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E7529-0985-0C85-31D2-43957D50F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9F84-F237-7E51-09F6-341A1962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C3E5-143A-4278-EBDB-8F864589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7A10-B193-01A0-0A2E-84DB5282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21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7EC72-A955-E29F-AA8F-7386990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99851-0CCF-3843-FD31-AC188452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42A4-5016-5B21-9BF7-C62BB8C0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9570-CD24-2DAC-6089-1A34F744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264-BB02-EEEF-212D-B710AFF1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8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461C-77F7-6C93-C780-ABF55ADD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298D-893A-D8A6-5EED-25C17717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713A-510D-24D9-F6FF-439465F2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2F2F-0D12-40F6-ED26-65203808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0DD5-AF7D-D857-4FAC-55970F2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8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F247-C9A0-CDEF-7E0E-43404050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639A-254D-B7F7-EF00-D911A938F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F4E2E-1769-F2CA-7DD7-40DC5DA7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BFF04-0DA5-4824-3213-6CD3B82D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389F-2D63-5A3D-EB03-E7DD96E1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390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99F7-19B2-3B90-E405-7762D383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C07A-C005-EEF6-A775-92760AB4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F2B9D-BAA4-4A90-B5CE-4EAC6B97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CC7A0-0E3A-5A8E-65AE-4C1B57F1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E507-B75D-A0B8-7897-8029178B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7504-F95D-D3FA-0993-3A9A9D54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788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4D20-22FD-4246-6EC0-9FAB4666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E3073-BAA3-52C1-26DD-0DC15005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411BB-0C06-2F5E-0199-C3844CC1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31D47-49FB-BFF1-4986-71C05B9D9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EC08B-F528-D639-28D8-C011D89E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865AC-004A-D25B-02EE-51DA5E4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3174B-72A4-2E33-A23E-9CCEAD91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5FC19-5992-FFF1-1028-0D507EA2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98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2A01-FF3D-3A1F-18E8-E9DB24A2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0E7E1-1F8B-3E62-4016-D98C8F1E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AEC5E-5E8F-E0D2-F219-49AF0871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6ADFB-CDB4-48B3-A2D1-D07B3460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177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E3DD1-2A72-8EC1-41B6-943CFA42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711C3-DF81-3B31-5081-F08A1259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B79E3-F019-B108-048A-25C57D19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9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9738-761B-7C31-7AA7-8F3C7D11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FF71-1A1C-C9E9-B99B-CA171E32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D4848-5148-DC23-5888-5D58EA138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CA3D-5BD6-5879-5270-B3D7911F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0FB3-190D-EE7A-EA67-416DFDF6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3B887-6D33-97F5-D245-45318ECD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5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894D-AAFD-C0E0-7499-4322096A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A1C09-9C1E-F825-8C56-D4A3BA3A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AE8651-0F00-589A-80E7-2087A15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EC223-EF6F-AEDA-7D5F-AA4017E2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BCB45-019B-0BFF-073A-A6CCD730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F1F1F-09BE-EEB5-F51F-8EC4A00B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199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E0D4ED-D84E-63B1-FEF4-6F44F34E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1380-CB45-E526-D87E-806AC546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5A7B-0740-0259-7343-044465771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B30E3-CC1D-4CC3-AF8B-A244CC5F29C7}" type="datetimeFigureOut">
              <a:rPr lang="en-PH" smtClean="0"/>
              <a:t>10/19/2025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87D0-41C0-6682-6A8F-2B377E69C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25B8-57E3-229C-D5E9-A89DCE01D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95A4F-0913-42CE-8A0E-CB63C972CA3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4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86EBCD-E4D5-F9D3-E277-8962BAE33FBA}"/>
              </a:ext>
            </a:extLst>
          </p:cNvPr>
          <p:cNvSpPr/>
          <p:nvPr/>
        </p:nvSpPr>
        <p:spPr>
          <a:xfrm>
            <a:off x="882868" y="2102069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B7EE4-4B1F-686C-8256-A412F7568F0F}"/>
              </a:ext>
            </a:extLst>
          </p:cNvPr>
          <p:cNvSpPr/>
          <p:nvPr/>
        </p:nvSpPr>
        <p:spPr>
          <a:xfrm>
            <a:off x="882868" y="2940269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78DAA4-0511-B163-646F-CDEB9D8EEA36}"/>
              </a:ext>
            </a:extLst>
          </p:cNvPr>
          <p:cNvSpPr/>
          <p:nvPr/>
        </p:nvSpPr>
        <p:spPr>
          <a:xfrm>
            <a:off x="882868" y="2498834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B0E96-BD36-7A28-3AD4-688724DD5EC8}"/>
              </a:ext>
            </a:extLst>
          </p:cNvPr>
          <p:cNvSpPr/>
          <p:nvPr/>
        </p:nvSpPr>
        <p:spPr>
          <a:xfrm>
            <a:off x="882868" y="3337034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57628-A39B-0A35-21C0-28A4B701BFA7}"/>
              </a:ext>
            </a:extLst>
          </p:cNvPr>
          <p:cNvSpPr/>
          <p:nvPr/>
        </p:nvSpPr>
        <p:spPr>
          <a:xfrm>
            <a:off x="882867" y="3733799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4E0E8A-C67B-32BC-025C-A0DE3E5DFA1C}"/>
              </a:ext>
            </a:extLst>
          </p:cNvPr>
          <p:cNvSpPr/>
          <p:nvPr/>
        </p:nvSpPr>
        <p:spPr>
          <a:xfrm>
            <a:off x="882868" y="4146329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1BB8E-9F8E-025E-111F-F89E01CEEA42}"/>
              </a:ext>
            </a:extLst>
          </p:cNvPr>
          <p:cNvSpPr/>
          <p:nvPr/>
        </p:nvSpPr>
        <p:spPr>
          <a:xfrm>
            <a:off x="882868" y="4984529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885B0-E478-29F8-D490-DC1528A0D3C9}"/>
              </a:ext>
            </a:extLst>
          </p:cNvPr>
          <p:cNvSpPr/>
          <p:nvPr/>
        </p:nvSpPr>
        <p:spPr>
          <a:xfrm>
            <a:off x="882868" y="4543094"/>
            <a:ext cx="2816773" cy="2864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C7DF4-C9CE-C8D8-A5A5-766AD6B3503B}"/>
              </a:ext>
            </a:extLst>
          </p:cNvPr>
          <p:cNvSpPr/>
          <p:nvPr/>
        </p:nvSpPr>
        <p:spPr>
          <a:xfrm>
            <a:off x="882868" y="5381294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B3839-A6FA-EFCF-B4EC-0F2864229429}"/>
              </a:ext>
            </a:extLst>
          </p:cNvPr>
          <p:cNvSpPr/>
          <p:nvPr/>
        </p:nvSpPr>
        <p:spPr>
          <a:xfrm>
            <a:off x="882867" y="5778059"/>
            <a:ext cx="2816773" cy="2417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015D3-26BF-2B1B-2340-B7CFAD3AAB06}"/>
              </a:ext>
            </a:extLst>
          </p:cNvPr>
          <p:cNvSpPr/>
          <p:nvPr/>
        </p:nvSpPr>
        <p:spPr>
          <a:xfrm>
            <a:off x="882867" y="1292830"/>
            <a:ext cx="2816773" cy="3389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131AC-FDA4-1C1C-6FD8-746B1DB841F8}"/>
              </a:ext>
            </a:extLst>
          </p:cNvPr>
          <p:cNvSpPr txBox="1"/>
          <p:nvPr/>
        </p:nvSpPr>
        <p:spPr>
          <a:xfrm>
            <a:off x="8492362" y="1516148"/>
            <a:ext cx="140838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</a:t>
            </a:r>
            <a:endParaRPr lang="en-PH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2182C-8B51-BD19-D924-04F4DABD62C5}"/>
              </a:ext>
            </a:extLst>
          </p:cNvPr>
          <p:cNvSpPr txBox="1"/>
          <p:nvPr/>
        </p:nvSpPr>
        <p:spPr>
          <a:xfrm>
            <a:off x="882867" y="937371"/>
            <a:ext cx="281677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Group: All csv file inside this folder</a:t>
            </a:r>
            <a:endParaRPr lang="en-PH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A7B0C-1844-8961-E3A5-7A4488148E06}"/>
              </a:ext>
            </a:extLst>
          </p:cNvPr>
          <p:cNvSpPr txBox="1"/>
          <p:nvPr/>
        </p:nvSpPr>
        <p:spPr>
          <a:xfrm>
            <a:off x="882867" y="1762376"/>
            <a:ext cx="2816773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Individual: Only this csv files</a:t>
            </a:r>
            <a:endParaRPr lang="en-PH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9C196-14C1-5253-1015-042D05DBD24D}"/>
              </a:ext>
            </a:extLst>
          </p:cNvPr>
          <p:cNvSpPr/>
          <p:nvPr/>
        </p:nvSpPr>
        <p:spPr>
          <a:xfrm>
            <a:off x="4616669" y="1666251"/>
            <a:ext cx="3179380" cy="278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94EECF-BB67-FF73-5AFD-803CD53FD765}"/>
              </a:ext>
            </a:extLst>
          </p:cNvPr>
          <p:cNvSpPr txBox="1"/>
          <p:nvPr/>
        </p:nvSpPr>
        <p:spPr>
          <a:xfrm>
            <a:off x="4522076" y="1309686"/>
            <a:ext cx="2448910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Output xlsx filename</a:t>
            </a:r>
            <a:endParaRPr lang="en-PH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E982B-F767-1CF2-05DA-717E9F1E56AF}"/>
              </a:ext>
            </a:extLst>
          </p:cNvPr>
          <p:cNvSpPr txBox="1"/>
          <p:nvPr/>
        </p:nvSpPr>
        <p:spPr>
          <a:xfrm>
            <a:off x="882867" y="455053"/>
            <a:ext cx="2816773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Boolean: </a:t>
            </a:r>
            <a:r>
              <a:rPr lang="en-US" sz="1600" dirty="0"/>
              <a:t>Group or Individual</a:t>
            </a:r>
            <a:endParaRPr lang="en-PH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98601-CF66-4A2F-DA44-0F507A6362D9}"/>
              </a:ext>
            </a:extLst>
          </p:cNvPr>
          <p:cNvSpPr txBox="1"/>
          <p:nvPr/>
        </p:nvSpPr>
        <p:spPr>
          <a:xfrm>
            <a:off x="6295697" y="4829502"/>
            <a:ext cx="189186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STATISTICS</a:t>
            </a:r>
            <a:endParaRPr lang="en-PH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BF4FC4-D0A6-A5F3-C912-6820C01016F6}"/>
              </a:ext>
            </a:extLst>
          </p:cNvPr>
          <p:cNvSpPr/>
          <p:nvPr/>
        </p:nvSpPr>
        <p:spPr>
          <a:xfrm>
            <a:off x="4616669" y="2638097"/>
            <a:ext cx="3097925" cy="12165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55BB8-DB92-A838-26AB-0AE7BD7CADFD}"/>
              </a:ext>
            </a:extLst>
          </p:cNvPr>
          <p:cNvSpPr txBox="1"/>
          <p:nvPr/>
        </p:nvSpPr>
        <p:spPr>
          <a:xfrm>
            <a:off x="4616669" y="2289033"/>
            <a:ext cx="1679028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Pivot Chart</a:t>
            </a:r>
            <a:endParaRPr lang="en-PH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AEF7B1-898A-F6F1-9F34-F54A477736E4}"/>
              </a:ext>
            </a:extLst>
          </p:cNvPr>
          <p:cNvSpPr txBox="1"/>
          <p:nvPr/>
        </p:nvSpPr>
        <p:spPr>
          <a:xfrm>
            <a:off x="8492362" y="2969578"/>
            <a:ext cx="140838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Create </a:t>
            </a:r>
            <a:endParaRPr lang="en-PH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C9C3D0-DAF3-C79C-26C0-4456C696BC42}"/>
              </a:ext>
            </a:extLst>
          </p:cNvPr>
          <p:cNvSpPr txBox="1"/>
          <p:nvPr/>
        </p:nvSpPr>
        <p:spPr>
          <a:xfrm>
            <a:off x="10184525" y="1500766"/>
            <a:ext cx="140838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</a:t>
            </a:r>
            <a:endParaRPr lang="en-PH" sz="2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E64092-DDD5-5BBD-C887-85510B9BDC06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616669" y="3246383"/>
            <a:ext cx="3097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42D572-6059-13E8-87B5-508066B9523B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165631" y="2638097"/>
            <a:ext cx="1" cy="13026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FDC5E06-47CD-F703-F6B0-C8B61DDC14B9}"/>
              </a:ext>
            </a:extLst>
          </p:cNvPr>
          <p:cNvSpPr txBox="1"/>
          <p:nvPr/>
        </p:nvSpPr>
        <p:spPr>
          <a:xfrm>
            <a:off x="5822731" y="2351045"/>
            <a:ext cx="189186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PH" sz="800" dirty="0"/>
          </a:p>
        </p:txBody>
      </p:sp>
    </p:spTree>
    <p:extLst>
      <p:ext uri="{BB962C8B-B14F-4D97-AF65-F5344CB8AC3E}">
        <p14:creationId xmlns:p14="http://schemas.microsoft.com/office/powerpoint/2010/main" val="229461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3431-1E5A-93DD-28CB-735110E4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1554ED-9043-6079-DEF2-A9C1FBDA526C}"/>
              </a:ext>
            </a:extLst>
          </p:cNvPr>
          <p:cNvSpPr txBox="1"/>
          <p:nvPr/>
        </p:nvSpPr>
        <p:spPr>
          <a:xfrm>
            <a:off x="693683" y="462455"/>
            <a:ext cx="11088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cases:</a:t>
            </a:r>
          </a:p>
          <a:p>
            <a:endParaRPr lang="en-US" dirty="0"/>
          </a:p>
          <a:p>
            <a:r>
              <a:rPr lang="en-US" dirty="0"/>
              <a:t>1. I have 10+ csv files. 	</a:t>
            </a:r>
          </a:p>
          <a:p>
            <a:r>
              <a:rPr lang="en-US" dirty="0"/>
              <a:t>	Answer: use the folder (group) option</a:t>
            </a:r>
          </a:p>
          <a:p>
            <a:r>
              <a:rPr lang="en-US" dirty="0"/>
              <a:t>2. I already created a file, and I want to update only a specific csv file.</a:t>
            </a:r>
          </a:p>
          <a:p>
            <a:r>
              <a:rPr lang="en-US" dirty="0"/>
              <a:t>	Answer: 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10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3D14-86B8-7696-8466-ADAED11C3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F9B324-4FF6-77A7-EAE1-ABB5F557F59E}"/>
              </a:ext>
            </a:extLst>
          </p:cNvPr>
          <p:cNvSpPr txBox="1"/>
          <p:nvPr/>
        </p:nvSpPr>
        <p:spPr>
          <a:xfrm>
            <a:off x="693683" y="462455"/>
            <a:ext cx="11088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Functions to create: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get_mode (group or 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get_filename_group</a:t>
            </a:r>
            <a:r>
              <a:rPr lang="en-PH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get_filename_indiv()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set_output_filename</a:t>
            </a:r>
            <a:r>
              <a:rPr lang="en-PH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check_output_filename_exists</a:t>
            </a:r>
            <a:r>
              <a:rPr lang="en-PH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create_csv_pivot</a:t>
            </a:r>
            <a:r>
              <a:rPr lang="en-PH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 err="1"/>
              <a:t>update_csv_pivot</a:t>
            </a:r>
            <a:r>
              <a:rPr lang="en-PH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903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Harvey</dc:creator>
  <cp:lastModifiedBy>Harvey</cp:lastModifiedBy>
  <cp:revision>24</cp:revision>
  <dcterms:created xsi:type="dcterms:W3CDTF">2025-10-18T13:36:49Z</dcterms:created>
  <dcterms:modified xsi:type="dcterms:W3CDTF">2025-10-19T08:36:00Z</dcterms:modified>
</cp:coreProperties>
</file>