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2A78-37C5-4792-A58B-8FA536DE6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579EF-0365-49C2-B6BC-3DE55F134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1F42-8DCC-480D-8441-C7F1558A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3A30-B928-4C5E-BC7F-247A0B85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EF76-19E2-483D-A74A-70DE280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6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7E4F-5DC5-48FD-B2EB-21E2E7E9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D0262-EF15-4BF6-AF83-FEAAD8A5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893E-AC5C-42DD-9485-153FB055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DC7-BF59-40C4-A4FF-0D9BC5FB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F01A-BB8B-41A9-B211-8975E035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21437-C5BD-4566-824A-7F074BD4A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78C7-5472-473B-A43D-165DD6541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FB2F-79CB-4822-8F9C-6DCDBA32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6453-A109-4E2A-945F-2CAD6E31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4FE2-9458-4297-893D-9E1E9804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0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6D54-2DE2-4348-B450-D9F5141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BDE3-BB05-4AD2-9A95-7C6045EC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7DB3-4564-4D91-9F5B-D360A98F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72CE-2103-4DA4-AFB4-B57223A0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AECE-E0A3-486E-B56E-8F7C1847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7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73D1-17F9-40ED-95B1-9EC7A209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5EC7-2B8E-473B-ADD5-ED5F7FFC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22BA-FA8E-47D6-9743-A200D600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68C2-DF53-432A-B551-513AED4E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3E1D-E7A8-4D52-9E22-B0245E84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8061-DC96-4649-AF04-2F519D9C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569E-E476-42DA-BAB1-4D028A100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76208-60C3-4463-9AA1-F4F3F0F52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87591-E807-463C-A6D0-7FE344AD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1D74-E2EA-42A0-B12F-E8577DC7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02D9-2269-482B-A186-6C525E55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03B7-29D9-4178-BDD4-8248E802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2324-D54A-43F4-B953-D2CA8716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B517-8EF9-4A70-9A2E-96F75624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4B6DB-BD37-4872-B554-749D69C67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98CF0-C7E2-48CC-8A95-B974BC88A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8F46A-1066-4BAD-8676-AE3E577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A30A3-E274-452A-AF4F-96B99C62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2925A-1DF8-410B-95DE-4E32BAFA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4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F338-BC20-4FB8-BFF9-EEFC4200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5FD23-682C-47D5-B18B-9A969234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47936-1BDA-4BE3-86B2-FE0F47EA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6E8-4813-47C7-B6D0-D1B257DA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30BF-3C23-45BF-B9E6-93527CD6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BD202-97C4-4008-86E7-A242C51E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1C439-450B-465A-9AC0-26F1D926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EE03-BF8D-420C-B6B5-8304083E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5459-EEB3-492D-A6FB-C6BEDAB8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6036C-C2B9-4EF6-A548-392EE5A9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3D9D1-8024-4F74-9F1E-604D3B6F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F0292-B58A-4071-8C2C-427C9435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3F8E-B955-4CE7-9987-3677CACB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E27D-0C0B-4500-AE07-417F403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C8BB4-07EF-4798-B031-ACDB334D8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9E857-F095-4F2A-9CE7-0D19B3F6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A4D0-481F-4EAC-8859-CE4BD509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5AD4B-A8C9-4ABA-9FD7-B37AA20F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4314-73CD-4394-8E70-1780730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CC9DB-4E01-40AD-9E53-82EC55E5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4E8D9-743A-4586-9A87-8A440AA0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EDB-F1AD-4A82-9163-6377F91D6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EE26-2785-4AD5-8109-0FA64394A5E6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B0F-3F1A-4155-8C59-A0D32D716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93E7-2C71-4636-960F-0869633F3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364E-E854-494F-B238-187F7570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62869-425F-4C06-B99A-4C33B34D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3973"/>
            <a:ext cx="12192000" cy="9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B88C56-DCEC-4A0B-AC19-72D81140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551"/>
            <a:ext cx="12192000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0A15C-3172-4611-9FC8-E4CAA145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9" y="0"/>
            <a:ext cx="10934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3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5EF0B-9657-46E8-AA64-F78122CE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" y="0"/>
            <a:ext cx="10691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8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A4A4CF-7313-4B47-BF98-7FBB886A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42" y="0"/>
            <a:ext cx="9048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6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904C7A-A1B2-4C2D-A5CF-DDBB9313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9" y="0"/>
            <a:ext cx="709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73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Kodihalli, Dashavanth</dc:creator>
  <cp:lastModifiedBy>Kodihalli, Dashavanth</cp:lastModifiedBy>
  <cp:revision>4</cp:revision>
  <dcterms:created xsi:type="dcterms:W3CDTF">2019-12-21T14:25:53Z</dcterms:created>
  <dcterms:modified xsi:type="dcterms:W3CDTF">2019-12-21T14:57:57Z</dcterms:modified>
</cp:coreProperties>
</file>