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5557-97B7-499C-924E-7D21BE6B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E64D8-DD54-443C-BF3F-7949FBD1C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D1DD-95FC-47A0-B9D2-FE925A59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7534-8D90-403A-9A99-63B22BE7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12EB-C069-4686-912F-A355D47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9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CBC-08A4-4B29-8245-104C0240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43809-0281-4E3B-B06A-5F346AC06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1D7C-A100-48AA-9372-97E6E120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A8156-4113-41AA-BDDB-9C8C7B7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5C94-FA78-4533-985E-B9123525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7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EAA66-23F7-445E-8802-5F266E761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A60CB-4248-403F-B395-4D202D1DA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7AE4-4C91-4163-B1A1-95D07DC2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10FB-BC2E-4360-BCDB-7DF1AFDE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E48D-DA22-4D2D-920B-705D2D5A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4AAF-8012-4054-8BFE-D338C2DB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BE3E-D626-4111-AF0D-3F8F84E3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7CC8-312E-43A1-87C6-AAA9128C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52E1-6ABE-4AC0-936D-D7863654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D9C3-EEA2-4C35-885F-E25B839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D12E-F648-4AE9-91CE-7B55B718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18F1-3E25-4B67-8A39-B9AF62DD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CDD7F-41BF-4BF4-8AC4-87F1BAC7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017C-5B4A-422C-A01B-030DFB1F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D259-E3C5-4B47-8E1D-1626B92C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75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5E55-DCAD-414D-9A98-B56671E6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8154-5435-4DE9-91E9-C3CAFD248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A3FE0-2A4A-4862-BCEF-457577FDA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D0E6-EC28-4C39-A031-522FDE9C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F0430-161D-4A8C-8963-EC84EFE8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0D7A8-0774-4E09-9642-BBC5AD51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6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4346-7164-44F4-8231-50083329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B09D-A3B0-42AD-947F-C262A49B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44A0C-466D-4632-BC1A-1475D2D86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6433D-1FB5-43FB-A794-6CAB273FF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71BF1-41F0-4828-88E5-09BE6C446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7E84A-7887-4FFD-AB3A-9CAB89D2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73996-E936-4FD3-9EE3-3C57A546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82AD3-2F9A-4358-A67A-B415C0AC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6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5591-A0A2-4D33-8BCD-52DD2555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0AEAB-098B-4C5E-AA39-4956FA00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CDE87-7430-4B13-B5B8-3C16D09E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DC179-480E-41E4-BAE3-FD75A06D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25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8B07B-CA91-4FB8-BA05-E380F5B2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DB96-547D-4B8F-9F45-8F411963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C3BE4-9D3E-4CAE-A90D-1F21E0C0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2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D27D-4874-4214-84E0-063AFD12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FF6A-D5C8-4FFA-9DC1-00321191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4FAB6-C0A3-47E4-91BA-0B2FFE68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C060B-A656-420E-8587-3C83C917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F56C5-B4A0-4D7C-92DD-99B2AC60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69CD0-65BD-4296-ACD4-0849FB2A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6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01B1-D364-4A98-A209-23372F2E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83AB0-B421-499D-B1EA-938C2EDED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58F75-ED32-4094-AC80-69AD1A06D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80AF-2CEB-4575-AD61-DA1B96C6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A39B-0CBC-4ACF-858A-F05A73B8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A5B3-A627-4D1B-9B6B-FD11063F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9C358-1BB9-45ED-89C4-646D83FE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C8F6-DB2F-422F-A04A-40465373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8EDD-6F5B-4BD9-96EF-0BC6C07A9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B91B-3112-4598-9823-D87336B51EC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A005-2B41-4561-9581-346EDA86B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B632-9CC4-4F82-8342-62D7F50D5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7325-3A7D-4E17-9C4E-67439D6131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11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F0F854-0ACB-425E-9A3E-BA1F9085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842962"/>
            <a:ext cx="7067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CF1429-FC22-42F5-AD4E-50FDA609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766762"/>
            <a:ext cx="70294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8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D65978-3C66-468A-8AC4-41904F087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757237"/>
            <a:ext cx="70961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33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09A4B7-A836-45D4-8CBB-677370F5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71525"/>
            <a:ext cx="70485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30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6D3E4-5976-48AD-8A0D-B82DB266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781050"/>
            <a:ext cx="70199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5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563EB5-A39C-4F5D-93C1-93D87BF5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762000"/>
            <a:ext cx="71151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6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89943D-8078-4349-8F4A-2D1E3F8D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771525"/>
            <a:ext cx="70770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0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AC077-732D-4585-A093-C05D3BE5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762000"/>
            <a:ext cx="70770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793C71-5374-4D51-9CB1-931F649C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785812"/>
            <a:ext cx="70389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6F99A5-D7B7-49FF-89CC-E84B67A8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771525"/>
            <a:ext cx="70294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CA2F34-4C95-4D54-8370-B3D1158B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766762"/>
            <a:ext cx="70961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AC4DC3-DB39-4F91-BF42-D14A511C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766762"/>
            <a:ext cx="70389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5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Kodihalli, Dashavanth</dc:creator>
  <cp:lastModifiedBy>Kodihalli, Dashavanth</cp:lastModifiedBy>
  <cp:revision>2</cp:revision>
  <dcterms:created xsi:type="dcterms:W3CDTF">2019-12-22T14:36:10Z</dcterms:created>
  <dcterms:modified xsi:type="dcterms:W3CDTF">2019-12-22T14:45:58Z</dcterms:modified>
</cp:coreProperties>
</file>