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351-9D68-40D1-AE16-12B62AE3F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EEE88-6D07-430A-B2F9-3791E0C74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6694-E151-4805-BDF7-2958B801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AA28-9AF1-4CD8-95A8-1683CC7A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9F263-1425-44FC-AE77-52FACBF5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7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4E71-261B-44C8-89EE-99991A34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1E6A6-C778-4578-B9C7-8716F7E30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E865-960C-4F06-A2D1-B56765E6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5B65-E0FD-4CF5-BB48-CC08D1B2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7DE6-D819-49C4-A2F2-8E4C26A4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116F7-EFD9-4876-8C6F-19FC2D66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B978B-5755-48FC-8A18-BECFC74D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C044F-8480-47B3-B84B-CB220A1F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6693-5D68-47C6-A72A-D0A0424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5299-4D5E-4276-8F4E-EE43602E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5912-0DF2-4951-8EFB-7A4FC08C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9D43-FF4F-48FC-A7C8-8A91A7A4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7CFBB-CBDB-4247-A6BB-984F6703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0156-92D5-4DB2-8733-A70E5E9C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A5DB-3F4E-4147-B828-8264B3BE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0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75E0-C8F5-4B9C-872A-BDC10D4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A0373-84F2-443B-A1CA-265A1A7D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14C46-F257-4E5F-83C3-16354539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5ADD-A9E6-4AEF-9DC7-E647A208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644C-10E2-4D73-A5D0-0D6D76A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0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486B-0332-4B5A-88C8-E8608163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00BA-A5A0-4B55-AC9C-F65BA75B2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02EC5-850F-42A9-98DE-57F08061C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D68AB-A61C-431B-942C-73D70F05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5958F-ABC8-46B0-BBF1-1126C2DA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8EFA8-AEA8-43CB-82BE-786C75D9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2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1532-ED29-4CDD-BEA3-B065159E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2478-4843-4514-B370-D5C5D5D4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19B08-1362-428B-A5DC-276E332F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CDC4D-1E8F-49AB-BA94-927467D42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83AB7-B7FA-4369-B6B6-24A033C9C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479D6-1836-4B6B-880F-AB018B32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E1555-2779-4EBB-ACC5-45BE47B0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A6DB2-2BBD-4B0D-860C-3CF2314E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6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08BC-F893-4B81-8B36-3503ACC1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F6410-62F8-4EE5-9564-811EA61C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56044-DF4A-4EBC-B3C5-A0815C13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76068-017E-4093-9E60-C0E1102E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36C80-ACF4-4DC9-B64F-3661FCB2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A9C07-F3EB-489C-869A-5A272C8E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8463C-EF78-4B70-967B-22CE235A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7DE3-F0B5-4223-8B5D-E95E50F0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11CC-3FC8-41F8-AC91-016A8013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A737B-DE6B-46BA-B031-45B3668C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11DB-FC39-4C5C-898C-43F792FC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68B6-078E-4525-912C-31A1D8B6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89B29-BB06-44F3-9D72-F259C9DE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7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D1DB-7DD8-4ADF-B23C-7361C35D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41DE3-F4C8-444C-9C29-98FFDF29F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B8AAF-B47B-4362-ADB7-8ACEE363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229B-0362-448A-BA3B-B01BBFF8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6EE3-7306-457F-9722-5D8663B7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BC1D5-0126-4F71-8B3A-D6096B5E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0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43D14-6B26-4829-BA2A-BF9693DB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8CD1-A679-401F-A717-4D596D5DD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C096-DCC3-4116-8F07-738889010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460B-927E-42F5-9E30-F5EDA8411853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CE49-3CF8-44A8-B258-D58302CE9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F965-CF17-4BD5-817E-46D5BC86F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F20F-9C6B-4B0D-91D7-8F81CAFC3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61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30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4DE545-DC21-4DB9-BF0D-F1D1F82D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519112"/>
            <a:ext cx="69056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3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840C79-6DC7-451C-B78C-A0D187B5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71437"/>
            <a:ext cx="69532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524FA8-C297-4C22-9919-D02496E9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52" y="0"/>
            <a:ext cx="6319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4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AEEAE9-371D-49F0-A9E7-B6D3937E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80" y="0"/>
            <a:ext cx="6764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6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7AF857-F015-466E-AD15-3327A281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1925"/>
            <a:ext cx="68770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76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7A47-9566-4D24-8437-1F076BB3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Uploading a Slide Show To </a:t>
            </a:r>
            <a:r>
              <a:rPr lang="en-US" b="1" i="1" dirty="0" err="1"/>
              <a:t>Slideshare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88040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4D055A-F42F-4DAB-B23A-0DDB96BD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400050"/>
            <a:ext cx="6972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2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6FC7F9-4AEA-4C90-A58B-7D0069C5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04775"/>
            <a:ext cx="69151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5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36DCC8-0AFC-4717-BE8E-B9EE8C01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61962"/>
            <a:ext cx="6858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6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106234-40C1-4DF9-AC90-9E77F047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504825"/>
            <a:ext cx="69342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5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AF5A2C-49C3-4E18-9593-AFBD21406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14300"/>
            <a:ext cx="69151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2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2B7841-75AF-431F-932C-F45A1787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347662"/>
            <a:ext cx="69532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3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51F965-E9D0-4A77-987D-B523F9C2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96" y="0"/>
            <a:ext cx="6647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0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6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Uploading a Slide Show To Slideshare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Kodihalli, Dashavanth</dc:creator>
  <cp:lastModifiedBy>Kodihalli, Dashavanth</cp:lastModifiedBy>
  <cp:revision>3</cp:revision>
  <dcterms:created xsi:type="dcterms:W3CDTF">2019-12-21T15:00:55Z</dcterms:created>
  <dcterms:modified xsi:type="dcterms:W3CDTF">2019-12-22T14:29:53Z</dcterms:modified>
</cp:coreProperties>
</file>