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62" r:id="rId3"/>
    <p:sldId id="258" r:id="rId4"/>
    <p:sldId id="338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7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484BD-A9A3-4CBB-88D6-39267B7F5B46}" type="datetimeFigureOut">
              <a:rPr lang="en-BE" smtClean="0"/>
              <a:t>22/02/2024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F9D2B-EF00-4575-9013-113DEEFD58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0835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 dirty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3D Graphics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Week 1a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Daan Nijs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 dirty="0"/>
              <a:t>DE</a:t>
            </a:r>
            <a:endParaRPr lang="nl-BE" dirty="0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 dirty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</a:t>
            </a:r>
          </a:p>
        </p:txBody>
      </p:sp>
      <p:pic>
        <p:nvPicPr>
          <p:cNvPr id="3" name="Picture 2" descr="A room with a white cube and red and green walls&#10;&#10;Description automatically generated">
            <a:extLst>
              <a:ext uri="{FF2B5EF4-FFF2-40B4-BE49-F238E27FC236}">
                <a16:creationId xmlns:a16="http://schemas.microsoft.com/office/drawing/2014/main" id="{52382748-B3A1-4041-F0B7-3FD688D997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10" y="1463310"/>
            <a:ext cx="5394690" cy="539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2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22/02/2024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2779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22/02/2024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6910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22/02/2024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224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22/02/2024</a:t>
            </a:fld>
            <a:endParaRPr lang="en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279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22/02/2024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05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22/02/2024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631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22/02/2024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4087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22/02/2024</a:t>
            </a:fld>
            <a:endParaRPr lang="en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847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22/02/2024</a:t>
            </a:fld>
            <a:endParaRPr lang="en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793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22/02/2024</a:t>
            </a:fld>
            <a:endParaRPr lang="en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755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22/02/2024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0970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44C9-3718-44C4-9063-5DAD08408240}" type="datetimeFigureOut">
              <a:rPr lang="en-BE" smtClean="0"/>
              <a:t>22/02/2024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9188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F5DD37-2212-916B-E357-43E8D3EA5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0F862-7245-5FF3-F9FF-A37F0519F7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Week 2b : 3D lab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B0F53-1B0B-247E-5331-DFF63A59F5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06C7B-D22F-6554-53F2-0FB13D199E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FE3868-CBE1-5055-4906-5E64ED6ECD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5507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D5922-7E5B-78B4-6224-76DF58EBD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DE14-AAF7-1E97-1E7D-D181ACC0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FB8630-9301-18A8-E97A-2789A59A79A7}"/>
              </a:ext>
            </a:extLst>
          </p:cNvPr>
          <p:cNvSpPr txBox="1"/>
          <p:nvPr/>
        </p:nvSpPr>
        <p:spPr>
          <a:xfrm>
            <a:off x="914400" y="1579983"/>
            <a:ext cx="3893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Properties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Operator overloading</a:t>
            </a:r>
            <a:r>
              <a:rPr lang="en-US" sz="2400" dirty="0">
                <a:sym typeface="Wingdings" panose="05000000000000000000" pitchFamily="2" charset="2"/>
              </a:rPr>
              <a:t> 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504374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F453-BEC0-EF66-5C12-73AD872B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operator overloading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124CE1-215A-EB4C-1969-88035BF11645}"/>
              </a:ext>
            </a:extLst>
          </p:cNvPr>
          <p:cNvSpPr txBox="1"/>
          <p:nvPr/>
        </p:nvSpPr>
        <p:spPr>
          <a:xfrm>
            <a:off x="933061" y="1690688"/>
            <a:ext cx="74558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Vector2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i="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/(</a:t>
            </a:r>
            <a:r>
              <a:rPr lang="en-US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Vector2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ascadia Mono" panose="020B0609020000020004" pitchFamily="49" charset="0"/>
              </a:rPr>
              <a:t>a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Vector2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ascadia Mono" panose="020B0609020000020004" pitchFamily="49" charset="0"/>
              </a:rPr>
              <a:t>b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BE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i="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i="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Vector2</a:t>
            </a:r>
          </a:p>
          <a:p>
            <a:r>
              <a:rPr lang="en-BE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   (</a:t>
            </a:r>
          </a:p>
          <a:p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a</a:t>
            </a:r>
            <a:r>
              <a:rPr lang="en-US" sz="1800" i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/ </a:t>
            </a:r>
            <a:r>
              <a:rPr lang="en-US" sz="18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b</a:t>
            </a:r>
            <a:r>
              <a:rPr lang="en-US" sz="1800" i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a</a:t>
            </a:r>
            <a:r>
              <a:rPr lang="en-US" sz="1800" i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ascadia Mono" panose="020B0609020000020004" pitchFamily="49" charset="0"/>
              </a:rPr>
              <a:t>y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/ </a:t>
            </a:r>
            <a:r>
              <a:rPr lang="en-US" sz="18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b</a:t>
            </a:r>
            <a:r>
              <a:rPr lang="en-US" sz="1800" i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ascadia Mono" panose="020B0609020000020004" pitchFamily="49" charset="0"/>
              </a:rPr>
              <a:t>y</a:t>
            </a:r>
            <a:endParaRPr lang="en-US" sz="1800" i="1" dirty="0">
              <a:solidFill>
                <a:srgbClr val="000080"/>
              </a:solidFill>
              <a:latin typeface="Cascadia Mono" panose="020B0609020000020004" pitchFamily="49" charset="0"/>
            </a:endParaRPr>
          </a:p>
          <a:p>
            <a:r>
              <a:rPr lang="en-BE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   );</a:t>
            </a:r>
          </a:p>
          <a:p>
            <a:r>
              <a:rPr lang="en-BE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07927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0E1D-4BEA-31EE-FB40-419A2CCB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time!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31439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B585-AF26-A989-C2E4-B97495A7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</a:t>
            </a:r>
            <a:endParaRPr lang="en-BE" dirty="0"/>
          </a:p>
        </p:txBody>
      </p:sp>
      <p:pic>
        <p:nvPicPr>
          <p:cNvPr id="9" name="Picture 8" descr="A cartoon of a rabbit and a camera&#10;&#10;Description automatically generated">
            <a:extLst>
              <a:ext uri="{FF2B5EF4-FFF2-40B4-BE49-F238E27FC236}">
                <a16:creationId xmlns:a16="http://schemas.microsoft.com/office/drawing/2014/main" id="{DAA21C0E-E20F-D1F2-CD5E-1B5B25810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204" y="515828"/>
            <a:ext cx="7630956" cy="76795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AA70B5-ABF8-0307-62EE-D146BB778200}"/>
              </a:ext>
            </a:extLst>
          </p:cNvPr>
          <p:cNvSpPr txBox="1"/>
          <p:nvPr/>
        </p:nvSpPr>
        <p:spPr>
          <a:xfrm>
            <a:off x="838200" y="2096086"/>
            <a:ext cx="32792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Point &amp;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Transforms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Transformation 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Dot &amp; Cross product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02136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4832-2A04-C12C-19D4-31749239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7AE3BC-0C59-672A-39CD-A07B2795AD24}"/>
              </a:ext>
            </a:extLst>
          </p:cNvPr>
          <p:cNvSpPr txBox="1"/>
          <p:nvPr/>
        </p:nvSpPr>
        <p:spPr>
          <a:xfrm>
            <a:off x="989902" y="1690689"/>
            <a:ext cx="49254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Learn some 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Make a character creator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Animate our character</a:t>
            </a:r>
          </a:p>
        </p:txBody>
      </p:sp>
    </p:spTree>
    <p:extLst>
      <p:ext uri="{BB962C8B-B14F-4D97-AF65-F5344CB8AC3E}">
        <p14:creationId xmlns:p14="http://schemas.microsoft.com/office/powerpoint/2010/main" val="394560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1B564-CA9E-3D87-8903-3909F7D42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F79E-D81D-C0B7-2D18-4AECB8668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62" y="238794"/>
            <a:ext cx="10515600" cy="1325563"/>
          </a:xfrm>
        </p:spPr>
        <p:txBody>
          <a:bodyPr/>
          <a:lstStyle/>
          <a:p>
            <a:r>
              <a:rPr lang="en-US" dirty="0"/>
              <a:t>Course schedule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D8DA9-97E3-0B9A-E8CC-21F1C6CD1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3671"/>
            <a:ext cx="4032180" cy="263992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D5C226-4920-1470-4E26-725EDC46B091}"/>
              </a:ext>
            </a:extLst>
          </p:cNvPr>
          <p:cNvGraphicFramePr>
            <a:graphicFrameLocks noGrp="1"/>
          </p:cNvGraphicFramePr>
          <p:nvPr/>
        </p:nvGraphicFramePr>
        <p:xfrm>
          <a:off x="5124734" y="1"/>
          <a:ext cx="6602496" cy="6855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693">
                  <a:extLst>
                    <a:ext uri="{9D8B030D-6E8A-4147-A177-3AD203B41FA5}">
                      <a16:colId xmlns:a16="http://schemas.microsoft.com/office/drawing/2014/main" val="4215952977"/>
                    </a:ext>
                  </a:extLst>
                </a:gridCol>
                <a:gridCol w="2299648">
                  <a:extLst>
                    <a:ext uri="{9D8B030D-6E8A-4147-A177-3AD203B41FA5}">
                      <a16:colId xmlns:a16="http://schemas.microsoft.com/office/drawing/2014/main" val="1545778933"/>
                    </a:ext>
                  </a:extLst>
                </a:gridCol>
                <a:gridCol w="2276155">
                  <a:extLst>
                    <a:ext uri="{9D8B030D-6E8A-4147-A177-3AD203B41FA5}">
                      <a16:colId xmlns:a16="http://schemas.microsoft.com/office/drawing/2014/main" val="1553113300"/>
                    </a:ext>
                  </a:extLst>
                </a:gridCol>
              </a:tblGrid>
              <a:tr h="522129">
                <a:tc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273685"/>
                  </a:ext>
                </a:extLst>
              </a:tr>
              <a:tr h="522129">
                <a:tc>
                  <a:txBody>
                    <a:bodyPr/>
                    <a:lstStyle/>
                    <a:p>
                      <a:r>
                        <a:rPr lang="en-US" dirty="0"/>
                        <a:t>Week 1 : 12/02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Introduction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C#/Unity 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121218"/>
                  </a:ext>
                </a:extLst>
              </a:tr>
              <a:tr h="522129">
                <a:tc>
                  <a:txBody>
                    <a:bodyPr/>
                    <a:lstStyle/>
                    <a:p>
                      <a:r>
                        <a:rPr lang="en-US" dirty="0"/>
                        <a:t>Week 2 : 19/02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reasoning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27011"/>
                  </a:ext>
                </a:extLst>
              </a:tr>
              <a:tr h="522129">
                <a:tc>
                  <a:txBody>
                    <a:bodyPr/>
                    <a:lstStyle/>
                    <a:p>
                      <a:r>
                        <a:rPr lang="en-US" dirty="0"/>
                        <a:t>Week 3 : 26/02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Pipeline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21313"/>
                  </a:ext>
                </a:extLst>
              </a:tr>
              <a:tr h="625607">
                <a:tc>
                  <a:txBody>
                    <a:bodyPr/>
                    <a:lstStyle/>
                    <a:p>
                      <a:r>
                        <a:rPr lang="en-US" dirty="0"/>
                        <a:t>Week 4 : 04/03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Textures</a:t>
                      </a:r>
                    </a:p>
                    <a:p>
                      <a:r>
                        <a:rPr lang="en-US" dirty="0"/>
                        <a:t>Normal maps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 processing / 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918310"/>
                  </a:ext>
                </a:extLst>
              </a:tr>
              <a:tr h="625607">
                <a:tc>
                  <a:txBody>
                    <a:bodyPr/>
                    <a:lstStyle/>
                    <a:p>
                      <a:r>
                        <a:rPr lang="en-US" dirty="0"/>
                        <a:t>Week 5 : 11/03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Camera’s</a:t>
                      </a:r>
                    </a:p>
                    <a:p>
                      <a:r>
                        <a:rPr lang="en-US" dirty="0"/>
                        <a:t>Light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078510"/>
                  </a:ext>
                </a:extLst>
              </a:tr>
              <a:tr h="522129">
                <a:tc>
                  <a:txBody>
                    <a:bodyPr/>
                    <a:lstStyle/>
                    <a:p>
                      <a:r>
                        <a:rPr lang="en-US" dirty="0"/>
                        <a:t>Week 6 : 18/03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Advanced pipeline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Advanced pipeline 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1231"/>
                  </a:ext>
                </a:extLst>
              </a:tr>
              <a:tr h="625607">
                <a:tc>
                  <a:txBody>
                    <a:bodyPr/>
                    <a:lstStyle/>
                    <a:p>
                      <a:r>
                        <a:rPr lang="en-US" dirty="0"/>
                        <a:t>Week 7 : 25/03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Materials</a:t>
                      </a:r>
                      <a:br>
                        <a:rPr lang="en-US" dirty="0"/>
                      </a:br>
                      <a:r>
                        <a:rPr lang="en-US" dirty="0"/>
                        <a:t>Aliasing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Materials 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929814"/>
                  </a:ext>
                </a:extLst>
              </a:tr>
              <a:tr h="625607">
                <a:tc>
                  <a:txBody>
                    <a:bodyPr/>
                    <a:lstStyle/>
                    <a:p>
                      <a:r>
                        <a:rPr lang="en-US" dirty="0"/>
                        <a:t>Week 8 : 15/04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Procedural generation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Procedural generation 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942271"/>
                  </a:ext>
                </a:extLst>
              </a:tr>
              <a:tr h="522129">
                <a:tc>
                  <a:txBody>
                    <a:bodyPr/>
                    <a:lstStyle/>
                    <a:p>
                      <a:r>
                        <a:rPr lang="en-US" dirty="0"/>
                        <a:t>Week 9 : 22/04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explanation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500834"/>
                  </a:ext>
                </a:extLst>
              </a:tr>
              <a:tr h="625607">
                <a:tc>
                  <a:txBody>
                    <a:bodyPr/>
                    <a:lstStyle/>
                    <a:p>
                      <a:r>
                        <a:rPr lang="en-US" dirty="0"/>
                        <a:t>Week 10 : 29/04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Guest Lecture</a:t>
                      </a:r>
                      <a:br>
                        <a:rPr lang="en-US" dirty="0"/>
                      </a:br>
                      <a:r>
                        <a:rPr lang="en-US" dirty="0"/>
                        <a:t>Project Labs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Guest Lecture</a:t>
                      </a:r>
                      <a:br>
                        <a:rPr lang="en-US" dirty="0"/>
                      </a:br>
                      <a:r>
                        <a:rPr lang="en-US" dirty="0"/>
                        <a:t>Project Labs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61463"/>
                  </a:ext>
                </a:extLst>
              </a:tr>
              <a:tr h="522129">
                <a:tc>
                  <a:txBody>
                    <a:bodyPr/>
                    <a:lstStyle/>
                    <a:p>
                      <a:r>
                        <a:rPr lang="en-US" dirty="0"/>
                        <a:t>Week 11 : 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Revision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4460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2CA2FDF-DB18-1375-BEF9-8DA80A37B085}"/>
              </a:ext>
            </a:extLst>
          </p:cNvPr>
          <p:cNvSpPr txBox="1"/>
          <p:nvPr/>
        </p:nvSpPr>
        <p:spPr>
          <a:xfrm>
            <a:off x="473804" y="1738289"/>
            <a:ext cx="41801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Highly likely to change </a:t>
            </a:r>
            <a:r>
              <a:rPr lang="en-US" sz="2800" dirty="0">
                <a:sym typeface="Wingdings" panose="05000000000000000000" pitchFamily="2" charset="2"/>
              </a:rPr>
              <a:t>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What are you looking forward to?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3801F3-AD1B-C626-A3A3-1EA7B3EB46A6}"/>
              </a:ext>
            </a:extLst>
          </p:cNvPr>
          <p:cNvSpPr/>
          <p:nvPr/>
        </p:nvSpPr>
        <p:spPr>
          <a:xfrm>
            <a:off x="9502726" y="1083212"/>
            <a:ext cx="1779563" cy="3798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 w="76200"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6330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C601-E46D-7660-DDB0-DD4389972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16EB3-32DB-0117-0381-CA8869BB870A}"/>
              </a:ext>
            </a:extLst>
          </p:cNvPr>
          <p:cNvSpPr txBox="1"/>
          <p:nvPr/>
        </p:nvSpPr>
        <p:spPr>
          <a:xfrm>
            <a:off x="914400" y="1579983"/>
            <a:ext cx="3152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Properties </a:t>
            </a:r>
            <a:r>
              <a:rPr lang="en-US" sz="2400" dirty="0">
                <a:sym typeface="Wingdings" panose="05000000000000000000" pitchFamily="2" charset="2"/>
              </a:rPr>
              <a:t>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Operator overloading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28638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67BB2-30AD-CD70-BFB8-667B2713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properties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2D04F-4441-3223-8353-D45F88499FD0}"/>
              </a:ext>
            </a:extLst>
          </p:cNvPr>
          <p:cNvSpPr txBox="1"/>
          <p:nvPr/>
        </p:nvSpPr>
        <p:spPr>
          <a:xfrm>
            <a:off x="838200" y="1690688"/>
            <a:ext cx="516679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ascadia Mono" panose="020B0609020000020004" pitchFamily="49" charset="0"/>
              </a:rPr>
              <a:t>variable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SerializeField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propertyStorage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ascadia Mono" panose="020B0609020000020004" pitchFamily="49" charset="0"/>
              </a:rPr>
              <a:t>property</a:t>
            </a:r>
          </a:p>
          <a:p>
            <a:r>
              <a:rPr lang="en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propertyStorage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i="1" dirty="0">
                <a:solidFill>
                  <a:srgbClr val="000080"/>
                </a:solidFill>
                <a:latin typeface="Cascadia Mono" panose="020B0609020000020004" pitchFamily="49" charset="0"/>
              </a:rPr>
              <a:t>value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&gt;= 0)</a:t>
            </a:r>
          </a:p>
          <a:p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propertyStorage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i="1" dirty="0">
                <a:solidFill>
                  <a:srgbClr val="000080"/>
                </a:solidFill>
                <a:latin typeface="Cascadia Mono" panose="020B0609020000020004" pitchFamily="49" charset="0"/>
              </a:rPr>
              <a:t>value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</a:p>
          <a:p>
            <a:r>
              <a:rPr lang="en-BE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BE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CFBBB-6CB8-50CB-CA62-95A0E099F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555" y="5107008"/>
            <a:ext cx="5458587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5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057B2-5552-2E66-5B3B-2AEAF2502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E18B-05BF-5921-EAA3-9531ACCF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properties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C0C775-83AD-4D01-27F2-3864324926DE}"/>
              </a:ext>
            </a:extLst>
          </p:cNvPr>
          <p:cNvSpPr txBox="1"/>
          <p:nvPr/>
        </p:nvSpPr>
        <p:spPr>
          <a:xfrm>
            <a:off x="838200" y="1690688"/>
            <a:ext cx="826380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ascadia Mono" panose="020B0609020000020004" pitchFamily="49" charset="0"/>
              </a:rPr>
              <a:t>variable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SerializeField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propertyStorage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ascadia Mono" panose="020B0609020000020004" pitchFamily="49" charset="0"/>
              </a:rPr>
              <a:t>property</a:t>
            </a:r>
          </a:p>
          <a:p>
            <a:r>
              <a:rPr lang="en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propertyStorage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i="1" dirty="0">
                <a:solidFill>
                  <a:srgbClr val="000080"/>
                </a:solidFill>
                <a:latin typeface="Cascadia Mono" panose="020B0609020000020004" pitchFamily="49" charset="0"/>
              </a:rPr>
              <a:t>value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&gt;= 0)</a:t>
            </a:r>
          </a:p>
          <a:p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propertyStorage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i="1" dirty="0">
                <a:solidFill>
                  <a:srgbClr val="000080"/>
                </a:solidFill>
                <a:latin typeface="Cascadia Mono" panose="020B0609020000020004" pitchFamily="49" charset="0"/>
              </a:rPr>
              <a:t>value</a:t>
            </a:r>
            <a:r>
              <a:rPr lang="en-US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</a:p>
          <a:p>
            <a:r>
              <a:rPr lang="en-BE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BE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800" i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Works with a lot of Unity types : Vector3,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Color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87603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8C784-A42F-1AF9-BCF3-ECCEAEC6F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5E35-BD2E-D6DA-7021-A964193B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D36E36-787D-EAAB-6465-D5C191AC6BAF}"/>
              </a:ext>
            </a:extLst>
          </p:cNvPr>
          <p:cNvSpPr txBox="1"/>
          <p:nvPr/>
        </p:nvSpPr>
        <p:spPr>
          <a:xfrm>
            <a:off x="914400" y="1579983"/>
            <a:ext cx="3152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Properties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Events </a:t>
            </a:r>
            <a:r>
              <a:rPr lang="en-US" sz="2400" dirty="0">
                <a:sym typeface="Wingdings" panose="05000000000000000000" pitchFamily="2" charset="2"/>
              </a:rPr>
              <a:t>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Operator overloading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3410309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2F06-041E-1A6D-64F2-83CDDE78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events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E850F5-E701-BAD1-4B27-E1A9C7AC9396}"/>
              </a:ext>
            </a:extLst>
          </p:cNvPr>
          <p:cNvSpPr txBox="1"/>
          <p:nvPr/>
        </p:nvSpPr>
        <p:spPr>
          <a:xfrm>
            <a:off x="1480457" y="1996751"/>
            <a:ext cx="97850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OnHealthChanged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newHealth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OnHealthChanged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onHealthChanged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onHealthChanged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UpdateHealthUI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onHealthChanged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ascadia Mono" panose="020B0609020000020004" pitchFamily="49" charset="0"/>
              </a:rPr>
              <a:t>Invoke</a:t>
            </a:r>
            <a:r>
              <a:rPr lang="en-US" sz="2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newHealth</a:t>
            </a:r>
            <a:r>
              <a:rPr lang="en-US" sz="2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419245832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slides_theme</Template>
  <TotalTime>14974</TotalTime>
  <Words>348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Cascadia Mono</vt:lpstr>
      <vt:lpstr>Tahoma</vt:lpstr>
      <vt:lpstr>Wingdings</vt:lpstr>
      <vt:lpstr>Kantoorthema</vt:lpstr>
      <vt:lpstr>PowerPoint Presentation</vt:lpstr>
      <vt:lpstr>Last class</vt:lpstr>
      <vt:lpstr>This class</vt:lpstr>
      <vt:lpstr>Course schedule</vt:lpstr>
      <vt:lpstr>C#</vt:lpstr>
      <vt:lpstr>C# properties</vt:lpstr>
      <vt:lpstr>C# properties</vt:lpstr>
      <vt:lpstr>C#</vt:lpstr>
      <vt:lpstr>C# events</vt:lpstr>
      <vt:lpstr>C#</vt:lpstr>
      <vt:lpstr>C# operator overloading</vt:lpstr>
      <vt:lpstr>Lab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Daan Nijs</dc:creator>
  <cp:lastModifiedBy>Daan Nijs</cp:lastModifiedBy>
  <cp:revision>36</cp:revision>
  <dcterms:created xsi:type="dcterms:W3CDTF">2024-01-29T23:06:06Z</dcterms:created>
  <dcterms:modified xsi:type="dcterms:W3CDTF">2024-02-22T07:50:30Z</dcterms:modified>
</cp:coreProperties>
</file>