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3D Graphics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Week 1a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Daan Nijs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DE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</a:p>
        </p:txBody>
      </p:sp>
      <p:pic>
        <p:nvPicPr>
          <p:cNvPr id="3" name="Picture 2" descr="A room with a white cube and red and green walls&#10;&#10;Description automatically generated">
            <a:extLst>
              <a:ext uri="{FF2B5EF4-FFF2-40B4-BE49-F238E27FC236}">
                <a16:creationId xmlns:a16="http://schemas.microsoft.com/office/drawing/2014/main" id="{52382748-B3A1-4041-F0B7-3FD688D997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0" y="1463310"/>
            <a:ext cx="5394690" cy="53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77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910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27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3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08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4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9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97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44C9-3718-44C4-9063-5DAD08408240}" type="datetimeFigureOut">
              <a:rPr lang="en-BE" smtClean="0"/>
              <a:t>30/01/2024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5DD37-2212-916B-E357-43E8D3EA5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F862-7245-5FF3-F9FF-A37F0519F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0F53-1B0B-247E-5331-DFF63A59F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06C7B-D22F-6554-53F2-0FB13D199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FE3868-CBE1-5055-4906-5E64ED6EC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550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61CC-DACF-C1FF-B105-B2FC0C6E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47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58FB-00CF-D10A-CC8A-82ACD6BE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4653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4832-2A04-C12C-19D4-31749239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456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BD7E-C8DE-549B-E4A5-A5EBA69F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“3D graphics”?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69A5B-49F7-5A06-22F9-1AD9FD3EB918}"/>
              </a:ext>
            </a:extLst>
          </p:cNvPr>
          <p:cNvSpPr txBox="1"/>
          <p:nvPr/>
        </p:nvSpPr>
        <p:spPr>
          <a:xfrm>
            <a:off x="1909720" y="3050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2123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9A1-50C6-D89A-A7AD-8A280DB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785658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slides_theme</Template>
  <TotalTime>589</TotalTime>
  <Words>14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Kantoorthema</vt:lpstr>
      <vt:lpstr>PowerPoint Presentation</vt:lpstr>
      <vt:lpstr>Last class</vt:lpstr>
      <vt:lpstr>Course schedule</vt:lpstr>
      <vt:lpstr>This class</vt:lpstr>
      <vt:lpstr>What are “3D graphics”?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4</cp:revision>
  <dcterms:created xsi:type="dcterms:W3CDTF">2024-01-29T23:06:06Z</dcterms:created>
  <dcterms:modified xsi:type="dcterms:W3CDTF">2024-01-30T08:58:58Z</dcterms:modified>
</cp:coreProperties>
</file>