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8646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07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701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05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22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93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35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16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2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669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7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84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54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C16166-FD8E-A795-E978-1CCF4903C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2659378" cy="459582"/>
          </a:xfrm>
        </p:spPr>
        <p:txBody>
          <a:bodyPr>
            <a:normAutofit/>
          </a:bodyPr>
          <a:lstStyle/>
          <a:p>
            <a:r>
              <a:rPr lang="en-US" dirty="0"/>
              <a:t>Mobile Applications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F3C2-ADE5-ED66-5392-A429A00FA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X : </a:t>
            </a:r>
            <a:r>
              <a:rPr lang="en-US" dirty="0" err="1"/>
              <a:t>Titel</a:t>
            </a:r>
            <a:r>
              <a:rPr lang="en-US" dirty="0"/>
              <a:t> week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96365-E15D-4982-29BA-B2CCAA36FD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Daan Nijs / Dries Decuyper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EBF4-636B-882D-7B2D-54B46DBC0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SD + DE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19299-6DE0-A5CA-2C0C-FBF5E75BD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21540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5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1</cp:revision>
  <dcterms:created xsi:type="dcterms:W3CDTF">2023-09-06T22:28:31Z</dcterms:created>
  <dcterms:modified xsi:type="dcterms:W3CDTF">2023-09-06T22:33:48Z</dcterms:modified>
</cp:coreProperties>
</file>