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7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 dirty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 dirty="0"/>
              <a:t>&lt;Afstudeerrichting&gt;</a:t>
            </a:r>
            <a:endParaRPr lang="nl-BE" dirty="0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 dirty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86463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AAB2-D043-4EF3-8344-234C847F541D}" type="datetimeFigureOut">
              <a:rPr lang="en-BE" smtClean="0"/>
              <a:t>07/09/2023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1FBF-57B1-4309-9843-D04C86B21DF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1077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AAB2-D043-4EF3-8344-234C847F541D}" type="datetimeFigureOut">
              <a:rPr lang="en-BE" smtClean="0"/>
              <a:t>07/09/2023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1FBF-57B1-4309-9843-D04C86B21DF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27014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AAB2-D043-4EF3-8344-234C847F541D}" type="datetimeFigureOut">
              <a:rPr lang="en-BE" smtClean="0"/>
              <a:t>07/09/2023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1FBF-57B1-4309-9843-D04C86B21DF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3054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AAB2-D043-4EF3-8344-234C847F541D}" type="datetimeFigureOut">
              <a:rPr lang="en-BE" smtClean="0"/>
              <a:t>07/09/2023</a:t>
            </a:fld>
            <a:endParaRPr lang="en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1FBF-57B1-4309-9843-D04C86B21DF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0223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AAB2-D043-4EF3-8344-234C847F541D}" type="datetimeFigureOut">
              <a:rPr lang="en-BE" smtClean="0"/>
              <a:t>07/09/2023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1FBF-57B1-4309-9843-D04C86B21DF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6939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AAB2-D043-4EF3-8344-234C847F541D}" type="datetimeFigureOut">
              <a:rPr lang="en-BE" smtClean="0"/>
              <a:t>07/09/2023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1FBF-57B1-4309-9843-D04C86B21DF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8350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AAB2-D043-4EF3-8344-234C847F541D}" type="datetimeFigureOut">
              <a:rPr lang="en-BE" smtClean="0"/>
              <a:t>07/09/2023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1FBF-57B1-4309-9843-D04C86B21DF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6163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AAB2-D043-4EF3-8344-234C847F541D}" type="datetimeFigureOut">
              <a:rPr lang="en-BE" smtClean="0"/>
              <a:t>07/09/2023</a:t>
            </a:fld>
            <a:endParaRPr lang="en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1FBF-57B1-4309-9843-D04C86B21DF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6227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AAB2-D043-4EF3-8344-234C847F541D}" type="datetimeFigureOut">
              <a:rPr lang="en-BE" smtClean="0"/>
              <a:t>07/09/2023</a:t>
            </a:fld>
            <a:endParaRPr lang="en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1FBF-57B1-4309-9843-D04C86B21DF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2669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AAB2-D043-4EF3-8344-234C847F541D}" type="datetimeFigureOut">
              <a:rPr lang="en-BE" smtClean="0"/>
              <a:t>07/09/2023</a:t>
            </a:fld>
            <a:endParaRPr lang="en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1FBF-57B1-4309-9843-D04C86B21DF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0972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AAB2-D043-4EF3-8344-234C847F541D}" type="datetimeFigureOut">
              <a:rPr lang="en-BE" smtClean="0"/>
              <a:t>07/09/2023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1FBF-57B1-4309-9843-D04C86B21DF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0847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3AAB2-D043-4EF3-8344-234C847F541D}" type="datetimeFigureOut">
              <a:rPr lang="en-BE" smtClean="0"/>
              <a:t>07/09/2023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21FBF-57B1-4309-9843-D04C86B21DF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554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7D5736-22D1-4B85-2002-9259D507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thing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AC566-C0B4-1A68-6C83-CB0593FF0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tend to do something fun and not </a:t>
            </a:r>
            <a:r>
              <a:rPr lang="en-US" dirty="0" err="1"/>
              <a:t>opo</a:t>
            </a:r>
            <a:r>
              <a:rPr lang="en-US" dirty="0"/>
              <a:t> relevant in the first five minutes. It makes sure that people being a bit late don’t miss the start, and hopefully they’re interesting enough people really want to be on time. It also puts something exciting on </a:t>
            </a:r>
            <a:r>
              <a:rPr lang="en-US"/>
              <a:t>the beamer.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98437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C16166-FD8E-A795-E978-1CCF4903C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5855" y="4825632"/>
            <a:ext cx="2659378" cy="459582"/>
          </a:xfrm>
        </p:spPr>
        <p:txBody>
          <a:bodyPr>
            <a:normAutofit/>
          </a:bodyPr>
          <a:lstStyle/>
          <a:p>
            <a:r>
              <a:rPr lang="en-US" dirty="0"/>
              <a:t>Mobile Applications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AF3C2-ADE5-ED66-5392-A429A00FA6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Week X : Title week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96365-E15D-4982-29BA-B2CCAA36FD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Daan Nijs / Dries Decuyper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3EBF4-636B-882D-7B2D-54B46DBC0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SD + DE</a:t>
            </a:r>
            <a:endParaRPr lang="en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219299-6DE0-A5CA-2C0C-FBF5E75BD4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2023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0215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21E9-4340-0482-BEF5-A50E058B5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A1733-469E-21D6-C6B4-5C7ECA654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copy paste the next slide (“Today”) from previous </a:t>
            </a:r>
          </a:p>
          <a:p>
            <a:r>
              <a:rPr lang="en-US" dirty="0"/>
              <a:t>The idea is to get them in the mindset before introducing new </a:t>
            </a:r>
            <a:r>
              <a:rPr lang="en-US" dirty="0" err="1"/>
              <a:t>stuf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3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45EE-DB81-B555-CFAB-6C2DD059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47C97-6546-3078-0477-1EEBF1E0F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Enumerate everything you will explain</a:t>
            </a:r>
          </a:p>
          <a:p>
            <a:r>
              <a:rPr lang="en-US" dirty="0"/>
              <a:t>Put a “carrot”. </a:t>
            </a:r>
            <a:r>
              <a:rPr lang="en-US" dirty="0" err="1"/>
              <a:t>Eg</a:t>
            </a:r>
            <a:r>
              <a:rPr lang="en-US" dirty="0"/>
              <a:t> “At some point, there will be a twist”. This will keep them alert looking for the twist</a:t>
            </a:r>
          </a:p>
          <a:p>
            <a:r>
              <a:rPr lang="en-US" dirty="0"/>
              <a:t>End with the conclusion (“accessibility is important, and not an </a:t>
            </a:r>
            <a:r>
              <a:rPr lang="en-US" dirty="0" err="1"/>
              <a:t>afterthough</a:t>
            </a:r>
            <a:r>
              <a:rPr lang="en-US" dirty="0"/>
              <a:t>”)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1916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237C-C6E9-2998-C8A2-8312F94D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planning : context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98281-CB6A-C272-1323-4DCEDCFF5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of all the weeks with topics, big arrow at where we’re at</a:t>
            </a:r>
          </a:p>
        </p:txBody>
      </p:sp>
    </p:spTree>
    <p:extLst>
      <p:ext uri="{BB962C8B-B14F-4D97-AF65-F5344CB8AC3E}">
        <p14:creationId xmlns:p14="http://schemas.microsoft.com/office/powerpoint/2010/main" val="3089239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DC08-F921-8F07-31DD-804A0985B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lights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BD6D-E344-FF4A-1E7F-396647508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Green : if you’re at this point of your project this week, you’re doing fine</a:t>
            </a:r>
          </a:p>
          <a:p>
            <a:r>
              <a:rPr lang="en-US" dirty="0"/>
              <a:t>Orange : if you’re at this point of your project this week, you don’t have an immediate problem, but you’re in the danger zone</a:t>
            </a:r>
          </a:p>
          <a:p>
            <a:r>
              <a:rPr lang="en-US" dirty="0"/>
              <a:t>Red : if you’re at this point, or not even at this point, you have a really big problem. Contact me.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9641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8CF7-4522-2BFF-9567-0434E728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DC72E-EBF7-073F-0553-BEA39344B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content here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965686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1B29-2451-9A56-081C-68CD969C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008CE-861D-A232-5569-26CEEA5A6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Ideally the slide “today” of next week’s intro slides, but can be more vague. Try to make it enticing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25256658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slide_template</Template>
  <TotalTime>19</TotalTime>
  <Words>260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Kantoorthema</vt:lpstr>
      <vt:lpstr>Fun thing</vt:lpstr>
      <vt:lpstr>PowerPoint Presentation</vt:lpstr>
      <vt:lpstr>Last week</vt:lpstr>
      <vt:lpstr>This week</vt:lpstr>
      <vt:lpstr>Course planning : context</vt:lpstr>
      <vt:lpstr>Traffic lights</vt:lpstr>
      <vt:lpstr>Content</vt:lpstr>
      <vt:lpstr>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Daan Nijs</dc:creator>
  <cp:lastModifiedBy>Daan Nijs</cp:lastModifiedBy>
  <cp:revision>3</cp:revision>
  <dcterms:created xsi:type="dcterms:W3CDTF">2023-09-06T22:28:31Z</dcterms:created>
  <dcterms:modified xsi:type="dcterms:W3CDTF">2023-09-06T22:47:40Z</dcterms:modified>
</cp:coreProperties>
</file>