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rimo Bold" panose="020B0604020202020204" charset="0"/>
      <p:regular r:id="rId9"/>
    </p:embeddedFont>
    <p:embeddedFont>
      <p:font typeface="Gill Sans MT" panose="020B0502020104020203" pitchFamily="34" charset="0"/>
      <p:regular r:id="rId10"/>
      <p:bold r:id="rId11"/>
      <p:italic r:id="rId12"/>
      <p:boldItalic r:id="rId13"/>
    </p:embeddedFont>
    <p:embeddedFont>
      <p:font typeface="Times New Roman Bold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09.04.2025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2791" y="6528816"/>
            <a:ext cx="10202418" cy="185984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3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152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94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979668" y="1405890"/>
            <a:ext cx="1947912" cy="7475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46705" y="1405890"/>
            <a:ext cx="9297734" cy="7475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1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5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2400300" y="3580116"/>
            <a:ext cx="13487400" cy="246888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57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2791" y="6528698"/>
            <a:ext cx="10202418" cy="1897623"/>
          </a:xfrm>
        </p:spPr>
        <p:txBody>
          <a:bodyPr anchor="t" anchorCtr="1">
            <a:normAutofit/>
          </a:bodyPr>
          <a:lstStyle>
            <a:lvl1pPr marL="0" indent="0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72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72868" y="3957066"/>
            <a:ext cx="6407657" cy="4652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7473" y="3957066"/>
            <a:ext cx="6405371" cy="4652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15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75154" y="4714875"/>
            <a:ext cx="6405372" cy="38951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07474" y="4714875"/>
            <a:ext cx="6380226" cy="3895164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9507474" y="3470150"/>
            <a:ext cx="6405372" cy="1056131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850" b="0" cap="all" spc="15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82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25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9144000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7008" y="3365743"/>
            <a:ext cx="6729984" cy="171224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04120" y="1207008"/>
            <a:ext cx="7223760" cy="7872984"/>
          </a:xfrm>
        </p:spPr>
        <p:txBody>
          <a:bodyPr>
            <a:normAutofit/>
          </a:bodyPr>
          <a:lstStyle>
            <a:lvl1pPr>
              <a:defRPr sz="285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7"/>
            <a:ext cx="5692140" cy="329105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9143999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12785" y="3365742"/>
            <a:ext cx="6742497" cy="170196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33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3999" y="0"/>
            <a:ext cx="9153146" cy="10287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48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3352" y="5324878"/>
            <a:ext cx="5692140" cy="329105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207009" y="9354312"/>
            <a:ext cx="7687196" cy="48006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3346704" y="1447038"/>
            <a:ext cx="11594592" cy="178308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6704" y="3957067"/>
            <a:ext cx="11594592" cy="4652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2144" y="9358224"/>
            <a:ext cx="4130619" cy="485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1" y="9354312"/>
            <a:ext cx="8851784" cy="4800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38383" y="9326880"/>
            <a:ext cx="548640" cy="54864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650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2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71600" rtl="0" eaLnBrk="1" latinLnBrk="0" hangingPunct="1">
        <a:lnSpc>
          <a:spcPct val="90000"/>
        </a:lnSpc>
        <a:spcBef>
          <a:spcPct val="0"/>
        </a:spcBef>
        <a:buNone/>
        <a:defRPr sz="4200" kern="1200" cap="all" spc="3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0287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6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71450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96929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470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6025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24163" indent="-342900" algn="l" defTabSz="1371600" rtl="0" eaLnBrk="1" latinLnBrk="0" hangingPunct="1">
        <a:lnSpc>
          <a:spcPct val="100000"/>
        </a:lnSpc>
        <a:spcBef>
          <a:spcPts val="1500"/>
        </a:spcBef>
        <a:buClr>
          <a:schemeClr val="accent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2378" y="2559858"/>
            <a:ext cx="12569149" cy="7522360"/>
            <a:chOff x="-4909765" y="-623776"/>
            <a:chExt cx="16758865" cy="100298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849100" cy="9406038"/>
            </a:xfrm>
            <a:custGeom>
              <a:avLst/>
              <a:gdLst/>
              <a:ahLst/>
              <a:cxnLst/>
              <a:rect l="l" t="t" r="r" b="b"/>
              <a:pathLst>
                <a:path w="11849100" h="9406038">
                  <a:moveTo>
                    <a:pt x="0" y="0"/>
                  </a:moveTo>
                  <a:lnTo>
                    <a:pt x="11849100" y="0"/>
                  </a:lnTo>
                  <a:lnTo>
                    <a:pt x="11849100" y="9406038"/>
                  </a:lnTo>
                  <a:lnTo>
                    <a:pt x="0" y="94060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4909765" y="-623776"/>
              <a:ext cx="11849100" cy="948223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4320"/>
                </a:lnSpc>
              </a:pPr>
              <a:endParaRPr dirty="0"/>
            </a:p>
            <a:p>
              <a:pPr marL="651510" lvl="1" indent="-325755" algn="just">
                <a:lnSpc>
                  <a:spcPts val="8640"/>
                </a:lnSpc>
                <a:buFont typeface="Arial"/>
                <a:buChar char="•"/>
              </a:pPr>
              <a:r>
                <a:rPr lang="en-US" sz="3600" b="1" dirty="0">
                  <a:solidFill>
                    <a:srgbClr val="02020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Problem Statement ID -</a:t>
              </a:r>
            </a:p>
            <a:p>
              <a:pPr marL="651510" lvl="1" indent="-325755" algn="just">
                <a:lnSpc>
                  <a:spcPts val="8640"/>
                </a:lnSpc>
                <a:buFont typeface="Arial"/>
                <a:buChar char="•"/>
              </a:pPr>
              <a:r>
                <a:rPr lang="en-US" sz="3600" b="1" dirty="0">
                  <a:solidFill>
                    <a:srgbClr val="02020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Problem Statement Title-</a:t>
              </a:r>
            </a:p>
            <a:p>
              <a:pPr algn="just">
                <a:lnSpc>
                  <a:spcPts val="8640"/>
                </a:lnSpc>
              </a:pPr>
              <a:endParaRPr lang="en-US" sz="3600" b="1" dirty="0">
                <a:solidFill>
                  <a:srgbClr val="02020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endParaRPr>
            </a:p>
            <a:p>
              <a:pPr marL="651053" lvl="1" indent="-325526" algn="just">
                <a:lnSpc>
                  <a:spcPts val="8640"/>
                </a:lnSpc>
                <a:buFont typeface="Arial"/>
                <a:buChar char="•"/>
              </a:pPr>
              <a:r>
                <a:rPr lang="en-US" sz="3600" b="1" dirty="0">
                  <a:solidFill>
                    <a:srgbClr val="02020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Track-</a:t>
              </a:r>
            </a:p>
            <a:p>
              <a:pPr marL="651510" lvl="1" indent="-325755" algn="just">
                <a:lnSpc>
                  <a:spcPts val="8640"/>
                </a:lnSpc>
                <a:buFont typeface="Arial"/>
                <a:buChar char="•"/>
              </a:pPr>
              <a:r>
                <a:rPr lang="en-US" sz="3600" b="1" dirty="0">
                  <a:solidFill>
                    <a:srgbClr val="02020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Team Name- 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496929" y="343031"/>
            <a:ext cx="2019669" cy="1898002"/>
          </a:xfrm>
          <a:custGeom>
            <a:avLst/>
            <a:gdLst/>
            <a:ahLst/>
            <a:cxnLst/>
            <a:rect l="l" t="t" r="r" b="b"/>
            <a:pathLst>
              <a:path w="2019669" h="1898002">
                <a:moveTo>
                  <a:pt x="0" y="0"/>
                </a:moveTo>
                <a:lnTo>
                  <a:pt x="2019669" y="0"/>
                </a:lnTo>
                <a:lnTo>
                  <a:pt x="2019669" y="1898002"/>
                </a:lnTo>
                <a:lnTo>
                  <a:pt x="0" y="18980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05790" y="-190500"/>
            <a:ext cx="11409193" cy="4414995"/>
          </a:xfrm>
          <a:custGeom>
            <a:avLst/>
            <a:gdLst/>
            <a:ahLst/>
            <a:cxnLst/>
            <a:rect l="l" t="t" r="r" b="b"/>
            <a:pathLst>
              <a:path w="10096119" h="3565454">
                <a:moveTo>
                  <a:pt x="0" y="0"/>
                </a:moveTo>
                <a:lnTo>
                  <a:pt x="10096118" y="0"/>
                </a:lnTo>
                <a:lnTo>
                  <a:pt x="10096118" y="3565454"/>
                </a:lnTo>
                <a:lnTo>
                  <a:pt x="0" y="35654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972300" y="9534530"/>
            <a:ext cx="4806000" cy="547688"/>
            <a:chOff x="0" y="0"/>
            <a:chExt cx="6408000" cy="73025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408000" cy="730250"/>
            </a:xfrm>
            <a:custGeom>
              <a:avLst/>
              <a:gdLst/>
              <a:ahLst/>
              <a:cxnLst/>
              <a:rect l="l" t="t" r="r" b="b"/>
              <a:pathLst>
                <a:path w="6408000" h="73025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2020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SindhanAI’25_Template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188995" y="201111"/>
            <a:ext cx="20657595" cy="2463883"/>
            <a:chOff x="0" y="-999177"/>
            <a:chExt cx="27543460" cy="32851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5597860" y="-999177"/>
              <a:ext cx="21945600" cy="2362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200"/>
                </a:lnSpc>
              </a:pPr>
              <a:endParaRPr dirty="0"/>
            </a:p>
            <a:p>
              <a:pPr algn="ctr">
                <a:lnSpc>
                  <a:spcPts val="4200"/>
                </a:lnSpc>
              </a:pPr>
              <a:r>
                <a:rPr lang="en-US" sz="3500" b="1" u="sng" dirty="0">
                  <a:solidFill>
                    <a:srgbClr val="02020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IDEA  TITLE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9525" y="3097382"/>
            <a:ext cx="18287998" cy="7189618"/>
            <a:chOff x="0" y="0"/>
            <a:chExt cx="24383998" cy="958615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4383998" cy="9586158"/>
            </a:xfrm>
            <a:custGeom>
              <a:avLst/>
              <a:gdLst/>
              <a:ahLst/>
              <a:cxnLst/>
              <a:rect l="l" t="t" r="r" b="b"/>
              <a:pathLst>
                <a:path w="24383998" h="9586158">
                  <a:moveTo>
                    <a:pt x="0" y="0"/>
                  </a:moveTo>
                  <a:lnTo>
                    <a:pt x="24383998" y="0"/>
                  </a:lnTo>
                  <a:lnTo>
                    <a:pt x="24383998" y="9586158"/>
                  </a:lnTo>
                  <a:lnTo>
                    <a:pt x="0" y="95861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0"/>
              <a:ext cx="24383998" cy="9681408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algn="l">
                <a:lnSpc>
                  <a:spcPts val="57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2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11270205" y="-504913"/>
            <a:ext cx="7444290" cy="2628959"/>
          </a:xfrm>
          <a:custGeom>
            <a:avLst/>
            <a:gdLst/>
            <a:ahLst/>
            <a:cxnLst/>
            <a:rect l="l" t="t" r="r" b="b"/>
            <a:pathLst>
              <a:path w="7444290" h="2628959">
                <a:moveTo>
                  <a:pt x="0" y="0"/>
                </a:moveTo>
                <a:lnTo>
                  <a:pt x="7444290" y="0"/>
                </a:lnTo>
                <a:lnTo>
                  <a:pt x="7444290" y="2628959"/>
                </a:lnTo>
                <a:lnTo>
                  <a:pt x="0" y="2628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6972300" y="9534530"/>
            <a:ext cx="4806000" cy="547688"/>
            <a:chOff x="0" y="0"/>
            <a:chExt cx="6408000" cy="73025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408000" cy="730250"/>
            </a:xfrm>
            <a:custGeom>
              <a:avLst/>
              <a:gdLst/>
              <a:ahLst/>
              <a:cxnLst/>
              <a:rect l="l" t="t" r="r" b="b"/>
              <a:pathLst>
                <a:path w="6408000" h="73025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2020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SindhanAI’25_Template</a:t>
              </a:r>
            </a:p>
          </p:txBody>
        </p:sp>
      </p:grpSp>
      <p:sp>
        <p:nvSpPr>
          <p:cNvPr id="16" name="Freeform 5">
            <a:extLst>
              <a:ext uri="{FF2B5EF4-FFF2-40B4-BE49-F238E27FC236}">
                <a16:creationId xmlns:a16="http://schemas.microsoft.com/office/drawing/2014/main" id="{A3053F54-B9F4-41DB-444B-041855D93BB0}"/>
              </a:ext>
            </a:extLst>
          </p:cNvPr>
          <p:cNvSpPr/>
          <p:nvPr/>
        </p:nvSpPr>
        <p:spPr>
          <a:xfrm>
            <a:off x="496929" y="343031"/>
            <a:ext cx="2019669" cy="1898002"/>
          </a:xfrm>
          <a:custGeom>
            <a:avLst/>
            <a:gdLst/>
            <a:ahLst/>
            <a:cxnLst/>
            <a:rect l="l" t="t" r="r" b="b"/>
            <a:pathLst>
              <a:path w="2019669" h="1898002">
                <a:moveTo>
                  <a:pt x="0" y="0"/>
                </a:moveTo>
                <a:lnTo>
                  <a:pt x="2019669" y="0"/>
                </a:lnTo>
                <a:lnTo>
                  <a:pt x="2019669" y="1898002"/>
                </a:lnTo>
                <a:lnTo>
                  <a:pt x="0" y="1898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219200" y="-190500"/>
            <a:ext cx="16906713" cy="2600325"/>
            <a:chOff x="-596684" y="0"/>
            <a:chExt cx="22542284" cy="3467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596684" y="1104900"/>
              <a:ext cx="21945600" cy="2362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500" b="1" u="sng" dirty="0">
                  <a:solidFill>
                    <a:srgbClr val="02020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TECHNICAL APPROACH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972300" y="9534530"/>
            <a:ext cx="4806000" cy="547688"/>
            <a:chOff x="0" y="0"/>
            <a:chExt cx="6408000" cy="7302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408000" cy="730250"/>
            </a:xfrm>
            <a:custGeom>
              <a:avLst/>
              <a:gdLst/>
              <a:ahLst/>
              <a:cxnLst/>
              <a:rect l="l" t="t" r="r" b="b"/>
              <a:pathLst>
                <a:path w="6408000" h="73025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2020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SindhanAI’25_Template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11270205" y="-504913"/>
            <a:ext cx="7444290" cy="2628959"/>
          </a:xfrm>
          <a:custGeom>
            <a:avLst/>
            <a:gdLst/>
            <a:ahLst/>
            <a:cxnLst/>
            <a:rect l="l" t="t" r="r" b="b"/>
            <a:pathLst>
              <a:path w="7444290" h="2628959">
                <a:moveTo>
                  <a:pt x="0" y="0"/>
                </a:moveTo>
                <a:lnTo>
                  <a:pt x="7444290" y="0"/>
                </a:lnTo>
                <a:lnTo>
                  <a:pt x="7444290" y="2628959"/>
                </a:lnTo>
                <a:lnTo>
                  <a:pt x="0" y="2628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AD58A9F1-E926-CF6F-6D95-DE62B81500FA}"/>
              </a:ext>
            </a:extLst>
          </p:cNvPr>
          <p:cNvSpPr/>
          <p:nvPr/>
        </p:nvSpPr>
        <p:spPr>
          <a:xfrm>
            <a:off x="496929" y="343031"/>
            <a:ext cx="2019669" cy="1898002"/>
          </a:xfrm>
          <a:custGeom>
            <a:avLst/>
            <a:gdLst/>
            <a:ahLst/>
            <a:cxnLst/>
            <a:rect l="l" t="t" r="r" b="b"/>
            <a:pathLst>
              <a:path w="2019669" h="1898002">
                <a:moveTo>
                  <a:pt x="0" y="0"/>
                </a:moveTo>
                <a:lnTo>
                  <a:pt x="2019669" y="0"/>
                </a:lnTo>
                <a:lnTo>
                  <a:pt x="2019669" y="1898002"/>
                </a:lnTo>
                <a:lnTo>
                  <a:pt x="0" y="1898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081228" y="442583"/>
            <a:ext cx="18930828" cy="2300617"/>
            <a:chOff x="0" y="-781489"/>
            <a:chExt cx="25241104" cy="306748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3295504" y="-781489"/>
              <a:ext cx="21945600" cy="2362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500" b="1" u="sng" dirty="0">
                  <a:solidFill>
                    <a:srgbClr val="02020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FEASIBILITY AND VIABILITY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4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1270205" y="-504913"/>
            <a:ext cx="7444290" cy="2628959"/>
          </a:xfrm>
          <a:custGeom>
            <a:avLst/>
            <a:gdLst/>
            <a:ahLst/>
            <a:cxnLst/>
            <a:rect l="l" t="t" r="r" b="b"/>
            <a:pathLst>
              <a:path w="7444290" h="2628959">
                <a:moveTo>
                  <a:pt x="0" y="0"/>
                </a:moveTo>
                <a:lnTo>
                  <a:pt x="7444290" y="0"/>
                </a:lnTo>
                <a:lnTo>
                  <a:pt x="7444290" y="2628959"/>
                </a:lnTo>
                <a:lnTo>
                  <a:pt x="0" y="2628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6972300" y="9534530"/>
            <a:ext cx="4806000" cy="547688"/>
            <a:chOff x="0" y="0"/>
            <a:chExt cx="6408000" cy="7302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408000" cy="730250"/>
            </a:xfrm>
            <a:custGeom>
              <a:avLst/>
              <a:gdLst/>
              <a:ahLst/>
              <a:cxnLst/>
              <a:rect l="l" t="t" r="r" b="b"/>
              <a:pathLst>
                <a:path w="6408000" h="73025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2020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SindhanAI’25_Template</a:t>
              </a: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116AE776-4ABE-5F2C-6347-B71F7A2F105C}"/>
              </a:ext>
            </a:extLst>
          </p:cNvPr>
          <p:cNvSpPr/>
          <p:nvPr/>
        </p:nvSpPr>
        <p:spPr>
          <a:xfrm>
            <a:off x="496929" y="343031"/>
            <a:ext cx="2019669" cy="1898002"/>
          </a:xfrm>
          <a:custGeom>
            <a:avLst/>
            <a:gdLst/>
            <a:ahLst/>
            <a:cxnLst/>
            <a:rect l="l" t="t" r="r" b="b"/>
            <a:pathLst>
              <a:path w="2019669" h="1898002">
                <a:moveTo>
                  <a:pt x="0" y="0"/>
                </a:moveTo>
                <a:lnTo>
                  <a:pt x="2019669" y="0"/>
                </a:lnTo>
                <a:lnTo>
                  <a:pt x="2019669" y="1898002"/>
                </a:lnTo>
                <a:lnTo>
                  <a:pt x="0" y="1898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6800" y="248427"/>
            <a:ext cx="16459200" cy="1714500"/>
            <a:chOff x="0" y="0"/>
            <a:chExt cx="21945600" cy="228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21945600" cy="2362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500" b="1" u="sng" dirty="0">
                  <a:solidFill>
                    <a:srgbClr val="02020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IMPACTS AND BENEFITS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1270205" y="-504913"/>
            <a:ext cx="7444290" cy="2628959"/>
          </a:xfrm>
          <a:custGeom>
            <a:avLst/>
            <a:gdLst/>
            <a:ahLst/>
            <a:cxnLst/>
            <a:rect l="l" t="t" r="r" b="b"/>
            <a:pathLst>
              <a:path w="7444290" h="2628959">
                <a:moveTo>
                  <a:pt x="0" y="0"/>
                </a:moveTo>
                <a:lnTo>
                  <a:pt x="7444290" y="0"/>
                </a:lnTo>
                <a:lnTo>
                  <a:pt x="7444290" y="2628959"/>
                </a:lnTo>
                <a:lnTo>
                  <a:pt x="0" y="2628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6972300" y="9534530"/>
            <a:ext cx="4806000" cy="547688"/>
            <a:chOff x="0" y="0"/>
            <a:chExt cx="6408000" cy="7302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408000" cy="730250"/>
            </a:xfrm>
            <a:custGeom>
              <a:avLst/>
              <a:gdLst/>
              <a:ahLst/>
              <a:cxnLst/>
              <a:rect l="l" t="t" r="r" b="b"/>
              <a:pathLst>
                <a:path w="6408000" h="73025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2020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SindhanAI’25_Template</a:t>
              </a: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C2ECDFAF-68AA-8848-152B-5BD1548A80A7}"/>
              </a:ext>
            </a:extLst>
          </p:cNvPr>
          <p:cNvSpPr/>
          <p:nvPr/>
        </p:nvSpPr>
        <p:spPr>
          <a:xfrm>
            <a:off x="496929" y="343031"/>
            <a:ext cx="2019669" cy="1898002"/>
          </a:xfrm>
          <a:custGeom>
            <a:avLst/>
            <a:gdLst/>
            <a:ahLst/>
            <a:cxnLst/>
            <a:rect l="l" t="t" r="r" b="b"/>
            <a:pathLst>
              <a:path w="2019669" h="1898002">
                <a:moveTo>
                  <a:pt x="0" y="0"/>
                </a:moveTo>
                <a:lnTo>
                  <a:pt x="2019669" y="0"/>
                </a:lnTo>
                <a:lnTo>
                  <a:pt x="2019669" y="1898002"/>
                </a:lnTo>
                <a:lnTo>
                  <a:pt x="0" y="1898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91604" y="406207"/>
            <a:ext cx="18660204" cy="2575089"/>
            <a:chOff x="0" y="-1147452"/>
            <a:chExt cx="24880272" cy="34334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945600" cy="2286000"/>
            </a:xfrm>
            <a:custGeom>
              <a:avLst/>
              <a:gdLst/>
              <a:ahLst/>
              <a:cxnLst/>
              <a:rect l="l" t="t" r="r" b="b"/>
              <a:pathLst>
                <a:path w="21945600" h="2286000">
                  <a:moveTo>
                    <a:pt x="0" y="0"/>
                  </a:moveTo>
                  <a:lnTo>
                    <a:pt x="21945600" y="0"/>
                  </a:lnTo>
                  <a:lnTo>
                    <a:pt x="21945600" y="2286000"/>
                  </a:lnTo>
                  <a:lnTo>
                    <a:pt x="0" y="2286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934672" y="-1147452"/>
              <a:ext cx="21945600" cy="2362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200"/>
                </a:lnSpc>
              </a:pPr>
              <a:r>
                <a:rPr lang="en-US" sz="3500" b="1" u="sng" dirty="0">
                  <a:solidFill>
                    <a:srgbClr val="020202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RESEARCH  AND REFERENCES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3106400" y="9534530"/>
            <a:ext cx="4267200" cy="547688"/>
            <a:chOff x="0" y="0"/>
            <a:chExt cx="5689600" cy="7302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89600" cy="730250"/>
            </a:xfrm>
            <a:custGeom>
              <a:avLst/>
              <a:gdLst/>
              <a:ahLst/>
              <a:cxnLst/>
              <a:rect l="l" t="t" r="r" b="b"/>
              <a:pathLst>
                <a:path w="5689600" h="730250">
                  <a:moveTo>
                    <a:pt x="0" y="0"/>
                  </a:moveTo>
                  <a:lnTo>
                    <a:pt x="5689600" y="0"/>
                  </a:lnTo>
                  <a:lnTo>
                    <a:pt x="568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5689600" cy="7493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r">
                <a:lnSpc>
                  <a:spcPts val="2160"/>
                </a:lnSpc>
              </a:pPr>
              <a:r>
                <a:rPr lang="en-US" sz="1800" b="1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6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1270205" y="-504913"/>
            <a:ext cx="7444290" cy="2628959"/>
          </a:xfrm>
          <a:custGeom>
            <a:avLst/>
            <a:gdLst/>
            <a:ahLst/>
            <a:cxnLst/>
            <a:rect l="l" t="t" r="r" b="b"/>
            <a:pathLst>
              <a:path w="7444290" h="2628959">
                <a:moveTo>
                  <a:pt x="0" y="0"/>
                </a:moveTo>
                <a:lnTo>
                  <a:pt x="7444290" y="0"/>
                </a:lnTo>
                <a:lnTo>
                  <a:pt x="7444290" y="2628959"/>
                </a:lnTo>
                <a:lnTo>
                  <a:pt x="0" y="26289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6972300" y="9534530"/>
            <a:ext cx="4806000" cy="547688"/>
            <a:chOff x="0" y="0"/>
            <a:chExt cx="6408000" cy="7302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408000" cy="730250"/>
            </a:xfrm>
            <a:custGeom>
              <a:avLst/>
              <a:gdLst/>
              <a:ahLst/>
              <a:cxnLst/>
              <a:rect l="l" t="t" r="r" b="b"/>
              <a:pathLst>
                <a:path w="6408000" h="730250">
                  <a:moveTo>
                    <a:pt x="0" y="0"/>
                  </a:moveTo>
                  <a:lnTo>
                    <a:pt x="6408000" y="0"/>
                  </a:lnTo>
                  <a:lnTo>
                    <a:pt x="64080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6408000" cy="76835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02020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SindhanAI’25_Template</a:t>
              </a:r>
            </a:p>
          </p:txBody>
        </p:sp>
      </p:grpSp>
      <p:sp>
        <p:nvSpPr>
          <p:cNvPr id="13" name="Freeform 5">
            <a:extLst>
              <a:ext uri="{FF2B5EF4-FFF2-40B4-BE49-F238E27FC236}">
                <a16:creationId xmlns:a16="http://schemas.microsoft.com/office/drawing/2014/main" id="{7DC2E5E6-F9FD-7D86-0EE4-F74496648510}"/>
              </a:ext>
            </a:extLst>
          </p:cNvPr>
          <p:cNvSpPr/>
          <p:nvPr/>
        </p:nvSpPr>
        <p:spPr>
          <a:xfrm>
            <a:off x="496929" y="343031"/>
            <a:ext cx="2019669" cy="1898002"/>
          </a:xfrm>
          <a:custGeom>
            <a:avLst/>
            <a:gdLst/>
            <a:ahLst/>
            <a:cxnLst/>
            <a:rect l="l" t="t" r="r" b="b"/>
            <a:pathLst>
              <a:path w="2019669" h="1898002">
                <a:moveTo>
                  <a:pt x="0" y="0"/>
                </a:moveTo>
                <a:lnTo>
                  <a:pt x="2019669" y="0"/>
                </a:lnTo>
                <a:lnTo>
                  <a:pt x="2019669" y="1898002"/>
                </a:lnTo>
                <a:lnTo>
                  <a:pt x="0" y="1898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</TotalTime>
  <Words>61</Words>
  <Application>Microsoft Office PowerPoint</Application>
  <PresentationFormat>Custom</PresentationFormat>
  <Paragraphs>38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Gill Sans MT</vt:lpstr>
      <vt:lpstr>Arial</vt:lpstr>
      <vt:lpstr>Times New Roman Bold</vt:lpstr>
      <vt:lpstr>Times New Roman</vt:lpstr>
      <vt:lpstr>Calibri</vt:lpstr>
      <vt:lpstr>Arimo Bold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SindhanAI'25_Template</dc:title>
  <cp:lastModifiedBy>Harvind Mukhal Muthukumar</cp:lastModifiedBy>
  <cp:revision>2</cp:revision>
  <dcterms:created xsi:type="dcterms:W3CDTF">2006-08-16T00:00:00Z</dcterms:created>
  <dcterms:modified xsi:type="dcterms:W3CDTF">2025-04-09T18:26:33Z</dcterms:modified>
  <dc:identifier>DAGkJte-Nj8</dc:identifier>
</cp:coreProperties>
</file>